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86" r:id="rId5"/>
    <p:sldMasterId id="2147483674" r:id="rId6"/>
  </p:sldMasterIdLst>
  <p:notesMasterIdLst>
    <p:notesMasterId r:id="rId42"/>
  </p:notesMasterIdLst>
  <p:handoutMasterIdLst>
    <p:handoutMasterId r:id="rId43"/>
  </p:handoutMasterIdLst>
  <p:sldIdLst>
    <p:sldId id="257" r:id="rId7"/>
    <p:sldId id="258" r:id="rId8"/>
    <p:sldId id="270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450" r:id="rId20"/>
    <p:sldId id="421" r:id="rId21"/>
    <p:sldId id="426" r:id="rId22"/>
    <p:sldId id="449" r:id="rId23"/>
    <p:sldId id="302" r:id="rId24"/>
    <p:sldId id="287" r:id="rId25"/>
    <p:sldId id="308" r:id="rId26"/>
    <p:sldId id="288" r:id="rId27"/>
    <p:sldId id="298" r:id="rId28"/>
    <p:sldId id="306" r:id="rId29"/>
    <p:sldId id="303" r:id="rId30"/>
    <p:sldId id="261" r:id="rId31"/>
    <p:sldId id="299" r:id="rId32"/>
    <p:sldId id="310" r:id="rId33"/>
    <p:sldId id="294" r:id="rId34"/>
    <p:sldId id="300" r:id="rId35"/>
    <p:sldId id="281" r:id="rId36"/>
    <p:sldId id="285" r:id="rId37"/>
    <p:sldId id="295" r:id="rId38"/>
    <p:sldId id="304" r:id="rId39"/>
    <p:sldId id="309" r:id="rId40"/>
    <p:sldId id="263" r:id="rId41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FFCCCC"/>
    <a:srgbClr val="FF6600"/>
    <a:srgbClr val="008000"/>
    <a:srgbClr val="FFFF99"/>
    <a:srgbClr val="FFFFCC"/>
    <a:srgbClr val="852359"/>
    <a:srgbClr val="969FA7"/>
    <a:srgbClr val="2E0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C0E99-2E86-4BFD-9129-CA022D8F937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57F28F0-63BB-4CBD-95F5-3537359D6BF3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dirty="0"/>
            <a:t>Génération des données brutes</a:t>
          </a:r>
        </a:p>
      </dgm:t>
    </dgm:pt>
    <dgm:pt modelId="{DD3793CA-26C1-4020-B9D7-3B1C987ECD37}" type="parTrans" cxnId="{DA77EE68-0C65-4DB1-8B7F-97BDA6DED3D6}">
      <dgm:prSet/>
      <dgm:spPr/>
      <dgm:t>
        <a:bodyPr/>
        <a:lstStyle/>
        <a:p>
          <a:endParaRPr lang="fr-FR"/>
        </a:p>
      </dgm:t>
    </dgm:pt>
    <dgm:pt modelId="{6D414A3E-8DE5-43DF-B22B-533D3A0AA680}" type="sibTrans" cxnId="{DA77EE68-0C65-4DB1-8B7F-97BDA6DED3D6}">
      <dgm:prSet/>
      <dgm:spPr/>
      <dgm:t>
        <a:bodyPr/>
        <a:lstStyle/>
        <a:p>
          <a:endParaRPr lang="fr-FR"/>
        </a:p>
      </dgm:t>
    </dgm:pt>
    <dgm:pt modelId="{151231FC-98AD-4533-A191-33D1F21D05D7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dirty="0"/>
            <a:t>Alignement des séquences – détection et annotations des </a:t>
          </a:r>
          <a:r>
            <a:rPr lang="fr-FR" dirty="0" err="1"/>
            <a:t>variants</a:t>
          </a:r>
          <a:endParaRPr lang="fr-FR" dirty="0"/>
        </a:p>
      </dgm:t>
    </dgm:pt>
    <dgm:pt modelId="{DF21508B-83CD-4067-A77B-F0E2D1A66E31}" type="parTrans" cxnId="{4B8D0E4B-1A16-4B53-95B5-C8BB2DB2F4D9}">
      <dgm:prSet/>
      <dgm:spPr/>
      <dgm:t>
        <a:bodyPr/>
        <a:lstStyle/>
        <a:p>
          <a:endParaRPr lang="fr-FR"/>
        </a:p>
      </dgm:t>
    </dgm:pt>
    <dgm:pt modelId="{A11EECE2-C718-4EED-A263-0877710770D9}" type="sibTrans" cxnId="{4B8D0E4B-1A16-4B53-95B5-C8BB2DB2F4D9}">
      <dgm:prSet/>
      <dgm:spPr/>
      <dgm:t>
        <a:bodyPr/>
        <a:lstStyle/>
        <a:p>
          <a:endParaRPr lang="fr-FR"/>
        </a:p>
      </dgm:t>
    </dgm:pt>
    <dgm:pt modelId="{134A745B-60FF-4514-A984-EC4967317B34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/>
            <a:t>Interprétation des SNV et CNV</a:t>
          </a:r>
        </a:p>
      </dgm:t>
    </dgm:pt>
    <dgm:pt modelId="{7098FD6F-C1F9-44B7-92B3-6463C6FA9741}" type="parTrans" cxnId="{6CBE2C8B-94EF-4CDC-93AD-064BABDCEE13}">
      <dgm:prSet/>
      <dgm:spPr/>
      <dgm:t>
        <a:bodyPr/>
        <a:lstStyle/>
        <a:p>
          <a:endParaRPr lang="fr-FR"/>
        </a:p>
      </dgm:t>
    </dgm:pt>
    <dgm:pt modelId="{E9C0AA53-70CF-429C-8EE2-3B147069F239}" type="sibTrans" cxnId="{6CBE2C8B-94EF-4CDC-93AD-064BABDCEE13}">
      <dgm:prSet/>
      <dgm:spPr/>
      <dgm:t>
        <a:bodyPr/>
        <a:lstStyle/>
        <a:p>
          <a:endParaRPr lang="fr-FR"/>
        </a:p>
      </dgm:t>
    </dgm:pt>
    <dgm:pt modelId="{3819C06D-1EBF-4B2A-B07D-F3BAF8708E37}" type="pres">
      <dgm:prSet presAssocID="{8F6C0E99-2E86-4BFD-9129-CA022D8F9370}" presName="Name0" presStyleCnt="0">
        <dgm:presLayoutVars>
          <dgm:dir/>
          <dgm:animLvl val="lvl"/>
          <dgm:resizeHandles val="exact"/>
        </dgm:presLayoutVars>
      </dgm:prSet>
      <dgm:spPr/>
    </dgm:pt>
    <dgm:pt modelId="{8DB24281-20D6-4987-AD88-842288A98F2F}" type="pres">
      <dgm:prSet presAssocID="{457F28F0-63BB-4CBD-95F5-3537359D6BF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F9CE9-0A39-4CD0-AEFD-1F84EF164D1D}" type="pres">
      <dgm:prSet presAssocID="{6D414A3E-8DE5-43DF-B22B-533D3A0AA680}" presName="parTxOnlySpace" presStyleCnt="0"/>
      <dgm:spPr/>
    </dgm:pt>
    <dgm:pt modelId="{42E8CF83-27F4-4364-A40B-55FBCF4DC719}" type="pres">
      <dgm:prSet presAssocID="{151231FC-98AD-4533-A191-33D1F21D05D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BBDFB7-3635-48CF-9366-9F32E7B5CCEA}" type="pres">
      <dgm:prSet presAssocID="{A11EECE2-C718-4EED-A263-0877710770D9}" presName="parTxOnlySpace" presStyleCnt="0"/>
      <dgm:spPr/>
    </dgm:pt>
    <dgm:pt modelId="{B20B7C2D-A322-4263-B3B1-E83C3E9EC342}" type="pres">
      <dgm:prSet presAssocID="{134A745B-60FF-4514-A984-EC4967317B3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341828-E417-4B5A-8ACD-7D47E5E03D75}" type="presOf" srcId="{151231FC-98AD-4533-A191-33D1F21D05D7}" destId="{42E8CF83-27F4-4364-A40B-55FBCF4DC719}" srcOrd="0" destOrd="0" presId="urn:microsoft.com/office/officeart/2005/8/layout/chevron1"/>
    <dgm:cxn modelId="{2EE21D6B-6A3F-4EF6-8276-98C94A9CBA93}" type="presOf" srcId="{134A745B-60FF-4514-A984-EC4967317B34}" destId="{B20B7C2D-A322-4263-B3B1-E83C3E9EC342}" srcOrd="0" destOrd="0" presId="urn:microsoft.com/office/officeart/2005/8/layout/chevron1"/>
    <dgm:cxn modelId="{12ABF052-42CC-4835-839A-EFD458BF86C2}" type="presOf" srcId="{457F28F0-63BB-4CBD-95F5-3537359D6BF3}" destId="{8DB24281-20D6-4987-AD88-842288A98F2F}" srcOrd="0" destOrd="0" presId="urn:microsoft.com/office/officeart/2005/8/layout/chevron1"/>
    <dgm:cxn modelId="{E63B3EBF-A550-473B-9BAF-024D0039EF54}" type="presOf" srcId="{8F6C0E99-2E86-4BFD-9129-CA022D8F9370}" destId="{3819C06D-1EBF-4B2A-B07D-F3BAF8708E37}" srcOrd="0" destOrd="0" presId="urn:microsoft.com/office/officeart/2005/8/layout/chevron1"/>
    <dgm:cxn modelId="{4B8D0E4B-1A16-4B53-95B5-C8BB2DB2F4D9}" srcId="{8F6C0E99-2E86-4BFD-9129-CA022D8F9370}" destId="{151231FC-98AD-4533-A191-33D1F21D05D7}" srcOrd="1" destOrd="0" parTransId="{DF21508B-83CD-4067-A77B-F0E2D1A66E31}" sibTransId="{A11EECE2-C718-4EED-A263-0877710770D9}"/>
    <dgm:cxn modelId="{DA77EE68-0C65-4DB1-8B7F-97BDA6DED3D6}" srcId="{8F6C0E99-2E86-4BFD-9129-CA022D8F9370}" destId="{457F28F0-63BB-4CBD-95F5-3537359D6BF3}" srcOrd="0" destOrd="0" parTransId="{DD3793CA-26C1-4020-B9D7-3B1C987ECD37}" sibTransId="{6D414A3E-8DE5-43DF-B22B-533D3A0AA680}"/>
    <dgm:cxn modelId="{6CBE2C8B-94EF-4CDC-93AD-064BABDCEE13}" srcId="{8F6C0E99-2E86-4BFD-9129-CA022D8F9370}" destId="{134A745B-60FF-4514-A984-EC4967317B34}" srcOrd="2" destOrd="0" parTransId="{7098FD6F-C1F9-44B7-92B3-6463C6FA9741}" sibTransId="{E9C0AA53-70CF-429C-8EE2-3B147069F239}"/>
    <dgm:cxn modelId="{B119D491-260B-4D43-AACD-2525F7C1BD57}" type="presParOf" srcId="{3819C06D-1EBF-4B2A-B07D-F3BAF8708E37}" destId="{8DB24281-20D6-4987-AD88-842288A98F2F}" srcOrd="0" destOrd="0" presId="urn:microsoft.com/office/officeart/2005/8/layout/chevron1"/>
    <dgm:cxn modelId="{A1853591-48D2-446E-8978-521BEF4AF25E}" type="presParOf" srcId="{3819C06D-1EBF-4B2A-B07D-F3BAF8708E37}" destId="{903F9CE9-0A39-4CD0-AEFD-1F84EF164D1D}" srcOrd="1" destOrd="0" presId="urn:microsoft.com/office/officeart/2005/8/layout/chevron1"/>
    <dgm:cxn modelId="{3DD60092-6D33-4E53-B681-402C6524E49E}" type="presParOf" srcId="{3819C06D-1EBF-4B2A-B07D-F3BAF8708E37}" destId="{42E8CF83-27F4-4364-A40B-55FBCF4DC719}" srcOrd="2" destOrd="0" presId="urn:microsoft.com/office/officeart/2005/8/layout/chevron1"/>
    <dgm:cxn modelId="{A275CE49-2FDF-4330-B1CD-8B64FC86D634}" type="presParOf" srcId="{3819C06D-1EBF-4B2A-B07D-F3BAF8708E37}" destId="{25BBDFB7-3635-48CF-9366-9F32E7B5CCEA}" srcOrd="3" destOrd="0" presId="urn:microsoft.com/office/officeart/2005/8/layout/chevron1"/>
    <dgm:cxn modelId="{53966298-0FBC-433B-8E1A-F45A62B20CC6}" type="presParOf" srcId="{3819C06D-1EBF-4B2A-B07D-F3BAF8708E37}" destId="{B20B7C2D-A322-4263-B3B1-E83C3E9EC34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24281-20D6-4987-AD88-842288A98F2F}">
      <dsp:nvSpPr>
        <dsp:cNvPr id="0" name=""/>
        <dsp:cNvSpPr/>
      </dsp:nvSpPr>
      <dsp:spPr>
        <a:xfrm>
          <a:off x="3032" y="799285"/>
          <a:ext cx="3695007" cy="1478003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Génération des données brutes</a:t>
          </a:r>
        </a:p>
      </dsp:txBody>
      <dsp:txXfrm>
        <a:off x="742034" y="799285"/>
        <a:ext cx="2217004" cy="1478003"/>
      </dsp:txXfrm>
    </dsp:sp>
    <dsp:sp modelId="{42E8CF83-27F4-4364-A40B-55FBCF4DC719}">
      <dsp:nvSpPr>
        <dsp:cNvPr id="0" name=""/>
        <dsp:cNvSpPr/>
      </dsp:nvSpPr>
      <dsp:spPr>
        <a:xfrm>
          <a:off x="3328540" y="799285"/>
          <a:ext cx="3695007" cy="1478003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Alignement des séquences – détection et annotations des </a:t>
          </a:r>
          <a:r>
            <a:rPr lang="fr-FR" sz="2000" kern="1200" dirty="0" err="1"/>
            <a:t>variants</a:t>
          </a:r>
          <a:endParaRPr lang="fr-FR" sz="2000" kern="1200" dirty="0"/>
        </a:p>
      </dsp:txBody>
      <dsp:txXfrm>
        <a:off x="4067542" y="799285"/>
        <a:ext cx="2217004" cy="1478003"/>
      </dsp:txXfrm>
    </dsp:sp>
    <dsp:sp modelId="{B20B7C2D-A322-4263-B3B1-E83C3E9EC342}">
      <dsp:nvSpPr>
        <dsp:cNvPr id="0" name=""/>
        <dsp:cNvSpPr/>
      </dsp:nvSpPr>
      <dsp:spPr>
        <a:xfrm>
          <a:off x="6654047" y="799285"/>
          <a:ext cx="3695007" cy="1478003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Interprétation des SNV et CNV</a:t>
          </a:r>
        </a:p>
      </dsp:txBody>
      <dsp:txXfrm>
        <a:off x="7393049" y="799285"/>
        <a:ext cx="2217004" cy="1478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97B5581-C3DE-42E7-AF1F-2F255B3663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B01896-7950-4743-A3C8-6F835DBB7A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C6C0-8259-4765-B272-68837730F092}" type="datetime1">
              <a:rPr lang="fr-FR" smtClean="0"/>
              <a:t>31/10/2024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8E32F6-CB4C-499F-BA71-55F3881219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61FB92-572B-4557-BFBC-ABC1CD11A0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69E9E-AC7C-4B27-975A-C7B502D6C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0263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AE83D5-EC7D-4573-AB81-FD767FE9AEED}" type="datetime1">
              <a:rPr lang="fr-FR" noProof="0" smtClean="0"/>
              <a:t>31/10/2024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2E1C88-3939-4832-BAAB-091D6FA96EB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C098C0-5530-6CEF-B286-4B91E97A9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6308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7BE27D-C126-970F-67FA-37C84B3879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2002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 rtl="0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 err="1"/>
              <a:t>Presentation</a:t>
            </a:r>
            <a:r>
              <a:rPr lang="fr-FR" noProof="0" dirty="0"/>
              <a:t> AFTLM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E4AA9BC-E1CC-47F7-982F-670A85EE248A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EE6E4A-1645-9CDF-DF8B-18C5938AF1E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60" y="5454614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3B3054-DDBF-4CBB-829E-832789F105C2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706241-4935-4EF9-A058-E03EDB9BDA99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755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5D7049-D341-4FC3-A9DB-E47DDE8E03A7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103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CA1E1E-C312-42A4-80E8-F081B9A1FB39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3607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F57495E-53EC-458F-A88F-CCE46FC07662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Espace réservé du texte 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Espace réservé du texte 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612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DBB9CB78-1913-4D22-BBE9-531CC5279B77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818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E0F81-7C9D-43E4-BC5A-554BD14206AF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0945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A461079B-C314-4F0C-B6E4-D6CA9E6D0FB3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43300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A2FE6-176E-7BCC-BB45-BD1844FE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9CEB24-9804-5B55-C3D0-107F8507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C5D87-D3CF-4885-A080-73B93A654A32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687233-41EA-C9C9-24DD-CF1D62973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5021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5E9B861-5E87-4C3C-9CB8-77095F51070A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391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F75E7E-B88E-4DA4-BFE9-333F1E0F1525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039E95-153A-269B-E755-F5375D7C8ED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F2558B-724E-45E7-A39A-DD512443B83E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18858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863601" y="980728"/>
            <a:ext cx="10945284" cy="504056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latin typeface="Century Gothic" panose="020B0502020202020204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latin typeface="Century Gothic" panose="020B0502020202020204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latin typeface="Century Gothic" panose="020B050202020202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latin typeface="Century Gothic" panose="020B0502020202020204" pitchFamily="34" charset="0"/>
              </a:defRPr>
            </a:lvl4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879CEAB-20A0-4863-8A4D-FAA7CD303CB1}" type="datetimeFigureOut">
              <a:rPr lang="fr-FR" smtClean="0"/>
              <a:pPr/>
              <a:t>31/10/2024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6129338"/>
            <a:ext cx="121892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5"/>
          <p:cNvSpPr txBox="1">
            <a:spLocks/>
          </p:cNvSpPr>
          <p:nvPr userDrawn="1"/>
        </p:nvSpPr>
        <p:spPr bwMode="gray">
          <a:xfrm>
            <a:off x="335293" y="6291300"/>
            <a:ext cx="528308" cy="3240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B278F0-CE36-4C5F-9D08-08A05F664120}" type="slidenum">
              <a:rPr lang="fr-FR" sz="1000" smtClean="0">
                <a:latin typeface="Century Gothic" panose="020B0502020202020204" pitchFamily="34" charset="0"/>
              </a:rPr>
              <a:pPr/>
              <a:t>‹N°›</a:t>
            </a:fld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344085" y="260351"/>
            <a:ext cx="10464800" cy="3603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97355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 rtl="0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CA3B385-0790-4590-B19E-70B6F6DE5BAE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38556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AA8F5-E1F5-4FEA-810C-832532DA89E6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9739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DA2E096-83DB-4DB6-B594-F62806D3BD43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65545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EEF312-B6FE-46D8-9DC8-0BF8A1F2AFDA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7153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3BD6FE0-F875-4C44-8CB5-507F79B5FAB5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Espace réservé du texte 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Espace réservé du texte 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2867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EBB5989D-9655-47FE-9F99-25D2E326C8CF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048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B13FA-D9DC-4D8D-9668-6681A850CC33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74237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BA7126CC-B0E8-45BD-8B2B-6F69C2F844DB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9059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AAFC7C3-806F-4418-B796-E9A4F5B6342A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9D9658-DA4A-4E3E-8033-C70AAECD8AD6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03444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02E141-F236-484E-B070-55A58FE76154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261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BA4BB9-ADF1-4042-9138-85077E96CB4B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450604-4936-7D38-3890-9D153E4A32D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0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FC4818D2-5775-4343-90A6-2252578B06E9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Espace réservé du texte 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Espace réservé du texte 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E16BEA5-4774-C24D-0836-3C094E20F4F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01" y="5992008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DF762181-A5F1-40F7-80D7-AAB09AA61758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35BA07-EC83-81E6-5382-03B1E6109F4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0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00670A-EFFF-4979-BC6F-5E1E03AB5199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72E21B-FD5F-9036-1195-D69CFF18F7C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0" y="5868491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D24D2512-F681-48E6-B342-41697731D9E6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C9FD039-2F94-4E86-8925-AE47EA8C7BDC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3EE8326E-7749-4B03-8BA0-47939C90E879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8E65773F-22DA-49D2-A511-A9DD642B121B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D99966-B885-282C-9A1E-37CE7C1E6C00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00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6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8" r:id="rId8"/>
    <p:sldLayoutId id="2147483696" r:id="rId9"/>
    <p:sldLayoutId id="2147483697" r:id="rId10"/>
    <p:sldLayoutId id="214748369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95D36BC8-E003-4600-AFE8-F5E36E2F4632}" type="datetime8">
              <a:rPr lang="fr-FR" noProof="0" smtClean="0"/>
              <a:t>31/10/2024 13:06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39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hdjegJwSkjHDK1jz6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w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fr-FR" b="1" dirty="0"/>
              <a:t>évolutions récentes en oncologie à visée thérapeutique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fr-FR" b="1" dirty="0"/>
              <a:t>apports dans la décision médicale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4B8FAEE-98FB-9F75-0A55-FF5F2F8BFD00}"/>
              </a:ext>
            </a:extLst>
          </p:cNvPr>
          <p:cNvGrpSpPr/>
          <p:nvPr/>
        </p:nvGrpSpPr>
        <p:grpSpPr>
          <a:xfrm>
            <a:off x="2590592" y="3220938"/>
            <a:ext cx="7392603" cy="2923683"/>
            <a:chOff x="519756" y="1490232"/>
            <a:chExt cx="7392603" cy="292368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181AB8A-74CF-FEB4-BC35-6B5AAE1BD0A2}"/>
                </a:ext>
              </a:extLst>
            </p:cNvPr>
            <p:cNvSpPr txBox="1"/>
            <p:nvPr/>
          </p:nvSpPr>
          <p:spPr>
            <a:xfrm>
              <a:off x="578498" y="1490232"/>
              <a:ext cx="7333861" cy="2123658"/>
            </a:xfrm>
            <a:prstGeom prst="rect">
              <a:avLst/>
            </a:prstGeom>
            <a:gradFill flip="none" rotWithShape="1">
              <a:gsLst>
                <a:gs pos="100000">
                  <a:srgbClr val="903163"/>
                </a:gs>
                <a:gs pos="58000">
                  <a:srgbClr val="903163">
                    <a:lumMod val="75000"/>
                  </a:srgbClr>
                </a:gs>
                <a:gs pos="0">
                  <a:srgbClr val="4D143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chemeClr val="bg1"/>
                  </a:solidFill>
                </a:rPr>
                <a:t>Agnès Bourillon </a:t>
              </a:r>
              <a:br>
                <a:rPr lang="fr-FR" sz="4400" b="1" dirty="0">
                  <a:solidFill>
                    <a:schemeClr val="bg1"/>
                  </a:solidFill>
                </a:rPr>
              </a:br>
              <a:r>
                <a:rPr lang="fr-FR" sz="4400" b="1" dirty="0">
                  <a:solidFill>
                    <a:schemeClr val="bg1"/>
                  </a:solidFill>
                </a:rPr>
                <a:t>Pr Antoinette Lemoine</a:t>
              </a:r>
            </a:p>
            <a:p>
              <a:r>
                <a:rPr lang="fr-FR" sz="4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07682FF-E6FB-C78A-B303-BC6A43054A5B}"/>
                </a:ext>
              </a:extLst>
            </p:cNvPr>
            <p:cNvSpPr txBox="1"/>
            <p:nvPr/>
          </p:nvSpPr>
          <p:spPr>
            <a:xfrm>
              <a:off x="578498" y="3100318"/>
              <a:ext cx="7333861" cy="954107"/>
            </a:xfrm>
            <a:prstGeom prst="rect">
              <a:avLst/>
            </a:prstGeom>
            <a:gradFill flip="none" rotWithShape="1">
              <a:gsLst>
                <a:gs pos="100000">
                  <a:srgbClr val="903163"/>
                </a:gs>
                <a:gs pos="58000">
                  <a:srgbClr val="903163">
                    <a:lumMod val="75000"/>
                  </a:srgbClr>
                </a:gs>
                <a:gs pos="0">
                  <a:srgbClr val="4D143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Oncogénétique – Hôpital Paul Brousse</a:t>
              </a:r>
            </a:p>
            <a:p>
              <a:r>
                <a:rPr lang="fr-FR" sz="2800" b="1" dirty="0">
                  <a:solidFill>
                    <a:schemeClr val="bg1"/>
                  </a:solidFill>
                </a:rPr>
                <a:t>APHP-GHU Paris-Saclay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C3E1DA7-A796-6F16-697F-828B96479A46}"/>
                </a:ext>
              </a:extLst>
            </p:cNvPr>
            <p:cNvSpPr txBox="1"/>
            <p:nvPr/>
          </p:nvSpPr>
          <p:spPr>
            <a:xfrm>
              <a:off x="519756" y="3952250"/>
              <a:ext cx="7333861" cy="461665"/>
            </a:xfrm>
            <a:prstGeom prst="rect">
              <a:avLst/>
            </a:prstGeom>
            <a:gradFill flip="none" rotWithShape="1">
              <a:gsLst>
                <a:gs pos="100000">
                  <a:srgbClr val="903163"/>
                </a:gs>
                <a:gs pos="58000">
                  <a:srgbClr val="903163">
                    <a:lumMod val="75000"/>
                  </a:srgbClr>
                </a:gs>
                <a:gs pos="0">
                  <a:srgbClr val="4D143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29 novembre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577580"/>
          </a:xfrm>
        </p:spPr>
        <p:txBody>
          <a:bodyPr>
            <a:normAutofit/>
          </a:bodyPr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2014-2021 : AMM Ovaire -&gt; sein-&gt; prostate &gt; pancréas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D6D8EF-2D15-4111-873E-C7E55785C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4"/>
            <a:ext cx="11974664" cy="3755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4925" y="5103674"/>
            <a:ext cx="97396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Evolution fulgurante dans la prise en charge des patients et des techniques dans  les laboratoires d’oncogénétique &amp; pathologie</a:t>
            </a:r>
          </a:p>
          <a:p>
            <a:r>
              <a:rPr lang="fr-FR" sz="2400" b="1" dirty="0">
                <a:solidFill>
                  <a:schemeClr val="accent2"/>
                </a:solidFill>
              </a:rPr>
              <a:t>Plus de type tumoraux</a:t>
            </a:r>
          </a:p>
          <a:p>
            <a:r>
              <a:rPr lang="fr-FR" sz="2400" b="1" dirty="0">
                <a:solidFill>
                  <a:schemeClr val="accent2"/>
                </a:solidFill>
              </a:rPr>
              <a:t>Plus de prélèvements/jour, </a:t>
            </a:r>
          </a:p>
          <a:p>
            <a:r>
              <a:rPr lang="fr-FR" sz="2400" b="1" dirty="0">
                <a:solidFill>
                  <a:schemeClr val="accent2"/>
                </a:solidFill>
              </a:rPr>
              <a:t>des pratiques complexes NGS (tissu tumoral et biopsie liquide) </a:t>
            </a:r>
          </a:p>
        </p:txBody>
      </p:sp>
    </p:spTree>
    <p:extLst>
      <p:ext uri="{BB962C8B-B14F-4D97-AF65-F5344CB8AC3E}">
        <p14:creationId xmlns:p14="http://schemas.microsoft.com/office/powerpoint/2010/main" val="250995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11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73280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charset="0"/>
                <a:cs typeface="Arial" charset="0"/>
              </a:rPr>
              <a:t>Organisation et circuit du diagnostic</a:t>
            </a:r>
            <a:b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charset="0"/>
                <a:cs typeface="Arial" charset="0"/>
              </a:rPr>
            </a:br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charset="0"/>
                <a:cs typeface="Arial" charset="0"/>
              </a:rPr>
              <a:t>Différents acteurs - délais</a:t>
            </a:r>
            <a:endParaRPr lang="fr-F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1" name="Groupe 3"/>
          <p:cNvGrpSpPr>
            <a:grpSpLocks/>
          </p:cNvGrpSpPr>
          <p:nvPr/>
        </p:nvGrpSpPr>
        <p:grpSpPr bwMode="auto">
          <a:xfrm>
            <a:off x="5107398" y="3935064"/>
            <a:ext cx="2083991" cy="1868488"/>
            <a:chOff x="3313560" y="1881009"/>
            <a:chExt cx="2083610" cy="2063373"/>
          </a:xfrm>
        </p:grpSpPr>
        <p:sp>
          <p:nvSpPr>
            <p:cNvPr id="32" name="Ellipse 19"/>
            <p:cNvSpPr>
              <a:spLocks noChangeArrowheads="1"/>
            </p:cNvSpPr>
            <p:nvPr/>
          </p:nvSpPr>
          <p:spPr bwMode="auto">
            <a:xfrm>
              <a:off x="3333797" y="1881009"/>
              <a:ext cx="2063373" cy="2063373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Ellipse 4"/>
            <p:cNvSpPr/>
            <p:nvPr/>
          </p:nvSpPr>
          <p:spPr>
            <a:xfrm>
              <a:off x="3313560" y="2182538"/>
              <a:ext cx="1943861" cy="1460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500" b="1" dirty="0">
                  <a:solidFill>
                    <a:schemeClr val="tx1"/>
                  </a:solidFill>
                  <a:ea typeface="ＭＳ Ｐゴシック"/>
                  <a:cs typeface="ＭＳ Ｐゴシック"/>
                </a:rPr>
                <a:t>Plateforme</a:t>
              </a:r>
            </a:p>
          </p:txBody>
        </p:sp>
      </p:grpSp>
      <p:grpSp>
        <p:nvGrpSpPr>
          <p:cNvPr id="34" name="Groupe 4"/>
          <p:cNvGrpSpPr>
            <a:grpSpLocks/>
          </p:cNvGrpSpPr>
          <p:nvPr/>
        </p:nvGrpSpPr>
        <p:grpSpPr bwMode="auto">
          <a:xfrm>
            <a:off x="5199075" y="1995487"/>
            <a:ext cx="1444625" cy="1309688"/>
            <a:chOff x="3643303" y="1194"/>
            <a:chExt cx="1444361" cy="1444361"/>
          </a:xfrm>
        </p:grpSpPr>
        <p:sp>
          <p:nvSpPr>
            <p:cNvPr id="35" name="Ellipse 34"/>
            <p:cNvSpPr/>
            <p:nvPr/>
          </p:nvSpPr>
          <p:spPr>
            <a:xfrm>
              <a:off x="3643303" y="1194"/>
              <a:ext cx="1444361" cy="14443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llipse 6"/>
            <p:cNvSpPr/>
            <p:nvPr/>
          </p:nvSpPr>
          <p:spPr>
            <a:xfrm>
              <a:off x="3854402" y="213034"/>
              <a:ext cx="1022163" cy="1020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500" b="1" dirty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Médecin</a:t>
              </a:r>
            </a:p>
          </p:txBody>
        </p:sp>
      </p:grpSp>
      <p:grpSp>
        <p:nvGrpSpPr>
          <p:cNvPr id="37" name="Groupe 5"/>
          <p:cNvGrpSpPr>
            <a:grpSpLocks/>
          </p:cNvGrpSpPr>
          <p:nvPr/>
        </p:nvGrpSpPr>
        <p:grpSpPr bwMode="auto">
          <a:xfrm>
            <a:off x="7567624" y="3462337"/>
            <a:ext cx="1735138" cy="1308100"/>
            <a:chOff x="5725471" y="1513978"/>
            <a:chExt cx="1444361" cy="1444361"/>
          </a:xfrm>
        </p:grpSpPr>
        <p:sp>
          <p:nvSpPr>
            <p:cNvPr id="38" name="Ellipse 37"/>
            <p:cNvSpPr/>
            <p:nvPr/>
          </p:nvSpPr>
          <p:spPr>
            <a:xfrm>
              <a:off x="5725471" y="1513978"/>
              <a:ext cx="1444361" cy="14443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Ellipse 8"/>
            <p:cNvSpPr/>
            <p:nvPr/>
          </p:nvSpPr>
          <p:spPr>
            <a:xfrm>
              <a:off x="5936905" y="1726075"/>
              <a:ext cx="1021492" cy="1020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100" b="1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PATHOLOGISTE</a:t>
              </a:r>
            </a:p>
          </p:txBody>
        </p:sp>
      </p:grpSp>
      <p:grpSp>
        <p:nvGrpSpPr>
          <p:cNvPr id="40" name="Groupe 6"/>
          <p:cNvGrpSpPr>
            <a:grpSpLocks/>
          </p:cNvGrpSpPr>
          <p:nvPr/>
        </p:nvGrpSpPr>
        <p:grpSpPr bwMode="auto">
          <a:xfrm>
            <a:off x="7286637" y="4540250"/>
            <a:ext cx="1739900" cy="1308100"/>
            <a:chOff x="4930154" y="3961713"/>
            <a:chExt cx="1444361" cy="1444361"/>
          </a:xfrm>
        </p:grpSpPr>
        <p:sp>
          <p:nvSpPr>
            <p:cNvPr id="41" name="Ellipse 40"/>
            <p:cNvSpPr/>
            <p:nvPr/>
          </p:nvSpPr>
          <p:spPr>
            <a:xfrm>
              <a:off x="4930154" y="3961713"/>
              <a:ext cx="1444361" cy="14443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Ellipse 10"/>
            <p:cNvSpPr/>
            <p:nvPr/>
          </p:nvSpPr>
          <p:spPr>
            <a:xfrm>
              <a:off x="5142327" y="4173809"/>
              <a:ext cx="1020014" cy="1020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BIOLOGISTE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100" b="1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MOLECULAIRE</a:t>
              </a:r>
            </a:p>
          </p:txBody>
        </p:sp>
      </p:grpSp>
      <p:grpSp>
        <p:nvGrpSpPr>
          <p:cNvPr id="43" name="Groupe 8"/>
          <p:cNvGrpSpPr>
            <a:grpSpLocks/>
          </p:cNvGrpSpPr>
          <p:nvPr/>
        </p:nvGrpSpPr>
        <p:grpSpPr bwMode="auto">
          <a:xfrm>
            <a:off x="2967050" y="2647950"/>
            <a:ext cx="1444625" cy="1308100"/>
            <a:chOff x="1561135" y="1513978"/>
            <a:chExt cx="1444361" cy="1444361"/>
          </a:xfrm>
        </p:grpSpPr>
        <p:sp>
          <p:nvSpPr>
            <p:cNvPr id="44" name="Ellipse 43"/>
            <p:cNvSpPr/>
            <p:nvPr/>
          </p:nvSpPr>
          <p:spPr>
            <a:xfrm>
              <a:off x="1561135" y="1513978"/>
              <a:ext cx="1444361" cy="14443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Ellipse 14"/>
            <p:cNvSpPr/>
            <p:nvPr/>
          </p:nvSpPr>
          <p:spPr>
            <a:xfrm>
              <a:off x="1772234" y="1726074"/>
              <a:ext cx="1022163" cy="1020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500" b="1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PATIENT</a:t>
              </a:r>
            </a:p>
          </p:txBody>
        </p:sp>
      </p:grpSp>
      <p:grpSp>
        <p:nvGrpSpPr>
          <p:cNvPr id="46" name="Groupe 7"/>
          <p:cNvGrpSpPr>
            <a:grpSpLocks/>
          </p:cNvGrpSpPr>
          <p:nvPr/>
        </p:nvGrpSpPr>
        <p:grpSpPr bwMode="auto">
          <a:xfrm>
            <a:off x="4119575" y="3040062"/>
            <a:ext cx="1444625" cy="1308100"/>
            <a:chOff x="2356453" y="3961713"/>
            <a:chExt cx="1444361" cy="1444361"/>
          </a:xfrm>
        </p:grpSpPr>
        <p:sp>
          <p:nvSpPr>
            <p:cNvPr id="47" name="Ellipse 11"/>
            <p:cNvSpPr>
              <a:spLocks noChangeArrowheads="1"/>
            </p:cNvSpPr>
            <p:nvPr/>
          </p:nvSpPr>
          <p:spPr bwMode="auto">
            <a:xfrm>
              <a:off x="2356453" y="3961713"/>
              <a:ext cx="1444361" cy="1444361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Ellipse 12"/>
            <p:cNvSpPr>
              <a:spLocks noChangeArrowheads="1"/>
            </p:cNvSpPr>
            <p:nvPr/>
          </p:nvSpPr>
          <p:spPr bwMode="auto">
            <a:xfrm>
              <a:off x="2567975" y="4173235"/>
              <a:ext cx="1021317" cy="10213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500" b="1">
                  <a:latin typeface="Calibri" charset="0"/>
                </a:rPr>
                <a:t>Tumeur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500" b="1">
                  <a:latin typeface="Calibri" charset="0"/>
                </a:rPr>
                <a:t>Sang</a:t>
              </a:r>
            </a:p>
          </p:txBody>
        </p:sp>
      </p:grpSp>
      <p:sp>
        <p:nvSpPr>
          <p:cNvPr id="49" name="Oval 24"/>
          <p:cNvSpPr>
            <a:spLocks noChangeArrowheads="1"/>
          </p:cNvSpPr>
          <p:nvPr/>
        </p:nvSpPr>
        <p:spPr bwMode="auto">
          <a:xfrm>
            <a:off x="2822588" y="2190751"/>
            <a:ext cx="6192837" cy="4370387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2678125" y="1730375"/>
            <a:ext cx="6913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1800">
              <a:latin typeface="Calibri" charset="0"/>
              <a:cs typeface="Arial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326325" y="2195513"/>
            <a:ext cx="3231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 dirty="0"/>
              <a:t>RCP (réunion de </a:t>
            </a:r>
          </a:p>
          <a:p>
            <a:pPr eaLnBrk="1" hangingPunct="1"/>
            <a:r>
              <a:rPr lang="fr-FR" sz="1600" b="1" dirty="0"/>
              <a:t>Concertation Pluridisciplinaire)</a:t>
            </a: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5573724" y="5235575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/>
              <a:t>Expertise </a:t>
            </a:r>
          </a:p>
          <a:p>
            <a:pPr eaLnBrk="1" hangingPunct="1"/>
            <a:r>
              <a:rPr lang="fr-FR" sz="1200" b="1"/>
              <a:t>pathologie &amp; </a:t>
            </a:r>
          </a:p>
          <a:p>
            <a:pPr eaLnBrk="1" hangingPunct="1"/>
            <a:r>
              <a:rPr lang="fr-FR" sz="1200" b="1"/>
              <a:t>biologie moléculaire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9412300" y="3594100"/>
            <a:ext cx="2593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 dirty="0">
                <a:solidFill>
                  <a:schemeClr val="accent6"/>
                </a:solidFill>
              </a:rPr>
              <a:t>diagnostic</a:t>
            </a:r>
          </a:p>
          <a:p>
            <a:pPr eaLnBrk="1" hangingPunct="1"/>
            <a:r>
              <a:rPr lang="fr-FR" sz="1600" b="1" dirty="0">
                <a:solidFill>
                  <a:schemeClr val="accent6"/>
                </a:solidFill>
              </a:rPr>
              <a:t>Sous type Histologique </a:t>
            </a:r>
          </a:p>
          <a:p>
            <a:pPr eaLnBrk="1" hangingPunct="1"/>
            <a:r>
              <a:rPr lang="fr-FR" sz="1600" b="1" dirty="0">
                <a:solidFill>
                  <a:schemeClr val="accent6"/>
                </a:solidFill>
              </a:rPr>
              <a:t>Classification TNM</a:t>
            </a:r>
            <a:r>
              <a:rPr lang="fr-FR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7173925" y="5776912"/>
            <a:ext cx="223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/>
              <a:t>Diagnostic génétique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1293658" y="4248002"/>
            <a:ext cx="3185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 dirty="0">
                <a:solidFill>
                  <a:schemeClr val="accent6"/>
                </a:solidFill>
              </a:rPr>
              <a:t>Individualisation des thérapies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3739245" y="1555080"/>
            <a:ext cx="1444625" cy="130968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ZoneTexte 56"/>
          <p:cNvSpPr txBox="1"/>
          <p:nvPr/>
        </p:nvSpPr>
        <p:spPr>
          <a:xfrm>
            <a:off x="3955269" y="235599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Imagerie</a:t>
            </a:r>
          </a:p>
        </p:txBody>
      </p:sp>
    </p:spTree>
    <p:extLst>
      <p:ext uri="{BB962C8B-B14F-4D97-AF65-F5344CB8AC3E}">
        <p14:creationId xmlns:p14="http://schemas.microsoft.com/office/powerpoint/2010/main" val="10927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12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5112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 circuit de l’échantillon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0104" y="4101718"/>
            <a:ext cx="2116875" cy="152400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</a:pPr>
            <a:r>
              <a:rPr lang="fr-FR" dirty="0"/>
              <a:t>Tissu  tumoral frais </a:t>
            </a:r>
            <a:r>
              <a:rPr lang="fr-FR" sz="1600" dirty="0"/>
              <a:t>Biopsie ou pièce chirurgicale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55" y="1679193"/>
            <a:ext cx="1719263" cy="1443038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42" y="1823656"/>
            <a:ext cx="1600200" cy="1312862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70654" y="3263518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</a:pPr>
            <a:r>
              <a:rPr lang="fr-FR" dirty="0"/>
              <a:t>Fixation</a:t>
            </a:r>
            <a:br>
              <a:rPr lang="fr-FR" dirty="0"/>
            </a:br>
            <a:r>
              <a:rPr lang="fr-FR" dirty="0"/>
              <a:t>FORMOL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dirty="0"/>
              <a:t>Durée ?</a:t>
            </a:r>
            <a:endParaRPr lang="fr-FR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53643" y="3241331"/>
            <a:ext cx="200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</a:pPr>
            <a:r>
              <a:rPr lang="fr-FR" dirty="0" err="1"/>
              <a:t>Paraffin</a:t>
            </a:r>
            <a:endParaRPr lang="fr-FR" dirty="0"/>
          </a:p>
          <a:p>
            <a:pPr marL="342900" indent="-342900" algn="ctr">
              <a:spcBef>
                <a:spcPct val="20000"/>
              </a:spcBef>
            </a:pPr>
            <a:r>
              <a:rPr lang="fr-FR" dirty="0" err="1"/>
              <a:t>Embedding</a:t>
            </a:r>
            <a:endParaRPr lang="fr-FR" dirty="0"/>
          </a:p>
          <a:p>
            <a:pPr marL="342900" indent="-342900" algn="ctr">
              <a:spcBef>
                <a:spcPct val="20000"/>
              </a:spcBef>
            </a:pPr>
            <a:endParaRPr lang="fr-FR" sz="1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696580" y="3492118"/>
            <a:ext cx="213042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</a:pPr>
            <a:r>
              <a:rPr lang="fr-FR" dirty="0"/>
              <a:t>Diagnostic </a:t>
            </a:r>
            <a:r>
              <a:rPr lang="fr-FR" dirty="0" err="1"/>
              <a:t>Histological</a:t>
            </a:r>
            <a:endParaRPr lang="fr-FR" dirty="0"/>
          </a:p>
          <a:p>
            <a:pPr marL="342900" indent="-342900" algn="ctr">
              <a:spcBef>
                <a:spcPct val="20000"/>
              </a:spcBef>
            </a:pPr>
            <a:r>
              <a:rPr lang="fr-FR" i="1" dirty="0"/>
              <a:t>Par les pathologistes</a:t>
            </a:r>
            <a:endParaRPr lang="fr-FR" dirty="0"/>
          </a:p>
          <a:p>
            <a:pPr marL="342900" indent="-342900" algn="ctr">
              <a:spcBef>
                <a:spcPct val="20000"/>
              </a:spcBef>
            </a:pPr>
            <a:endParaRPr lang="fr-FR" dirty="0"/>
          </a:p>
          <a:p>
            <a:pPr marL="342900" indent="-342900" algn="ctr">
              <a:spcBef>
                <a:spcPct val="20000"/>
              </a:spcBef>
            </a:pPr>
            <a:endParaRPr lang="fr-FR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19958" y="562571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</a:pPr>
            <a:r>
              <a:rPr lang="fr-FR" dirty="0"/>
              <a:t>congélation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1600" dirty="0"/>
              <a:t>(rare)</a:t>
            </a:r>
          </a:p>
          <a:p>
            <a:pPr marL="342900" indent="-342900" algn="ctr">
              <a:spcBef>
                <a:spcPct val="20000"/>
              </a:spcBef>
            </a:pPr>
            <a:endParaRPr lang="fr-FR" sz="24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39853" y="5880541"/>
            <a:ext cx="1447800" cy="685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</a:pPr>
            <a:r>
              <a:rPr lang="fr-FR" dirty="0" err="1"/>
              <a:t>Biobanks</a:t>
            </a:r>
            <a:endParaRPr lang="fr-FR" sz="2400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786442" y="3187318"/>
            <a:ext cx="533400" cy="533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6126417" y="2542793"/>
            <a:ext cx="53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8574342" y="2542793"/>
            <a:ext cx="53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02" y="1483919"/>
            <a:ext cx="1448185" cy="19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218541" y="6112607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79905" y="3300031"/>
            <a:ext cx="11897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En routine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901242" y="452646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961027" y="1477779"/>
            <a:ext cx="30394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/>
              <a:t>(</a:t>
            </a:r>
            <a:r>
              <a:rPr lang="fr-FR" sz="1400" dirty="0" err="1">
                <a:solidFill>
                  <a:srgbClr val="002B7F"/>
                </a:solidFill>
              </a:rPr>
              <a:t>please</a:t>
            </a:r>
            <a:r>
              <a:rPr lang="fr-FR" sz="1400" dirty="0">
                <a:solidFill>
                  <a:srgbClr val="002B7F"/>
                </a:solidFill>
              </a:rPr>
              <a:t>, </a:t>
            </a:r>
            <a:r>
              <a:rPr lang="fr-FR" sz="1400" dirty="0" err="1">
                <a:solidFill>
                  <a:srgbClr val="002B7F"/>
                </a:solidFill>
              </a:rPr>
              <a:t>see</a:t>
            </a:r>
            <a:r>
              <a:rPr lang="fr-FR" sz="1400" dirty="0">
                <a:solidFill>
                  <a:srgbClr val="002B7F"/>
                </a:solidFill>
              </a:rPr>
              <a:t> the size of the </a:t>
            </a:r>
            <a:r>
              <a:rPr lang="fr-FR" sz="1400" dirty="0" err="1">
                <a:solidFill>
                  <a:srgbClr val="002B7F"/>
                </a:solidFill>
              </a:rPr>
              <a:t>lung</a:t>
            </a:r>
            <a:r>
              <a:rPr lang="fr-FR" sz="1400" dirty="0">
                <a:solidFill>
                  <a:srgbClr val="002B7F"/>
                </a:solidFill>
              </a:rPr>
              <a:t> </a:t>
            </a:r>
            <a:r>
              <a:rPr lang="fr-FR" sz="1400" dirty="0" err="1">
                <a:solidFill>
                  <a:srgbClr val="002B7F"/>
                </a:solidFill>
              </a:rPr>
              <a:t>biopsy</a:t>
            </a:r>
            <a:r>
              <a:rPr lang="fr-FR" sz="1400" dirty="0">
                <a:solidFill>
                  <a:srgbClr val="002B7F"/>
                </a:solidFill>
              </a:rPr>
              <a:t>)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0F27094F-A18D-BE44-A482-2079DD8A7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463" y="4406878"/>
            <a:ext cx="3200400" cy="1077218"/>
          </a:xfrm>
          <a:prstGeom prst="rect">
            <a:avLst/>
          </a:prstGeom>
          <a:solidFill>
            <a:srgbClr val="EAEAEA"/>
          </a:solidFill>
          <a:ln w="25400">
            <a:solidFill>
              <a:srgbClr val="000099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1600" b="1" dirty="0" err="1">
                <a:solidFill>
                  <a:srgbClr val="9A2912"/>
                </a:solidFill>
                <a:latin typeface="Arial Unicode MS" charset="0"/>
                <a:ea typeface="MS PGothic" panose="020B0600070205080204" pitchFamily="34" charset="-128"/>
                <a:cs typeface="Arial Unicode MS" charset="0"/>
              </a:rPr>
              <a:t>Immuno-histocimie</a:t>
            </a:r>
            <a:r>
              <a:rPr lang="fr-FR" sz="1600" b="1" dirty="0">
                <a:solidFill>
                  <a:srgbClr val="9A2912"/>
                </a:solidFill>
                <a:latin typeface="Arial Unicode MS" charset="0"/>
                <a:ea typeface="MS PGothic" panose="020B0600070205080204" pitchFamily="34" charset="-128"/>
                <a:cs typeface="Arial Unicode MS" charset="0"/>
              </a:rPr>
              <a:t> </a:t>
            </a:r>
          </a:p>
          <a:p>
            <a:pPr eaLnBrk="0" hangingPunct="0">
              <a:defRPr/>
            </a:pPr>
            <a:r>
              <a:rPr lang="fr-FR" sz="1600" b="1" dirty="0">
                <a:solidFill>
                  <a:srgbClr val="000099"/>
                </a:solidFill>
                <a:latin typeface="Arial Unicode MS" charset="0"/>
                <a:ea typeface="MS PGothic" panose="020B0600070205080204" pitchFamily="34" charset="-128"/>
                <a:cs typeface="Arial Unicode MS" charset="0"/>
              </a:rPr>
              <a:t>Expression anormale d’une protéine</a:t>
            </a:r>
            <a:r>
              <a:rPr lang="fr-FR" sz="1600" dirty="0">
                <a:solidFill>
                  <a:srgbClr val="000099"/>
                </a:solidFill>
                <a:latin typeface="Comic Sans MS" charset="0"/>
                <a:ea typeface="MS PGothic" panose="020B0600070205080204" pitchFamily="34" charset="-128"/>
              </a:rPr>
              <a:t> </a:t>
            </a:r>
            <a:r>
              <a:rPr lang="fr-FR" sz="1600" dirty="0" err="1">
                <a:solidFill>
                  <a:srgbClr val="000099"/>
                </a:solidFill>
                <a:latin typeface="Comic Sans MS" charset="0"/>
                <a:ea typeface="MS PGothic" panose="020B0600070205080204" pitchFamily="34" charset="-128"/>
              </a:rPr>
              <a:t>e.g</a:t>
            </a:r>
            <a:r>
              <a:rPr lang="fr-FR" sz="1600" dirty="0">
                <a:solidFill>
                  <a:srgbClr val="000099"/>
                </a:solidFill>
                <a:latin typeface="Comic Sans MS" charset="0"/>
                <a:ea typeface="MS PGothic" panose="020B0600070205080204" pitchFamily="34" charset="-128"/>
              </a:rPr>
              <a:t>. </a:t>
            </a:r>
            <a:r>
              <a:rPr lang="fr-FR" sz="1600" dirty="0" err="1">
                <a:solidFill>
                  <a:srgbClr val="000099"/>
                </a:solidFill>
                <a:latin typeface="Comic Sans MS" charset="0"/>
                <a:ea typeface="MS PGothic" panose="020B0600070205080204" pitchFamily="34" charset="-128"/>
              </a:rPr>
              <a:t>Her</a:t>
            </a:r>
            <a:r>
              <a:rPr lang="fr-FR" sz="1600" dirty="0">
                <a:solidFill>
                  <a:srgbClr val="000099"/>
                </a:solidFill>
                <a:latin typeface="Comic Sans MS" charset="0"/>
                <a:ea typeface="MS PGothic" panose="020B0600070205080204" pitchFamily="34" charset="-128"/>
              </a:rPr>
              <a:t> 2, K sein</a:t>
            </a:r>
          </a:p>
          <a:p>
            <a:pPr eaLnBrk="0" hangingPunct="0">
              <a:defRPr/>
            </a:pPr>
            <a:r>
              <a:rPr lang="fr-FR" sz="1600" dirty="0">
                <a:solidFill>
                  <a:srgbClr val="000099"/>
                </a:solidFill>
                <a:latin typeface="Comic Sans MS" charset="0"/>
                <a:ea typeface="MS PGothic" panose="020B0600070205080204" pitchFamily="34" charset="-128"/>
              </a:rPr>
              <a:t>PDL1 / </a:t>
            </a:r>
            <a:r>
              <a:rPr lang="fr-FR" sz="1600" dirty="0" err="1">
                <a:solidFill>
                  <a:srgbClr val="000099"/>
                </a:solidFill>
                <a:latin typeface="Comic Sans MS" charset="0"/>
                <a:ea typeface="MS PGothic" panose="020B0600070205080204" pitchFamily="34" charset="-128"/>
              </a:rPr>
              <a:t>immunothérapiec</a:t>
            </a:r>
            <a:endParaRPr lang="fr-FR" sz="1600" dirty="0">
              <a:solidFill>
                <a:srgbClr val="000099"/>
              </a:solidFill>
              <a:latin typeface="Comic Sans MS" charset="0"/>
              <a:ea typeface="MS PGothic" panose="020B0600070205080204" pitchFamily="34" charset="-128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7528817F-4A10-4841-B1D3-8FC52A5A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085" y="5484096"/>
            <a:ext cx="1973527" cy="1323439"/>
          </a:xfrm>
          <a:prstGeom prst="rect">
            <a:avLst/>
          </a:prstGeom>
          <a:solidFill>
            <a:srgbClr val="EAEAEA"/>
          </a:solidFill>
          <a:ln w="25400">
            <a:solidFill>
              <a:srgbClr val="EAEAEA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1600" b="1" dirty="0">
                <a:solidFill>
                  <a:srgbClr val="9A2912"/>
                </a:solidFill>
                <a:latin typeface="Arial Unicode MS" charset="0"/>
                <a:ea typeface="MS PGothic" panose="020B0600070205080204" pitchFamily="34" charset="-128"/>
                <a:cs typeface="Arial Unicode MS" charset="0"/>
              </a:rPr>
              <a:t>FISH</a:t>
            </a:r>
          </a:p>
          <a:p>
            <a:pPr eaLnBrk="0" hangingPunct="0">
              <a:defRPr/>
            </a:pPr>
            <a:r>
              <a:rPr lang="fr-FR" sz="1600" b="1" dirty="0">
                <a:solidFill>
                  <a:srgbClr val="000099"/>
                </a:solidFill>
                <a:latin typeface="Arial Unicode MS" charset="0"/>
                <a:ea typeface="MS PGothic" panose="020B0600070205080204" pitchFamily="34" charset="-128"/>
                <a:cs typeface="Arial Unicode MS" charset="0"/>
              </a:rPr>
              <a:t>Amplification génique</a:t>
            </a:r>
          </a:p>
          <a:p>
            <a:pPr eaLnBrk="0" hangingPunct="0">
              <a:defRPr/>
            </a:pPr>
            <a:r>
              <a:rPr lang="fr-FR" sz="1600" b="1" dirty="0">
                <a:solidFill>
                  <a:srgbClr val="000099"/>
                </a:solidFill>
                <a:latin typeface="Arial Unicode MS" charset="0"/>
                <a:ea typeface="MS PGothic" panose="020B0600070205080204" pitchFamily="34" charset="-128"/>
                <a:cs typeface="Arial Unicode MS" charset="0"/>
              </a:rPr>
              <a:t>Réarrangement chromosomique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604818FF-8F97-7140-AE9E-F416E7182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17" y="4034201"/>
            <a:ext cx="2362200" cy="2554545"/>
          </a:xfrm>
          <a:prstGeom prst="rect">
            <a:avLst/>
          </a:prstGeom>
          <a:solidFill>
            <a:srgbClr val="EAEAEA"/>
          </a:solidFill>
          <a:ln w="25400">
            <a:solidFill>
              <a:srgbClr val="000099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1600" b="1" dirty="0">
                <a:solidFill>
                  <a:srgbClr val="9A291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NGS</a:t>
            </a:r>
            <a:br>
              <a:rPr lang="fr-FR" sz="1600" b="1" dirty="0">
                <a:solidFill>
                  <a:srgbClr val="9A291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fr-FR" sz="1600" b="1" dirty="0">
                <a:solidFill>
                  <a:srgbClr val="9A291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Recherche et identification d’anomalies de séquence de l’ADN</a:t>
            </a:r>
            <a:r>
              <a:rPr lang="fr-FR" sz="1600" b="1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(mutations, pertes ou gains de paires de bases) –</a:t>
            </a:r>
            <a:br>
              <a:rPr lang="fr-FR" sz="1600" b="1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fr-FR" sz="1600" b="1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&gt; EGFR, BRAF, HER2.</a:t>
            </a:r>
          </a:p>
          <a:p>
            <a:pPr eaLnBrk="0" hangingPunct="0">
              <a:defRPr/>
            </a:pPr>
            <a:r>
              <a:rPr lang="fr-FR" sz="1600" b="1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…. 80 GÈNES</a:t>
            </a:r>
          </a:p>
        </p:txBody>
      </p:sp>
      <p:sp>
        <p:nvSpPr>
          <p:cNvPr id="26" name="Line 15">
            <a:extLst>
              <a:ext uri="{FF2B5EF4-FFF2-40B4-BE49-F238E27FC236}">
                <a16:creationId xmlns:a16="http://schemas.microsoft.com/office/drawing/2014/main" id="{7D258740-AD61-A646-916E-D561AA2066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94566" y="3300031"/>
            <a:ext cx="52776" cy="67549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4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13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0935" y="618970"/>
            <a:ext cx="11029616" cy="422580"/>
          </a:xfrm>
        </p:spPr>
        <p:txBody>
          <a:bodyPr>
            <a:noAutofit/>
          </a:bodyPr>
          <a:lstStyle/>
          <a:p>
            <a:pPr algn="ctr"/>
            <a:r>
              <a:rPr lang="fr-FR" sz="2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Recherche des biomarqueurs de l ’ADN circulant dans le plasma</a:t>
            </a:r>
            <a:endParaRPr lang="fr-FR" sz="2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Grouper 2274"/>
          <p:cNvGrpSpPr>
            <a:grpSpLocks/>
          </p:cNvGrpSpPr>
          <p:nvPr/>
        </p:nvGrpSpPr>
        <p:grpSpPr bwMode="auto">
          <a:xfrm>
            <a:off x="2473434" y="1418411"/>
            <a:ext cx="1779588" cy="4549775"/>
            <a:chOff x="3657600" y="828700"/>
            <a:chExt cx="2057400" cy="5364162"/>
          </a:xfrm>
        </p:grpSpPr>
        <p:grpSp>
          <p:nvGrpSpPr>
            <p:cNvPr id="5" name="Group 1135"/>
            <p:cNvGrpSpPr>
              <a:grpSpLocks/>
            </p:cNvGrpSpPr>
            <p:nvPr/>
          </p:nvGrpSpPr>
          <p:grpSpPr bwMode="auto">
            <a:xfrm>
              <a:off x="4250995" y="1825673"/>
              <a:ext cx="854405" cy="1059635"/>
              <a:chOff x="1312" y="850"/>
              <a:chExt cx="3101" cy="2787"/>
            </a:xfrm>
          </p:grpSpPr>
          <p:sp>
            <p:nvSpPr>
              <p:cNvPr id="10" name="Freeform 459"/>
              <p:cNvSpPr>
                <a:spLocks/>
              </p:cNvSpPr>
              <p:nvPr/>
            </p:nvSpPr>
            <p:spPr bwMode="auto">
              <a:xfrm>
                <a:off x="1312" y="984"/>
                <a:ext cx="1516" cy="2575"/>
              </a:xfrm>
              <a:custGeom>
                <a:avLst/>
                <a:gdLst>
                  <a:gd name="T0" fmla="*/ 23406 w 985"/>
                  <a:gd name="T1" fmla="*/ 519 h 1672"/>
                  <a:gd name="T2" fmla="*/ 28113 w 985"/>
                  <a:gd name="T3" fmla="*/ 14304 h 1672"/>
                  <a:gd name="T4" fmla="*/ 30697 w 985"/>
                  <a:gd name="T5" fmla="*/ 27427 h 1672"/>
                  <a:gd name="T6" fmla="*/ 30552 w 985"/>
                  <a:gd name="T7" fmla="*/ 30124 h 1672"/>
                  <a:gd name="T8" fmla="*/ 29634 w 985"/>
                  <a:gd name="T9" fmla="*/ 39722 h 1672"/>
                  <a:gd name="T10" fmla="*/ 14303 w 985"/>
                  <a:gd name="T11" fmla="*/ 48542 h 1672"/>
                  <a:gd name="T12" fmla="*/ 12208 w 985"/>
                  <a:gd name="T13" fmla="*/ 48699 h 1672"/>
                  <a:gd name="T14" fmla="*/ 11680 w 985"/>
                  <a:gd name="T15" fmla="*/ 48637 h 1672"/>
                  <a:gd name="T16" fmla="*/ 11314 w 985"/>
                  <a:gd name="T17" fmla="*/ 48819 h 1672"/>
                  <a:gd name="T18" fmla="*/ 1678 w 985"/>
                  <a:gd name="T19" fmla="*/ 50031 h 1672"/>
                  <a:gd name="T20" fmla="*/ 1824 w 985"/>
                  <a:gd name="T21" fmla="*/ 29197 h 1672"/>
                  <a:gd name="T22" fmla="*/ 2149 w 985"/>
                  <a:gd name="T23" fmla="*/ 28528 h 1672"/>
                  <a:gd name="T24" fmla="*/ 3497 w 985"/>
                  <a:gd name="T25" fmla="*/ 22537 h 1672"/>
                  <a:gd name="T26" fmla="*/ 5476 w 985"/>
                  <a:gd name="T27" fmla="*/ 17052 h 1672"/>
                  <a:gd name="T28" fmla="*/ 13855 w 985"/>
                  <a:gd name="T29" fmla="*/ 5980 h 1672"/>
                  <a:gd name="T30" fmla="*/ 23406 w 985"/>
                  <a:gd name="T31" fmla="*/ 519 h 16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85"/>
                  <a:gd name="T49" fmla="*/ 0 h 1672"/>
                  <a:gd name="T50" fmla="*/ 985 w 985"/>
                  <a:gd name="T51" fmla="*/ 1672 h 16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85" h="1672">
                    <a:moveTo>
                      <a:pt x="743" y="16"/>
                    </a:moveTo>
                    <a:cubicBezTo>
                      <a:pt x="852" y="33"/>
                      <a:pt x="958" y="172"/>
                      <a:pt x="893" y="452"/>
                    </a:cubicBezTo>
                    <a:cubicBezTo>
                      <a:pt x="941" y="567"/>
                      <a:pt x="982" y="737"/>
                      <a:pt x="975" y="867"/>
                    </a:cubicBezTo>
                    <a:cubicBezTo>
                      <a:pt x="973" y="925"/>
                      <a:pt x="971" y="952"/>
                      <a:pt x="971" y="952"/>
                    </a:cubicBezTo>
                    <a:cubicBezTo>
                      <a:pt x="982" y="1025"/>
                      <a:pt x="985" y="1180"/>
                      <a:pt x="941" y="1255"/>
                    </a:cubicBezTo>
                    <a:cubicBezTo>
                      <a:pt x="897" y="1329"/>
                      <a:pt x="767" y="1517"/>
                      <a:pt x="454" y="1534"/>
                    </a:cubicBezTo>
                    <a:cubicBezTo>
                      <a:pt x="431" y="1535"/>
                      <a:pt x="409" y="1537"/>
                      <a:pt x="388" y="1539"/>
                    </a:cubicBezTo>
                    <a:cubicBezTo>
                      <a:pt x="383" y="1540"/>
                      <a:pt x="376" y="1536"/>
                      <a:pt x="371" y="1537"/>
                    </a:cubicBezTo>
                    <a:cubicBezTo>
                      <a:pt x="366" y="1538"/>
                      <a:pt x="363" y="1542"/>
                      <a:pt x="359" y="1543"/>
                    </a:cubicBezTo>
                    <a:cubicBezTo>
                      <a:pt x="127" y="1577"/>
                      <a:pt x="74" y="1672"/>
                      <a:pt x="53" y="1581"/>
                    </a:cubicBezTo>
                    <a:cubicBezTo>
                      <a:pt x="29" y="1479"/>
                      <a:pt x="0" y="1049"/>
                      <a:pt x="58" y="923"/>
                    </a:cubicBezTo>
                    <a:cubicBezTo>
                      <a:pt x="63" y="912"/>
                      <a:pt x="68" y="901"/>
                      <a:pt x="68" y="901"/>
                    </a:cubicBezTo>
                    <a:cubicBezTo>
                      <a:pt x="71" y="861"/>
                      <a:pt x="86" y="731"/>
                      <a:pt x="111" y="712"/>
                    </a:cubicBezTo>
                    <a:cubicBezTo>
                      <a:pt x="115" y="677"/>
                      <a:pt x="130" y="622"/>
                      <a:pt x="174" y="539"/>
                    </a:cubicBezTo>
                    <a:cubicBezTo>
                      <a:pt x="218" y="457"/>
                      <a:pt x="321" y="302"/>
                      <a:pt x="440" y="189"/>
                    </a:cubicBezTo>
                    <a:cubicBezTo>
                      <a:pt x="559" y="75"/>
                      <a:pt x="636" y="0"/>
                      <a:pt x="743" y="16"/>
                    </a:cubicBezTo>
                  </a:path>
                </a:pathLst>
              </a:custGeom>
              <a:solidFill>
                <a:srgbClr val="B760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460"/>
              <p:cNvSpPr>
                <a:spLocks/>
              </p:cNvSpPr>
              <p:nvPr/>
            </p:nvSpPr>
            <p:spPr bwMode="auto">
              <a:xfrm>
                <a:off x="2967" y="864"/>
                <a:ext cx="1446" cy="2702"/>
              </a:xfrm>
              <a:custGeom>
                <a:avLst/>
                <a:gdLst>
                  <a:gd name="T0" fmla="*/ 6044 w 939"/>
                  <a:gd name="T1" fmla="*/ 3313 h 1755"/>
                  <a:gd name="T2" fmla="*/ 2969 w 939"/>
                  <a:gd name="T3" fmla="*/ 15725 h 1755"/>
                  <a:gd name="T4" fmla="*/ 918 w 939"/>
                  <a:gd name="T5" fmla="*/ 26612 h 1755"/>
                  <a:gd name="T6" fmla="*/ 3576 w 939"/>
                  <a:gd name="T7" fmla="*/ 33246 h 1755"/>
                  <a:gd name="T8" fmla="*/ 9363 w 939"/>
                  <a:gd name="T9" fmla="*/ 40892 h 1755"/>
                  <a:gd name="T10" fmla="*/ 9267 w 939"/>
                  <a:gd name="T11" fmla="*/ 48384 h 1755"/>
                  <a:gd name="T12" fmla="*/ 13778 w 939"/>
                  <a:gd name="T13" fmla="*/ 49906 h 1755"/>
                  <a:gd name="T14" fmla="*/ 17985 w 939"/>
                  <a:gd name="T15" fmla="*/ 51731 h 1755"/>
                  <a:gd name="T16" fmla="*/ 28421 w 939"/>
                  <a:gd name="T17" fmla="*/ 54748 h 1755"/>
                  <a:gd name="T18" fmla="*/ 29693 w 939"/>
                  <a:gd name="T19" fmla="*/ 38863 h 1755"/>
                  <a:gd name="T20" fmla="*/ 29062 w 939"/>
                  <a:gd name="T21" fmla="*/ 33588 h 1755"/>
                  <a:gd name="T22" fmla="*/ 29171 w 939"/>
                  <a:gd name="T23" fmla="*/ 32829 h 1755"/>
                  <a:gd name="T24" fmla="*/ 24990 w 939"/>
                  <a:gd name="T25" fmla="*/ 17598 h 1755"/>
                  <a:gd name="T26" fmla="*/ 6044 w 939"/>
                  <a:gd name="T27" fmla="*/ 3313 h 17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39"/>
                  <a:gd name="T43" fmla="*/ 0 h 1755"/>
                  <a:gd name="T44" fmla="*/ 939 w 939"/>
                  <a:gd name="T45" fmla="*/ 1755 h 17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39" h="1755">
                    <a:moveTo>
                      <a:pt x="191" y="105"/>
                    </a:moveTo>
                    <a:cubicBezTo>
                      <a:pt x="127" y="139"/>
                      <a:pt x="64" y="202"/>
                      <a:pt x="94" y="498"/>
                    </a:cubicBezTo>
                    <a:cubicBezTo>
                      <a:pt x="73" y="521"/>
                      <a:pt x="0" y="666"/>
                      <a:pt x="29" y="843"/>
                    </a:cubicBezTo>
                    <a:cubicBezTo>
                      <a:pt x="59" y="1021"/>
                      <a:pt x="113" y="1053"/>
                      <a:pt x="113" y="1053"/>
                    </a:cubicBezTo>
                    <a:cubicBezTo>
                      <a:pt x="177" y="1115"/>
                      <a:pt x="289" y="1186"/>
                      <a:pt x="296" y="1295"/>
                    </a:cubicBezTo>
                    <a:cubicBezTo>
                      <a:pt x="303" y="1404"/>
                      <a:pt x="238" y="1469"/>
                      <a:pt x="293" y="1533"/>
                    </a:cubicBezTo>
                    <a:cubicBezTo>
                      <a:pt x="347" y="1598"/>
                      <a:pt x="409" y="1584"/>
                      <a:pt x="436" y="1581"/>
                    </a:cubicBezTo>
                    <a:cubicBezTo>
                      <a:pt x="449" y="1601"/>
                      <a:pt x="449" y="1598"/>
                      <a:pt x="569" y="1639"/>
                    </a:cubicBezTo>
                    <a:cubicBezTo>
                      <a:pt x="688" y="1680"/>
                      <a:pt x="868" y="1755"/>
                      <a:pt x="899" y="1734"/>
                    </a:cubicBezTo>
                    <a:cubicBezTo>
                      <a:pt x="929" y="1714"/>
                      <a:pt x="939" y="1333"/>
                      <a:pt x="939" y="1231"/>
                    </a:cubicBezTo>
                    <a:cubicBezTo>
                      <a:pt x="939" y="1128"/>
                      <a:pt x="929" y="1064"/>
                      <a:pt x="919" y="1064"/>
                    </a:cubicBezTo>
                    <a:cubicBezTo>
                      <a:pt x="919" y="1058"/>
                      <a:pt x="922" y="1046"/>
                      <a:pt x="922" y="1040"/>
                    </a:cubicBezTo>
                    <a:cubicBezTo>
                      <a:pt x="922" y="934"/>
                      <a:pt x="909" y="753"/>
                      <a:pt x="790" y="557"/>
                    </a:cubicBezTo>
                    <a:cubicBezTo>
                      <a:pt x="664" y="349"/>
                      <a:pt x="403" y="0"/>
                      <a:pt x="191" y="105"/>
                    </a:cubicBezTo>
                  </a:path>
                </a:pathLst>
              </a:custGeom>
              <a:solidFill>
                <a:srgbClr val="B760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461"/>
              <p:cNvSpPr>
                <a:spLocks/>
              </p:cNvSpPr>
              <p:nvPr/>
            </p:nvSpPr>
            <p:spPr bwMode="auto">
              <a:xfrm>
                <a:off x="2751" y="1464"/>
                <a:ext cx="256" cy="93"/>
              </a:xfrm>
              <a:custGeom>
                <a:avLst/>
                <a:gdLst>
                  <a:gd name="T0" fmla="*/ 2688 w 166"/>
                  <a:gd name="T1" fmla="*/ 1996 h 60"/>
                  <a:gd name="T2" fmla="*/ 4830 w 166"/>
                  <a:gd name="T3" fmla="*/ 1564 h 60"/>
                  <a:gd name="T4" fmla="*/ 4859 w 166"/>
                  <a:gd name="T5" fmla="*/ 197 h 60"/>
                  <a:gd name="T6" fmla="*/ 2688 w 166"/>
                  <a:gd name="T7" fmla="*/ 346 h 60"/>
                  <a:gd name="T8" fmla="*/ 2653 w 166"/>
                  <a:gd name="T9" fmla="*/ 346 h 60"/>
                  <a:gd name="T10" fmla="*/ 452 w 166"/>
                  <a:gd name="T11" fmla="*/ 197 h 60"/>
                  <a:gd name="T12" fmla="*/ 469 w 166"/>
                  <a:gd name="T13" fmla="*/ 1564 h 60"/>
                  <a:gd name="T14" fmla="*/ 2653 w 166"/>
                  <a:gd name="T15" fmla="*/ 1996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60"/>
                  <a:gd name="T26" fmla="*/ 166 w 166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60">
                    <a:moveTo>
                      <a:pt x="84" y="60"/>
                    </a:moveTo>
                    <a:cubicBezTo>
                      <a:pt x="117" y="60"/>
                      <a:pt x="140" y="58"/>
                      <a:pt x="151" y="47"/>
                    </a:cubicBezTo>
                    <a:cubicBezTo>
                      <a:pt x="163" y="35"/>
                      <a:pt x="166" y="15"/>
                      <a:pt x="152" y="6"/>
                    </a:cubicBezTo>
                    <a:cubicBezTo>
                      <a:pt x="142" y="0"/>
                      <a:pt x="139" y="10"/>
                      <a:pt x="84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28" y="10"/>
                      <a:pt x="25" y="0"/>
                      <a:pt x="14" y="6"/>
                    </a:cubicBezTo>
                    <a:cubicBezTo>
                      <a:pt x="0" y="15"/>
                      <a:pt x="4" y="35"/>
                      <a:pt x="15" y="47"/>
                    </a:cubicBezTo>
                    <a:cubicBezTo>
                      <a:pt x="27" y="58"/>
                      <a:pt x="49" y="60"/>
                      <a:pt x="83" y="60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462"/>
              <p:cNvSpPr>
                <a:spLocks/>
              </p:cNvSpPr>
              <p:nvPr/>
            </p:nvSpPr>
            <p:spPr bwMode="auto">
              <a:xfrm>
                <a:off x="2751" y="1343"/>
                <a:ext cx="256" cy="108"/>
              </a:xfrm>
              <a:custGeom>
                <a:avLst/>
                <a:gdLst>
                  <a:gd name="T0" fmla="*/ 2688 w 166"/>
                  <a:gd name="T1" fmla="*/ 2254 h 70"/>
                  <a:gd name="T2" fmla="*/ 4830 w 166"/>
                  <a:gd name="T3" fmla="*/ 1836 h 70"/>
                  <a:gd name="T4" fmla="*/ 4859 w 166"/>
                  <a:gd name="T5" fmla="*/ 190 h 70"/>
                  <a:gd name="T6" fmla="*/ 2688 w 166"/>
                  <a:gd name="T7" fmla="*/ 304 h 70"/>
                  <a:gd name="T8" fmla="*/ 2653 w 166"/>
                  <a:gd name="T9" fmla="*/ 304 h 70"/>
                  <a:gd name="T10" fmla="*/ 452 w 166"/>
                  <a:gd name="T11" fmla="*/ 190 h 70"/>
                  <a:gd name="T12" fmla="*/ 469 w 166"/>
                  <a:gd name="T13" fmla="*/ 1836 h 70"/>
                  <a:gd name="T14" fmla="*/ 2653 w 166"/>
                  <a:gd name="T15" fmla="*/ 2254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70"/>
                  <a:gd name="T26" fmla="*/ 166 w 166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70">
                    <a:moveTo>
                      <a:pt x="84" y="70"/>
                    </a:moveTo>
                    <a:cubicBezTo>
                      <a:pt x="117" y="70"/>
                      <a:pt x="140" y="68"/>
                      <a:pt x="151" y="57"/>
                    </a:cubicBezTo>
                    <a:cubicBezTo>
                      <a:pt x="163" y="45"/>
                      <a:pt x="166" y="15"/>
                      <a:pt x="152" y="6"/>
                    </a:cubicBezTo>
                    <a:cubicBezTo>
                      <a:pt x="142" y="0"/>
                      <a:pt x="139" y="10"/>
                      <a:pt x="84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28" y="10"/>
                      <a:pt x="25" y="0"/>
                      <a:pt x="14" y="6"/>
                    </a:cubicBezTo>
                    <a:cubicBezTo>
                      <a:pt x="0" y="15"/>
                      <a:pt x="4" y="45"/>
                      <a:pt x="15" y="57"/>
                    </a:cubicBezTo>
                    <a:cubicBezTo>
                      <a:pt x="27" y="68"/>
                      <a:pt x="49" y="70"/>
                      <a:pt x="83" y="70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463"/>
              <p:cNvSpPr>
                <a:spLocks/>
              </p:cNvSpPr>
              <p:nvPr/>
            </p:nvSpPr>
            <p:spPr bwMode="auto">
              <a:xfrm>
                <a:off x="2751" y="1233"/>
                <a:ext cx="256" cy="96"/>
              </a:xfrm>
              <a:custGeom>
                <a:avLst/>
                <a:gdLst>
                  <a:gd name="T0" fmla="*/ 2688 w 166"/>
                  <a:gd name="T1" fmla="*/ 2058 h 62"/>
                  <a:gd name="T2" fmla="*/ 4830 w 166"/>
                  <a:gd name="T3" fmla="*/ 1626 h 62"/>
                  <a:gd name="T4" fmla="*/ 4859 w 166"/>
                  <a:gd name="T5" fmla="*/ 197 h 62"/>
                  <a:gd name="T6" fmla="*/ 2688 w 166"/>
                  <a:gd name="T7" fmla="*/ 305 h 62"/>
                  <a:gd name="T8" fmla="*/ 2653 w 166"/>
                  <a:gd name="T9" fmla="*/ 305 h 62"/>
                  <a:gd name="T10" fmla="*/ 452 w 166"/>
                  <a:gd name="T11" fmla="*/ 197 h 62"/>
                  <a:gd name="T12" fmla="*/ 469 w 166"/>
                  <a:gd name="T13" fmla="*/ 1626 h 62"/>
                  <a:gd name="T14" fmla="*/ 2653 w 166"/>
                  <a:gd name="T15" fmla="*/ 2058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62"/>
                  <a:gd name="T26" fmla="*/ 166 w 166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62">
                    <a:moveTo>
                      <a:pt x="84" y="62"/>
                    </a:moveTo>
                    <a:cubicBezTo>
                      <a:pt x="117" y="62"/>
                      <a:pt x="140" y="60"/>
                      <a:pt x="151" y="49"/>
                    </a:cubicBezTo>
                    <a:cubicBezTo>
                      <a:pt x="163" y="37"/>
                      <a:pt x="166" y="15"/>
                      <a:pt x="152" y="6"/>
                    </a:cubicBezTo>
                    <a:cubicBezTo>
                      <a:pt x="142" y="0"/>
                      <a:pt x="139" y="9"/>
                      <a:pt x="84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28" y="9"/>
                      <a:pt x="25" y="0"/>
                      <a:pt x="14" y="6"/>
                    </a:cubicBezTo>
                    <a:cubicBezTo>
                      <a:pt x="0" y="15"/>
                      <a:pt x="4" y="37"/>
                      <a:pt x="15" y="49"/>
                    </a:cubicBezTo>
                    <a:cubicBezTo>
                      <a:pt x="27" y="60"/>
                      <a:pt x="49" y="62"/>
                      <a:pt x="83" y="62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464"/>
              <p:cNvSpPr>
                <a:spLocks/>
              </p:cNvSpPr>
              <p:nvPr/>
            </p:nvSpPr>
            <p:spPr bwMode="auto">
              <a:xfrm>
                <a:off x="2751" y="1107"/>
                <a:ext cx="256" cy="108"/>
              </a:xfrm>
              <a:custGeom>
                <a:avLst/>
                <a:gdLst>
                  <a:gd name="T0" fmla="*/ 2688 w 166"/>
                  <a:gd name="T1" fmla="*/ 2254 h 70"/>
                  <a:gd name="T2" fmla="*/ 4830 w 166"/>
                  <a:gd name="T3" fmla="*/ 1836 h 70"/>
                  <a:gd name="T4" fmla="*/ 4859 w 166"/>
                  <a:gd name="T5" fmla="*/ 190 h 70"/>
                  <a:gd name="T6" fmla="*/ 2688 w 166"/>
                  <a:gd name="T7" fmla="*/ 304 h 70"/>
                  <a:gd name="T8" fmla="*/ 2653 w 166"/>
                  <a:gd name="T9" fmla="*/ 304 h 70"/>
                  <a:gd name="T10" fmla="*/ 452 w 166"/>
                  <a:gd name="T11" fmla="*/ 190 h 70"/>
                  <a:gd name="T12" fmla="*/ 469 w 166"/>
                  <a:gd name="T13" fmla="*/ 1836 h 70"/>
                  <a:gd name="T14" fmla="*/ 2653 w 166"/>
                  <a:gd name="T15" fmla="*/ 2254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70"/>
                  <a:gd name="T26" fmla="*/ 166 w 166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70">
                    <a:moveTo>
                      <a:pt x="84" y="70"/>
                    </a:moveTo>
                    <a:cubicBezTo>
                      <a:pt x="117" y="70"/>
                      <a:pt x="140" y="68"/>
                      <a:pt x="151" y="57"/>
                    </a:cubicBezTo>
                    <a:cubicBezTo>
                      <a:pt x="163" y="45"/>
                      <a:pt x="166" y="15"/>
                      <a:pt x="152" y="6"/>
                    </a:cubicBezTo>
                    <a:cubicBezTo>
                      <a:pt x="142" y="0"/>
                      <a:pt x="139" y="10"/>
                      <a:pt x="84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28" y="10"/>
                      <a:pt x="25" y="0"/>
                      <a:pt x="14" y="6"/>
                    </a:cubicBezTo>
                    <a:cubicBezTo>
                      <a:pt x="0" y="15"/>
                      <a:pt x="4" y="45"/>
                      <a:pt x="15" y="57"/>
                    </a:cubicBezTo>
                    <a:cubicBezTo>
                      <a:pt x="27" y="68"/>
                      <a:pt x="49" y="70"/>
                      <a:pt x="83" y="70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465"/>
              <p:cNvSpPr>
                <a:spLocks/>
              </p:cNvSpPr>
              <p:nvPr/>
            </p:nvSpPr>
            <p:spPr bwMode="auto">
              <a:xfrm>
                <a:off x="2751" y="998"/>
                <a:ext cx="256" cy="95"/>
              </a:xfrm>
              <a:custGeom>
                <a:avLst/>
                <a:gdLst>
                  <a:gd name="T0" fmla="*/ 2688 w 166"/>
                  <a:gd name="T1" fmla="*/ 1892 h 62"/>
                  <a:gd name="T2" fmla="*/ 4830 w 166"/>
                  <a:gd name="T3" fmla="*/ 1488 h 62"/>
                  <a:gd name="T4" fmla="*/ 4859 w 166"/>
                  <a:gd name="T5" fmla="*/ 176 h 62"/>
                  <a:gd name="T6" fmla="*/ 2688 w 166"/>
                  <a:gd name="T7" fmla="*/ 270 h 62"/>
                  <a:gd name="T8" fmla="*/ 2653 w 166"/>
                  <a:gd name="T9" fmla="*/ 270 h 62"/>
                  <a:gd name="T10" fmla="*/ 452 w 166"/>
                  <a:gd name="T11" fmla="*/ 176 h 62"/>
                  <a:gd name="T12" fmla="*/ 469 w 166"/>
                  <a:gd name="T13" fmla="*/ 1488 h 62"/>
                  <a:gd name="T14" fmla="*/ 2653 w 166"/>
                  <a:gd name="T15" fmla="*/ 1892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62"/>
                  <a:gd name="T26" fmla="*/ 166 w 166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62">
                    <a:moveTo>
                      <a:pt x="84" y="62"/>
                    </a:moveTo>
                    <a:cubicBezTo>
                      <a:pt x="117" y="62"/>
                      <a:pt x="140" y="60"/>
                      <a:pt x="151" y="49"/>
                    </a:cubicBezTo>
                    <a:cubicBezTo>
                      <a:pt x="163" y="37"/>
                      <a:pt x="166" y="15"/>
                      <a:pt x="152" y="6"/>
                    </a:cubicBezTo>
                    <a:cubicBezTo>
                      <a:pt x="142" y="0"/>
                      <a:pt x="139" y="9"/>
                      <a:pt x="84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28" y="9"/>
                      <a:pt x="25" y="0"/>
                      <a:pt x="14" y="6"/>
                    </a:cubicBezTo>
                    <a:cubicBezTo>
                      <a:pt x="0" y="15"/>
                      <a:pt x="4" y="37"/>
                      <a:pt x="15" y="49"/>
                    </a:cubicBezTo>
                    <a:cubicBezTo>
                      <a:pt x="27" y="60"/>
                      <a:pt x="49" y="62"/>
                      <a:pt x="83" y="62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466"/>
              <p:cNvSpPr>
                <a:spLocks/>
              </p:cNvSpPr>
              <p:nvPr/>
            </p:nvSpPr>
            <p:spPr bwMode="auto">
              <a:xfrm>
                <a:off x="2751" y="884"/>
                <a:ext cx="256" cy="95"/>
              </a:xfrm>
              <a:custGeom>
                <a:avLst/>
                <a:gdLst>
                  <a:gd name="T0" fmla="*/ 2688 w 166"/>
                  <a:gd name="T1" fmla="*/ 1892 h 62"/>
                  <a:gd name="T2" fmla="*/ 4830 w 166"/>
                  <a:gd name="T3" fmla="*/ 1488 h 62"/>
                  <a:gd name="T4" fmla="*/ 4859 w 166"/>
                  <a:gd name="T5" fmla="*/ 176 h 62"/>
                  <a:gd name="T6" fmla="*/ 2688 w 166"/>
                  <a:gd name="T7" fmla="*/ 270 h 62"/>
                  <a:gd name="T8" fmla="*/ 2653 w 166"/>
                  <a:gd name="T9" fmla="*/ 270 h 62"/>
                  <a:gd name="T10" fmla="*/ 452 w 166"/>
                  <a:gd name="T11" fmla="*/ 176 h 62"/>
                  <a:gd name="T12" fmla="*/ 469 w 166"/>
                  <a:gd name="T13" fmla="*/ 1488 h 62"/>
                  <a:gd name="T14" fmla="*/ 2653 w 166"/>
                  <a:gd name="T15" fmla="*/ 1892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62"/>
                  <a:gd name="T26" fmla="*/ 166 w 166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62">
                    <a:moveTo>
                      <a:pt x="84" y="62"/>
                    </a:moveTo>
                    <a:cubicBezTo>
                      <a:pt x="117" y="62"/>
                      <a:pt x="140" y="61"/>
                      <a:pt x="151" y="49"/>
                    </a:cubicBezTo>
                    <a:cubicBezTo>
                      <a:pt x="163" y="38"/>
                      <a:pt x="166" y="15"/>
                      <a:pt x="152" y="6"/>
                    </a:cubicBezTo>
                    <a:cubicBezTo>
                      <a:pt x="142" y="0"/>
                      <a:pt x="139" y="9"/>
                      <a:pt x="84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28" y="9"/>
                      <a:pt x="25" y="0"/>
                      <a:pt x="14" y="6"/>
                    </a:cubicBezTo>
                    <a:cubicBezTo>
                      <a:pt x="0" y="15"/>
                      <a:pt x="4" y="38"/>
                      <a:pt x="15" y="49"/>
                    </a:cubicBezTo>
                    <a:cubicBezTo>
                      <a:pt x="27" y="61"/>
                      <a:pt x="49" y="62"/>
                      <a:pt x="83" y="62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467"/>
              <p:cNvSpPr>
                <a:spLocks/>
              </p:cNvSpPr>
              <p:nvPr/>
            </p:nvSpPr>
            <p:spPr bwMode="auto">
              <a:xfrm>
                <a:off x="2751" y="1563"/>
                <a:ext cx="256" cy="102"/>
              </a:xfrm>
              <a:custGeom>
                <a:avLst/>
                <a:gdLst>
                  <a:gd name="T0" fmla="*/ 2688 w 166"/>
                  <a:gd name="T1" fmla="*/ 320 h 66"/>
                  <a:gd name="T2" fmla="*/ 4859 w 166"/>
                  <a:gd name="T3" fmla="*/ 196 h 66"/>
                  <a:gd name="T4" fmla="*/ 4830 w 166"/>
                  <a:gd name="T5" fmla="*/ 1538 h 66"/>
                  <a:gd name="T6" fmla="*/ 2688 w 166"/>
                  <a:gd name="T7" fmla="*/ 2151 h 66"/>
                  <a:gd name="T8" fmla="*/ 2653 w 166"/>
                  <a:gd name="T9" fmla="*/ 2151 h 66"/>
                  <a:gd name="T10" fmla="*/ 469 w 166"/>
                  <a:gd name="T11" fmla="*/ 1538 h 66"/>
                  <a:gd name="T12" fmla="*/ 452 w 166"/>
                  <a:gd name="T13" fmla="*/ 196 h 66"/>
                  <a:gd name="T14" fmla="*/ 2653 w 166"/>
                  <a:gd name="T15" fmla="*/ 320 h 66"/>
                  <a:gd name="T16" fmla="*/ 2688 w 166"/>
                  <a:gd name="T17" fmla="*/ 32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6"/>
                  <a:gd name="T28" fmla="*/ 0 h 66"/>
                  <a:gd name="T29" fmla="*/ 166 w 16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6" h="66">
                    <a:moveTo>
                      <a:pt x="84" y="10"/>
                    </a:moveTo>
                    <a:cubicBezTo>
                      <a:pt x="139" y="10"/>
                      <a:pt x="142" y="0"/>
                      <a:pt x="152" y="6"/>
                    </a:cubicBezTo>
                    <a:cubicBezTo>
                      <a:pt x="166" y="15"/>
                      <a:pt x="163" y="36"/>
                      <a:pt x="151" y="47"/>
                    </a:cubicBezTo>
                    <a:cubicBezTo>
                      <a:pt x="140" y="58"/>
                      <a:pt x="117" y="66"/>
                      <a:pt x="84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49" y="66"/>
                      <a:pt x="27" y="58"/>
                      <a:pt x="15" y="47"/>
                    </a:cubicBezTo>
                    <a:cubicBezTo>
                      <a:pt x="4" y="36"/>
                      <a:pt x="0" y="15"/>
                      <a:pt x="14" y="6"/>
                    </a:cubicBezTo>
                    <a:cubicBezTo>
                      <a:pt x="25" y="0"/>
                      <a:pt x="28" y="10"/>
                      <a:pt x="83" y="10"/>
                    </a:cubicBezTo>
                    <a:lnTo>
                      <a:pt x="84" y="10"/>
                    </a:lnTo>
                    <a:close/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468"/>
              <p:cNvSpPr>
                <a:spLocks/>
              </p:cNvSpPr>
              <p:nvPr/>
            </p:nvSpPr>
            <p:spPr bwMode="auto">
              <a:xfrm>
                <a:off x="2751" y="1660"/>
                <a:ext cx="256" cy="103"/>
              </a:xfrm>
              <a:custGeom>
                <a:avLst/>
                <a:gdLst>
                  <a:gd name="T0" fmla="*/ 2688 w 166"/>
                  <a:gd name="T1" fmla="*/ 2089 h 67"/>
                  <a:gd name="T2" fmla="*/ 4830 w 166"/>
                  <a:gd name="T3" fmla="*/ 1468 h 67"/>
                  <a:gd name="T4" fmla="*/ 4859 w 166"/>
                  <a:gd name="T5" fmla="*/ 189 h 67"/>
                  <a:gd name="T6" fmla="*/ 2688 w 166"/>
                  <a:gd name="T7" fmla="*/ 527 h 67"/>
                  <a:gd name="T8" fmla="*/ 2653 w 166"/>
                  <a:gd name="T9" fmla="*/ 527 h 67"/>
                  <a:gd name="T10" fmla="*/ 452 w 166"/>
                  <a:gd name="T11" fmla="*/ 189 h 67"/>
                  <a:gd name="T12" fmla="*/ 469 w 166"/>
                  <a:gd name="T13" fmla="*/ 1468 h 67"/>
                  <a:gd name="T14" fmla="*/ 2653 w 166"/>
                  <a:gd name="T15" fmla="*/ 2089 h 67"/>
                  <a:gd name="T16" fmla="*/ 2688 w 166"/>
                  <a:gd name="T17" fmla="*/ 2089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6"/>
                  <a:gd name="T28" fmla="*/ 0 h 67"/>
                  <a:gd name="T29" fmla="*/ 166 w 16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6" h="67">
                    <a:moveTo>
                      <a:pt x="84" y="67"/>
                    </a:moveTo>
                    <a:cubicBezTo>
                      <a:pt x="117" y="67"/>
                      <a:pt x="140" y="58"/>
                      <a:pt x="151" y="47"/>
                    </a:cubicBezTo>
                    <a:cubicBezTo>
                      <a:pt x="163" y="35"/>
                      <a:pt x="166" y="15"/>
                      <a:pt x="152" y="6"/>
                    </a:cubicBezTo>
                    <a:cubicBezTo>
                      <a:pt x="142" y="0"/>
                      <a:pt x="139" y="17"/>
                      <a:pt x="84" y="17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28" y="17"/>
                      <a:pt x="25" y="0"/>
                      <a:pt x="14" y="6"/>
                    </a:cubicBezTo>
                    <a:cubicBezTo>
                      <a:pt x="0" y="15"/>
                      <a:pt x="4" y="35"/>
                      <a:pt x="15" y="47"/>
                    </a:cubicBezTo>
                    <a:cubicBezTo>
                      <a:pt x="27" y="58"/>
                      <a:pt x="49" y="67"/>
                      <a:pt x="83" y="67"/>
                    </a:cubicBezTo>
                    <a:lnTo>
                      <a:pt x="84" y="67"/>
                    </a:lnTo>
                    <a:close/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469"/>
              <p:cNvSpPr>
                <a:spLocks/>
              </p:cNvSpPr>
              <p:nvPr/>
            </p:nvSpPr>
            <p:spPr bwMode="auto">
              <a:xfrm>
                <a:off x="2751" y="1759"/>
                <a:ext cx="256" cy="121"/>
              </a:xfrm>
              <a:custGeom>
                <a:avLst/>
                <a:gdLst>
                  <a:gd name="T0" fmla="*/ 2688 w 166"/>
                  <a:gd name="T1" fmla="*/ 2382 h 79"/>
                  <a:gd name="T2" fmla="*/ 4830 w 166"/>
                  <a:gd name="T3" fmla="*/ 1415 h 79"/>
                  <a:gd name="T4" fmla="*/ 4859 w 166"/>
                  <a:gd name="T5" fmla="*/ 217 h 79"/>
                  <a:gd name="T6" fmla="*/ 2688 w 166"/>
                  <a:gd name="T7" fmla="*/ 509 h 79"/>
                  <a:gd name="T8" fmla="*/ 2653 w 166"/>
                  <a:gd name="T9" fmla="*/ 509 h 79"/>
                  <a:gd name="T10" fmla="*/ 452 w 166"/>
                  <a:gd name="T11" fmla="*/ 217 h 79"/>
                  <a:gd name="T12" fmla="*/ 469 w 166"/>
                  <a:gd name="T13" fmla="*/ 1415 h 79"/>
                  <a:gd name="T14" fmla="*/ 2653 w 166"/>
                  <a:gd name="T15" fmla="*/ 2382 h 79"/>
                  <a:gd name="T16" fmla="*/ 2688 w 166"/>
                  <a:gd name="T17" fmla="*/ 2382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6"/>
                  <a:gd name="T28" fmla="*/ 0 h 79"/>
                  <a:gd name="T29" fmla="*/ 166 w 166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6" h="79">
                    <a:moveTo>
                      <a:pt x="84" y="79"/>
                    </a:moveTo>
                    <a:cubicBezTo>
                      <a:pt x="117" y="79"/>
                      <a:pt x="140" y="59"/>
                      <a:pt x="151" y="47"/>
                    </a:cubicBezTo>
                    <a:cubicBezTo>
                      <a:pt x="163" y="36"/>
                      <a:pt x="166" y="15"/>
                      <a:pt x="152" y="7"/>
                    </a:cubicBezTo>
                    <a:cubicBezTo>
                      <a:pt x="142" y="0"/>
                      <a:pt x="139" y="17"/>
                      <a:pt x="84" y="17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28" y="17"/>
                      <a:pt x="25" y="0"/>
                      <a:pt x="14" y="7"/>
                    </a:cubicBezTo>
                    <a:cubicBezTo>
                      <a:pt x="0" y="15"/>
                      <a:pt x="4" y="36"/>
                      <a:pt x="15" y="47"/>
                    </a:cubicBezTo>
                    <a:cubicBezTo>
                      <a:pt x="27" y="59"/>
                      <a:pt x="49" y="79"/>
                      <a:pt x="83" y="79"/>
                    </a:cubicBezTo>
                    <a:lnTo>
                      <a:pt x="84" y="79"/>
                    </a:lnTo>
                    <a:close/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470"/>
              <p:cNvSpPr>
                <a:spLocks/>
              </p:cNvSpPr>
              <p:nvPr/>
            </p:nvSpPr>
            <p:spPr bwMode="auto">
              <a:xfrm>
                <a:off x="2775" y="1732"/>
                <a:ext cx="209" cy="53"/>
              </a:xfrm>
              <a:custGeom>
                <a:avLst/>
                <a:gdLst>
                  <a:gd name="T0" fmla="*/ 2142 w 136"/>
                  <a:gd name="T1" fmla="*/ 691 h 34"/>
                  <a:gd name="T2" fmla="*/ 2118 w 136"/>
                  <a:gd name="T3" fmla="*/ 691 h 34"/>
                  <a:gd name="T4" fmla="*/ 0 w 136"/>
                  <a:gd name="T5" fmla="*/ 0 h 34"/>
                  <a:gd name="T6" fmla="*/ 66 w 136"/>
                  <a:gd name="T7" fmla="*/ 761 h 34"/>
                  <a:gd name="T8" fmla="*/ 2118 w 136"/>
                  <a:gd name="T9" fmla="*/ 1186 h 34"/>
                  <a:gd name="T10" fmla="*/ 2142 w 136"/>
                  <a:gd name="T11" fmla="*/ 1186 h 34"/>
                  <a:gd name="T12" fmla="*/ 4188 w 136"/>
                  <a:gd name="T13" fmla="*/ 761 h 34"/>
                  <a:gd name="T14" fmla="*/ 4228 w 136"/>
                  <a:gd name="T15" fmla="*/ 0 h 34"/>
                  <a:gd name="T16" fmla="*/ 2142 w 136"/>
                  <a:gd name="T17" fmla="*/ 691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4"/>
                  <a:gd name="T29" fmla="*/ 136 w 13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4">
                    <a:moveTo>
                      <a:pt x="69" y="20"/>
                    </a:moveTo>
                    <a:cubicBezTo>
                      <a:pt x="68" y="20"/>
                      <a:pt x="68" y="20"/>
                      <a:pt x="68" y="20"/>
                    </a:cubicBezTo>
                    <a:cubicBezTo>
                      <a:pt x="34" y="20"/>
                      <a:pt x="12" y="11"/>
                      <a:pt x="0" y="0"/>
                    </a:cubicBezTo>
                    <a:cubicBezTo>
                      <a:pt x="6" y="7"/>
                      <a:pt x="5" y="17"/>
                      <a:pt x="2" y="22"/>
                    </a:cubicBezTo>
                    <a:cubicBezTo>
                      <a:pt x="11" y="20"/>
                      <a:pt x="18" y="34"/>
                      <a:pt x="68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119" y="34"/>
                      <a:pt x="126" y="20"/>
                      <a:pt x="135" y="22"/>
                    </a:cubicBezTo>
                    <a:cubicBezTo>
                      <a:pt x="130" y="14"/>
                      <a:pt x="130" y="8"/>
                      <a:pt x="136" y="0"/>
                    </a:cubicBezTo>
                    <a:cubicBezTo>
                      <a:pt x="125" y="11"/>
                      <a:pt x="102" y="20"/>
                      <a:pt x="69" y="20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471"/>
              <p:cNvSpPr>
                <a:spLocks/>
              </p:cNvSpPr>
              <p:nvPr/>
            </p:nvSpPr>
            <p:spPr bwMode="auto">
              <a:xfrm>
                <a:off x="2778" y="1634"/>
                <a:ext cx="209" cy="52"/>
              </a:xfrm>
              <a:custGeom>
                <a:avLst/>
                <a:gdLst>
                  <a:gd name="T0" fmla="*/ 2081 w 136"/>
                  <a:gd name="T1" fmla="*/ 601 h 34"/>
                  <a:gd name="T2" fmla="*/ 2041 w 136"/>
                  <a:gd name="T3" fmla="*/ 601 h 34"/>
                  <a:gd name="T4" fmla="*/ 0 w 136"/>
                  <a:gd name="T5" fmla="*/ 101 h 34"/>
                  <a:gd name="T6" fmla="*/ 43 w 136"/>
                  <a:gd name="T7" fmla="*/ 668 h 34"/>
                  <a:gd name="T8" fmla="*/ 2041 w 136"/>
                  <a:gd name="T9" fmla="*/ 1022 h 34"/>
                  <a:gd name="T10" fmla="*/ 2081 w 136"/>
                  <a:gd name="T11" fmla="*/ 1022 h 34"/>
                  <a:gd name="T12" fmla="*/ 4188 w 136"/>
                  <a:gd name="T13" fmla="*/ 694 h 34"/>
                  <a:gd name="T14" fmla="*/ 4228 w 136"/>
                  <a:gd name="T15" fmla="*/ 0 h 34"/>
                  <a:gd name="T16" fmla="*/ 4228 w 136"/>
                  <a:gd name="T17" fmla="*/ 0 h 34"/>
                  <a:gd name="T18" fmla="*/ 4172 w 136"/>
                  <a:gd name="T19" fmla="*/ 43 h 34"/>
                  <a:gd name="T20" fmla="*/ 2081 w 136"/>
                  <a:gd name="T21" fmla="*/ 60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"/>
                  <a:gd name="T34" fmla="*/ 0 h 34"/>
                  <a:gd name="T35" fmla="*/ 136 w 136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" h="34">
                    <a:moveTo>
                      <a:pt x="67" y="20"/>
                    </a:moveTo>
                    <a:cubicBezTo>
                      <a:pt x="66" y="20"/>
                      <a:pt x="66" y="20"/>
                      <a:pt x="66" y="20"/>
                    </a:cubicBezTo>
                    <a:cubicBezTo>
                      <a:pt x="34" y="20"/>
                      <a:pt x="12" y="13"/>
                      <a:pt x="0" y="3"/>
                    </a:cubicBezTo>
                    <a:cubicBezTo>
                      <a:pt x="2" y="5"/>
                      <a:pt x="6" y="13"/>
                      <a:pt x="1" y="22"/>
                    </a:cubicBezTo>
                    <a:cubicBezTo>
                      <a:pt x="9" y="20"/>
                      <a:pt x="17" y="34"/>
                      <a:pt x="66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122" y="34"/>
                      <a:pt x="125" y="17"/>
                      <a:pt x="135" y="23"/>
                    </a:cubicBezTo>
                    <a:cubicBezTo>
                      <a:pt x="128" y="14"/>
                      <a:pt x="128" y="8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1"/>
                      <a:pt x="134" y="1"/>
                    </a:cubicBezTo>
                    <a:cubicBezTo>
                      <a:pt x="123" y="12"/>
                      <a:pt x="100" y="20"/>
                      <a:pt x="67" y="20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472"/>
              <p:cNvSpPr>
                <a:spLocks/>
              </p:cNvSpPr>
              <p:nvPr/>
            </p:nvSpPr>
            <p:spPr bwMode="auto">
              <a:xfrm>
                <a:off x="2773" y="1535"/>
                <a:ext cx="219" cy="43"/>
              </a:xfrm>
              <a:custGeom>
                <a:avLst/>
                <a:gdLst>
                  <a:gd name="T0" fmla="*/ 4372 w 142"/>
                  <a:gd name="T1" fmla="*/ 43 h 28"/>
                  <a:gd name="T2" fmla="*/ 2253 w 142"/>
                  <a:gd name="T3" fmla="*/ 445 h 28"/>
                  <a:gd name="T4" fmla="*/ 2190 w 142"/>
                  <a:gd name="T5" fmla="*/ 445 h 28"/>
                  <a:gd name="T6" fmla="*/ 45 w 142"/>
                  <a:gd name="T7" fmla="*/ 43 h 28"/>
                  <a:gd name="T8" fmla="*/ 0 w 142"/>
                  <a:gd name="T9" fmla="*/ 749 h 28"/>
                  <a:gd name="T10" fmla="*/ 2190 w 142"/>
                  <a:gd name="T11" fmla="*/ 863 h 28"/>
                  <a:gd name="T12" fmla="*/ 2253 w 142"/>
                  <a:gd name="T13" fmla="*/ 863 h 28"/>
                  <a:gd name="T14" fmla="*/ 4425 w 142"/>
                  <a:gd name="T15" fmla="*/ 749 h 28"/>
                  <a:gd name="T16" fmla="*/ 4548 w 142"/>
                  <a:gd name="T17" fmla="*/ 831 h 28"/>
                  <a:gd name="T18" fmla="*/ 4548 w 142"/>
                  <a:gd name="T19" fmla="*/ 831 h 28"/>
                  <a:gd name="T20" fmla="*/ 4425 w 142"/>
                  <a:gd name="T21" fmla="*/ 0 h 28"/>
                  <a:gd name="T22" fmla="*/ 4372 w 142"/>
                  <a:gd name="T23" fmla="*/ 43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"/>
                  <a:gd name="T37" fmla="*/ 0 h 28"/>
                  <a:gd name="T38" fmla="*/ 142 w 142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" h="28">
                    <a:moveTo>
                      <a:pt x="137" y="1"/>
                    </a:moveTo>
                    <a:cubicBezTo>
                      <a:pt x="126" y="12"/>
                      <a:pt x="103" y="14"/>
                      <a:pt x="70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35" y="14"/>
                      <a:pt x="13" y="12"/>
                      <a:pt x="1" y="1"/>
                    </a:cubicBezTo>
                    <a:cubicBezTo>
                      <a:pt x="6" y="10"/>
                      <a:pt x="5" y="16"/>
                      <a:pt x="0" y="24"/>
                    </a:cubicBezTo>
                    <a:cubicBezTo>
                      <a:pt x="11" y="18"/>
                      <a:pt x="14" y="28"/>
                      <a:pt x="69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125" y="28"/>
                      <a:pt x="128" y="18"/>
                      <a:pt x="138" y="24"/>
                    </a:cubicBezTo>
                    <a:cubicBezTo>
                      <a:pt x="140" y="25"/>
                      <a:pt x="141" y="26"/>
                      <a:pt x="142" y="27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37" y="20"/>
                      <a:pt x="135" y="8"/>
                      <a:pt x="138" y="0"/>
                    </a:cubicBezTo>
                    <a:cubicBezTo>
                      <a:pt x="138" y="0"/>
                      <a:pt x="138" y="0"/>
                      <a:pt x="137" y="1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473"/>
              <p:cNvSpPr>
                <a:spLocks/>
              </p:cNvSpPr>
              <p:nvPr/>
            </p:nvSpPr>
            <p:spPr bwMode="auto">
              <a:xfrm>
                <a:off x="2775" y="1732"/>
                <a:ext cx="209" cy="53"/>
              </a:xfrm>
              <a:custGeom>
                <a:avLst/>
                <a:gdLst>
                  <a:gd name="T0" fmla="*/ 2142 w 136"/>
                  <a:gd name="T1" fmla="*/ 691 h 34"/>
                  <a:gd name="T2" fmla="*/ 2118 w 136"/>
                  <a:gd name="T3" fmla="*/ 691 h 34"/>
                  <a:gd name="T4" fmla="*/ 0 w 136"/>
                  <a:gd name="T5" fmla="*/ 0 h 34"/>
                  <a:gd name="T6" fmla="*/ 66 w 136"/>
                  <a:gd name="T7" fmla="*/ 761 h 34"/>
                  <a:gd name="T8" fmla="*/ 2118 w 136"/>
                  <a:gd name="T9" fmla="*/ 1186 h 34"/>
                  <a:gd name="T10" fmla="*/ 2142 w 136"/>
                  <a:gd name="T11" fmla="*/ 1186 h 34"/>
                  <a:gd name="T12" fmla="*/ 4188 w 136"/>
                  <a:gd name="T13" fmla="*/ 761 h 34"/>
                  <a:gd name="T14" fmla="*/ 4228 w 136"/>
                  <a:gd name="T15" fmla="*/ 0 h 34"/>
                  <a:gd name="T16" fmla="*/ 2142 w 136"/>
                  <a:gd name="T17" fmla="*/ 691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4"/>
                  <a:gd name="T29" fmla="*/ 136 w 13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4">
                    <a:moveTo>
                      <a:pt x="69" y="20"/>
                    </a:moveTo>
                    <a:cubicBezTo>
                      <a:pt x="68" y="20"/>
                      <a:pt x="68" y="20"/>
                      <a:pt x="68" y="20"/>
                    </a:cubicBezTo>
                    <a:cubicBezTo>
                      <a:pt x="34" y="20"/>
                      <a:pt x="12" y="11"/>
                      <a:pt x="0" y="0"/>
                    </a:cubicBezTo>
                    <a:cubicBezTo>
                      <a:pt x="6" y="7"/>
                      <a:pt x="5" y="17"/>
                      <a:pt x="2" y="22"/>
                    </a:cubicBezTo>
                    <a:cubicBezTo>
                      <a:pt x="11" y="20"/>
                      <a:pt x="18" y="34"/>
                      <a:pt x="68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119" y="34"/>
                      <a:pt x="126" y="20"/>
                      <a:pt x="135" y="22"/>
                    </a:cubicBezTo>
                    <a:cubicBezTo>
                      <a:pt x="130" y="14"/>
                      <a:pt x="130" y="8"/>
                      <a:pt x="136" y="0"/>
                    </a:cubicBezTo>
                    <a:cubicBezTo>
                      <a:pt x="125" y="11"/>
                      <a:pt x="102" y="20"/>
                      <a:pt x="69" y="2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474"/>
              <p:cNvSpPr>
                <a:spLocks/>
              </p:cNvSpPr>
              <p:nvPr/>
            </p:nvSpPr>
            <p:spPr bwMode="auto">
              <a:xfrm>
                <a:off x="2778" y="1634"/>
                <a:ext cx="209" cy="52"/>
              </a:xfrm>
              <a:custGeom>
                <a:avLst/>
                <a:gdLst>
                  <a:gd name="T0" fmla="*/ 2081 w 136"/>
                  <a:gd name="T1" fmla="*/ 601 h 34"/>
                  <a:gd name="T2" fmla="*/ 2041 w 136"/>
                  <a:gd name="T3" fmla="*/ 601 h 34"/>
                  <a:gd name="T4" fmla="*/ 0 w 136"/>
                  <a:gd name="T5" fmla="*/ 101 h 34"/>
                  <a:gd name="T6" fmla="*/ 43 w 136"/>
                  <a:gd name="T7" fmla="*/ 668 h 34"/>
                  <a:gd name="T8" fmla="*/ 2041 w 136"/>
                  <a:gd name="T9" fmla="*/ 1022 h 34"/>
                  <a:gd name="T10" fmla="*/ 2081 w 136"/>
                  <a:gd name="T11" fmla="*/ 1022 h 34"/>
                  <a:gd name="T12" fmla="*/ 4188 w 136"/>
                  <a:gd name="T13" fmla="*/ 694 h 34"/>
                  <a:gd name="T14" fmla="*/ 4228 w 136"/>
                  <a:gd name="T15" fmla="*/ 0 h 34"/>
                  <a:gd name="T16" fmla="*/ 4228 w 136"/>
                  <a:gd name="T17" fmla="*/ 0 h 34"/>
                  <a:gd name="T18" fmla="*/ 4172 w 136"/>
                  <a:gd name="T19" fmla="*/ 43 h 34"/>
                  <a:gd name="T20" fmla="*/ 2081 w 136"/>
                  <a:gd name="T21" fmla="*/ 60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"/>
                  <a:gd name="T34" fmla="*/ 0 h 34"/>
                  <a:gd name="T35" fmla="*/ 136 w 136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" h="34">
                    <a:moveTo>
                      <a:pt x="67" y="20"/>
                    </a:moveTo>
                    <a:cubicBezTo>
                      <a:pt x="66" y="20"/>
                      <a:pt x="66" y="20"/>
                      <a:pt x="66" y="20"/>
                    </a:cubicBezTo>
                    <a:cubicBezTo>
                      <a:pt x="34" y="20"/>
                      <a:pt x="12" y="13"/>
                      <a:pt x="0" y="3"/>
                    </a:cubicBezTo>
                    <a:cubicBezTo>
                      <a:pt x="2" y="5"/>
                      <a:pt x="6" y="13"/>
                      <a:pt x="1" y="22"/>
                    </a:cubicBezTo>
                    <a:cubicBezTo>
                      <a:pt x="9" y="20"/>
                      <a:pt x="17" y="34"/>
                      <a:pt x="66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122" y="34"/>
                      <a:pt x="125" y="17"/>
                      <a:pt x="135" y="23"/>
                    </a:cubicBezTo>
                    <a:cubicBezTo>
                      <a:pt x="128" y="14"/>
                      <a:pt x="128" y="8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1"/>
                      <a:pt x="134" y="1"/>
                    </a:cubicBezTo>
                    <a:cubicBezTo>
                      <a:pt x="123" y="12"/>
                      <a:pt x="100" y="20"/>
                      <a:pt x="67" y="2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475"/>
              <p:cNvSpPr>
                <a:spLocks/>
              </p:cNvSpPr>
              <p:nvPr/>
            </p:nvSpPr>
            <p:spPr bwMode="auto">
              <a:xfrm>
                <a:off x="2773" y="1535"/>
                <a:ext cx="219" cy="43"/>
              </a:xfrm>
              <a:custGeom>
                <a:avLst/>
                <a:gdLst>
                  <a:gd name="T0" fmla="*/ 4372 w 142"/>
                  <a:gd name="T1" fmla="*/ 43 h 28"/>
                  <a:gd name="T2" fmla="*/ 2253 w 142"/>
                  <a:gd name="T3" fmla="*/ 445 h 28"/>
                  <a:gd name="T4" fmla="*/ 2190 w 142"/>
                  <a:gd name="T5" fmla="*/ 445 h 28"/>
                  <a:gd name="T6" fmla="*/ 45 w 142"/>
                  <a:gd name="T7" fmla="*/ 43 h 28"/>
                  <a:gd name="T8" fmla="*/ 0 w 142"/>
                  <a:gd name="T9" fmla="*/ 749 h 28"/>
                  <a:gd name="T10" fmla="*/ 2190 w 142"/>
                  <a:gd name="T11" fmla="*/ 863 h 28"/>
                  <a:gd name="T12" fmla="*/ 2253 w 142"/>
                  <a:gd name="T13" fmla="*/ 863 h 28"/>
                  <a:gd name="T14" fmla="*/ 4425 w 142"/>
                  <a:gd name="T15" fmla="*/ 749 h 28"/>
                  <a:gd name="T16" fmla="*/ 4548 w 142"/>
                  <a:gd name="T17" fmla="*/ 831 h 28"/>
                  <a:gd name="T18" fmla="*/ 4548 w 142"/>
                  <a:gd name="T19" fmla="*/ 831 h 28"/>
                  <a:gd name="T20" fmla="*/ 4425 w 142"/>
                  <a:gd name="T21" fmla="*/ 0 h 28"/>
                  <a:gd name="T22" fmla="*/ 4372 w 142"/>
                  <a:gd name="T23" fmla="*/ 43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"/>
                  <a:gd name="T37" fmla="*/ 0 h 28"/>
                  <a:gd name="T38" fmla="*/ 142 w 142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" h="28">
                    <a:moveTo>
                      <a:pt x="137" y="1"/>
                    </a:moveTo>
                    <a:cubicBezTo>
                      <a:pt x="126" y="12"/>
                      <a:pt x="103" y="14"/>
                      <a:pt x="70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35" y="14"/>
                      <a:pt x="13" y="12"/>
                      <a:pt x="1" y="1"/>
                    </a:cubicBezTo>
                    <a:cubicBezTo>
                      <a:pt x="6" y="10"/>
                      <a:pt x="5" y="16"/>
                      <a:pt x="0" y="24"/>
                    </a:cubicBezTo>
                    <a:cubicBezTo>
                      <a:pt x="11" y="18"/>
                      <a:pt x="14" y="28"/>
                      <a:pt x="69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125" y="28"/>
                      <a:pt x="128" y="18"/>
                      <a:pt x="138" y="24"/>
                    </a:cubicBezTo>
                    <a:cubicBezTo>
                      <a:pt x="140" y="25"/>
                      <a:pt x="141" y="26"/>
                      <a:pt x="142" y="27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37" y="20"/>
                      <a:pt x="135" y="8"/>
                      <a:pt x="138" y="0"/>
                    </a:cubicBezTo>
                    <a:cubicBezTo>
                      <a:pt x="138" y="0"/>
                      <a:pt x="138" y="0"/>
                      <a:pt x="137" y="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476"/>
              <p:cNvSpPr>
                <a:spLocks/>
              </p:cNvSpPr>
              <p:nvPr/>
            </p:nvSpPr>
            <p:spPr bwMode="auto">
              <a:xfrm>
                <a:off x="2716" y="1866"/>
                <a:ext cx="168" cy="105"/>
              </a:xfrm>
              <a:custGeom>
                <a:avLst/>
                <a:gdLst>
                  <a:gd name="T0" fmla="*/ 351 w 109"/>
                  <a:gd name="T1" fmla="*/ 127 h 68"/>
                  <a:gd name="T2" fmla="*/ 1409 w 109"/>
                  <a:gd name="T3" fmla="*/ 1319 h 68"/>
                  <a:gd name="T4" fmla="*/ 3363 w 109"/>
                  <a:gd name="T5" fmla="*/ 1421 h 68"/>
                  <a:gd name="T6" fmla="*/ 2055 w 109"/>
                  <a:gd name="T7" fmla="*/ 582 h 68"/>
                  <a:gd name="T8" fmla="*/ 521 w 109"/>
                  <a:gd name="T9" fmla="*/ 69 h 68"/>
                  <a:gd name="T10" fmla="*/ 351 w 109"/>
                  <a:gd name="T11" fmla="*/ 127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68"/>
                  <a:gd name="T20" fmla="*/ 109 w 109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68">
                    <a:moveTo>
                      <a:pt x="11" y="4"/>
                    </a:moveTo>
                    <a:cubicBezTo>
                      <a:pt x="0" y="32"/>
                      <a:pt x="26" y="36"/>
                      <a:pt x="44" y="41"/>
                    </a:cubicBezTo>
                    <a:cubicBezTo>
                      <a:pt x="62" y="46"/>
                      <a:pt x="103" y="68"/>
                      <a:pt x="106" y="44"/>
                    </a:cubicBezTo>
                    <a:cubicBezTo>
                      <a:pt x="109" y="19"/>
                      <a:pt x="94" y="26"/>
                      <a:pt x="64" y="18"/>
                    </a:cubicBezTo>
                    <a:cubicBezTo>
                      <a:pt x="34" y="11"/>
                      <a:pt x="31" y="0"/>
                      <a:pt x="16" y="2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477"/>
              <p:cNvSpPr>
                <a:spLocks/>
              </p:cNvSpPr>
              <p:nvPr/>
            </p:nvSpPr>
            <p:spPr bwMode="auto">
              <a:xfrm>
                <a:off x="2708" y="1923"/>
                <a:ext cx="174" cy="124"/>
              </a:xfrm>
              <a:custGeom>
                <a:avLst/>
                <a:gdLst>
                  <a:gd name="T0" fmla="*/ 242 w 113"/>
                  <a:gd name="T1" fmla="*/ 704 h 80"/>
                  <a:gd name="T2" fmla="*/ 1409 w 113"/>
                  <a:gd name="T3" fmla="*/ 1679 h 80"/>
                  <a:gd name="T4" fmla="*/ 3383 w 113"/>
                  <a:gd name="T5" fmla="*/ 1761 h 80"/>
                  <a:gd name="T6" fmla="*/ 1986 w 113"/>
                  <a:gd name="T7" fmla="*/ 778 h 80"/>
                  <a:gd name="T8" fmla="*/ 242 w 113"/>
                  <a:gd name="T9" fmla="*/ 704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80"/>
                  <a:gd name="T17" fmla="*/ 113 w 11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80">
                    <a:moveTo>
                      <a:pt x="8" y="21"/>
                    </a:moveTo>
                    <a:cubicBezTo>
                      <a:pt x="0" y="42"/>
                      <a:pt x="27" y="45"/>
                      <a:pt x="45" y="50"/>
                    </a:cubicBezTo>
                    <a:cubicBezTo>
                      <a:pt x="63" y="55"/>
                      <a:pt x="100" y="80"/>
                      <a:pt x="107" y="53"/>
                    </a:cubicBezTo>
                    <a:cubicBezTo>
                      <a:pt x="113" y="29"/>
                      <a:pt x="93" y="30"/>
                      <a:pt x="63" y="23"/>
                    </a:cubicBezTo>
                    <a:cubicBezTo>
                      <a:pt x="33" y="15"/>
                      <a:pt x="16" y="0"/>
                      <a:pt x="8" y="21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478"/>
              <p:cNvSpPr>
                <a:spLocks/>
              </p:cNvSpPr>
              <p:nvPr/>
            </p:nvSpPr>
            <p:spPr bwMode="auto">
              <a:xfrm>
                <a:off x="2688" y="1994"/>
                <a:ext cx="179" cy="123"/>
              </a:xfrm>
              <a:custGeom>
                <a:avLst/>
                <a:gdLst>
                  <a:gd name="T0" fmla="*/ 253 w 116"/>
                  <a:gd name="T1" fmla="*/ 643 h 80"/>
                  <a:gd name="T2" fmla="*/ 1420 w 116"/>
                  <a:gd name="T3" fmla="*/ 1553 h 80"/>
                  <a:gd name="T4" fmla="*/ 3478 w 116"/>
                  <a:gd name="T5" fmla="*/ 1693 h 80"/>
                  <a:gd name="T6" fmla="*/ 2017 w 116"/>
                  <a:gd name="T7" fmla="*/ 687 h 80"/>
                  <a:gd name="T8" fmla="*/ 253 w 116"/>
                  <a:gd name="T9" fmla="*/ 64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80"/>
                  <a:gd name="T17" fmla="*/ 116 w 11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80">
                    <a:moveTo>
                      <a:pt x="8" y="21"/>
                    </a:moveTo>
                    <a:cubicBezTo>
                      <a:pt x="0" y="42"/>
                      <a:pt x="26" y="45"/>
                      <a:pt x="44" y="50"/>
                    </a:cubicBezTo>
                    <a:cubicBezTo>
                      <a:pt x="63" y="55"/>
                      <a:pt x="100" y="80"/>
                      <a:pt x="108" y="54"/>
                    </a:cubicBezTo>
                    <a:cubicBezTo>
                      <a:pt x="116" y="30"/>
                      <a:pt x="93" y="30"/>
                      <a:pt x="63" y="22"/>
                    </a:cubicBezTo>
                    <a:cubicBezTo>
                      <a:pt x="33" y="15"/>
                      <a:pt x="16" y="0"/>
                      <a:pt x="8" y="21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479"/>
              <p:cNvSpPr>
                <a:spLocks/>
              </p:cNvSpPr>
              <p:nvPr/>
            </p:nvSpPr>
            <p:spPr bwMode="auto">
              <a:xfrm>
                <a:off x="2668" y="2071"/>
                <a:ext cx="180" cy="123"/>
              </a:xfrm>
              <a:custGeom>
                <a:avLst/>
                <a:gdLst>
                  <a:gd name="T0" fmla="*/ 242 w 117"/>
                  <a:gd name="T1" fmla="*/ 643 h 80"/>
                  <a:gd name="T2" fmla="*/ 1406 w 117"/>
                  <a:gd name="T3" fmla="*/ 1553 h 80"/>
                  <a:gd name="T4" fmla="*/ 3423 w 117"/>
                  <a:gd name="T5" fmla="*/ 1693 h 80"/>
                  <a:gd name="T6" fmla="*/ 2000 w 117"/>
                  <a:gd name="T7" fmla="*/ 716 h 80"/>
                  <a:gd name="T8" fmla="*/ 242 w 117"/>
                  <a:gd name="T9" fmla="*/ 64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80"/>
                  <a:gd name="T17" fmla="*/ 117 w 11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80">
                    <a:moveTo>
                      <a:pt x="8" y="21"/>
                    </a:moveTo>
                    <a:cubicBezTo>
                      <a:pt x="0" y="42"/>
                      <a:pt x="27" y="45"/>
                      <a:pt x="45" y="50"/>
                    </a:cubicBezTo>
                    <a:cubicBezTo>
                      <a:pt x="63" y="55"/>
                      <a:pt x="100" y="80"/>
                      <a:pt x="109" y="54"/>
                    </a:cubicBezTo>
                    <a:cubicBezTo>
                      <a:pt x="117" y="30"/>
                      <a:pt x="94" y="30"/>
                      <a:pt x="64" y="23"/>
                    </a:cubicBezTo>
                    <a:cubicBezTo>
                      <a:pt x="34" y="15"/>
                      <a:pt x="16" y="0"/>
                      <a:pt x="8" y="21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480"/>
              <p:cNvSpPr>
                <a:spLocks/>
              </p:cNvSpPr>
              <p:nvPr/>
            </p:nvSpPr>
            <p:spPr bwMode="auto">
              <a:xfrm>
                <a:off x="2644" y="2148"/>
                <a:ext cx="178" cy="123"/>
              </a:xfrm>
              <a:custGeom>
                <a:avLst/>
                <a:gdLst>
                  <a:gd name="T0" fmla="*/ 221 w 116"/>
                  <a:gd name="T1" fmla="*/ 643 h 80"/>
                  <a:gd name="T2" fmla="*/ 1363 w 116"/>
                  <a:gd name="T3" fmla="*/ 1553 h 80"/>
                  <a:gd name="T4" fmla="*/ 3327 w 116"/>
                  <a:gd name="T5" fmla="*/ 1693 h 80"/>
                  <a:gd name="T6" fmla="*/ 1907 w 116"/>
                  <a:gd name="T7" fmla="*/ 529 h 80"/>
                  <a:gd name="T8" fmla="*/ 221 w 116"/>
                  <a:gd name="T9" fmla="*/ 64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80"/>
                  <a:gd name="T17" fmla="*/ 116 w 11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80">
                    <a:moveTo>
                      <a:pt x="7" y="21"/>
                    </a:moveTo>
                    <a:cubicBezTo>
                      <a:pt x="0" y="42"/>
                      <a:pt x="26" y="45"/>
                      <a:pt x="44" y="50"/>
                    </a:cubicBezTo>
                    <a:cubicBezTo>
                      <a:pt x="62" y="55"/>
                      <a:pt x="100" y="80"/>
                      <a:pt x="108" y="54"/>
                    </a:cubicBezTo>
                    <a:cubicBezTo>
                      <a:pt x="116" y="30"/>
                      <a:pt x="92" y="25"/>
                      <a:pt x="62" y="17"/>
                    </a:cubicBezTo>
                    <a:cubicBezTo>
                      <a:pt x="32" y="10"/>
                      <a:pt x="15" y="0"/>
                      <a:pt x="7" y="21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481"/>
              <p:cNvSpPr>
                <a:spLocks/>
              </p:cNvSpPr>
              <p:nvPr/>
            </p:nvSpPr>
            <p:spPr bwMode="auto">
              <a:xfrm>
                <a:off x="2910" y="1917"/>
                <a:ext cx="174" cy="123"/>
              </a:xfrm>
              <a:custGeom>
                <a:avLst/>
                <a:gdLst>
                  <a:gd name="T0" fmla="*/ 3315 w 113"/>
                  <a:gd name="T1" fmla="*/ 643 h 80"/>
                  <a:gd name="T2" fmla="*/ 2170 w 113"/>
                  <a:gd name="T3" fmla="*/ 1553 h 80"/>
                  <a:gd name="T4" fmla="*/ 189 w 113"/>
                  <a:gd name="T5" fmla="*/ 1650 h 80"/>
                  <a:gd name="T6" fmla="*/ 1584 w 113"/>
                  <a:gd name="T7" fmla="*/ 716 h 80"/>
                  <a:gd name="T8" fmla="*/ 3315 w 113"/>
                  <a:gd name="T9" fmla="*/ 64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80"/>
                  <a:gd name="T17" fmla="*/ 113 w 11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80">
                    <a:moveTo>
                      <a:pt x="105" y="21"/>
                    </a:moveTo>
                    <a:cubicBezTo>
                      <a:pt x="113" y="42"/>
                      <a:pt x="87" y="45"/>
                      <a:pt x="69" y="50"/>
                    </a:cubicBezTo>
                    <a:cubicBezTo>
                      <a:pt x="51" y="55"/>
                      <a:pt x="14" y="80"/>
                      <a:pt x="6" y="53"/>
                    </a:cubicBezTo>
                    <a:cubicBezTo>
                      <a:pt x="0" y="29"/>
                      <a:pt x="20" y="31"/>
                      <a:pt x="50" y="23"/>
                    </a:cubicBezTo>
                    <a:cubicBezTo>
                      <a:pt x="80" y="15"/>
                      <a:pt x="98" y="0"/>
                      <a:pt x="105" y="21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482"/>
              <p:cNvSpPr>
                <a:spLocks/>
              </p:cNvSpPr>
              <p:nvPr/>
            </p:nvSpPr>
            <p:spPr bwMode="auto">
              <a:xfrm>
                <a:off x="2895" y="1843"/>
                <a:ext cx="154" cy="117"/>
              </a:xfrm>
              <a:custGeom>
                <a:avLst/>
                <a:gdLst>
                  <a:gd name="T0" fmla="*/ 2917 w 100"/>
                  <a:gd name="T1" fmla="*/ 645 h 76"/>
                  <a:gd name="T2" fmla="*/ 1988 w 100"/>
                  <a:gd name="T3" fmla="*/ 1635 h 76"/>
                  <a:gd name="T4" fmla="*/ 157 w 100"/>
                  <a:gd name="T5" fmla="*/ 1758 h 76"/>
                  <a:gd name="T6" fmla="*/ 1414 w 100"/>
                  <a:gd name="T7" fmla="*/ 790 h 76"/>
                  <a:gd name="T8" fmla="*/ 2917 w 100"/>
                  <a:gd name="T9" fmla="*/ 645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76"/>
                  <a:gd name="T17" fmla="*/ 100 w 100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76">
                    <a:moveTo>
                      <a:pt x="92" y="21"/>
                    </a:moveTo>
                    <a:cubicBezTo>
                      <a:pt x="100" y="42"/>
                      <a:pt x="81" y="47"/>
                      <a:pt x="63" y="52"/>
                    </a:cubicBezTo>
                    <a:cubicBezTo>
                      <a:pt x="45" y="57"/>
                      <a:pt x="9" y="76"/>
                      <a:pt x="5" y="56"/>
                    </a:cubicBezTo>
                    <a:cubicBezTo>
                      <a:pt x="0" y="32"/>
                      <a:pt x="15" y="33"/>
                      <a:pt x="45" y="25"/>
                    </a:cubicBezTo>
                    <a:cubicBezTo>
                      <a:pt x="66" y="19"/>
                      <a:pt x="84" y="0"/>
                      <a:pt x="92" y="21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483"/>
              <p:cNvSpPr>
                <a:spLocks/>
              </p:cNvSpPr>
              <p:nvPr/>
            </p:nvSpPr>
            <p:spPr bwMode="auto">
              <a:xfrm>
                <a:off x="2953" y="2050"/>
                <a:ext cx="174" cy="123"/>
              </a:xfrm>
              <a:custGeom>
                <a:avLst/>
                <a:gdLst>
                  <a:gd name="T0" fmla="*/ 225 w 113"/>
                  <a:gd name="T1" fmla="*/ 1851 h 80"/>
                  <a:gd name="T2" fmla="*/ 1398 w 113"/>
                  <a:gd name="T3" fmla="*/ 938 h 80"/>
                  <a:gd name="T4" fmla="*/ 3383 w 113"/>
                  <a:gd name="T5" fmla="*/ 861 h 80"/>
                  <a:gd name="T6" fmla="*/ 1986 w 113"/>
                  <a:gd name="T7" fmla="*/ 1787 h 80"/>
                  <a:gd name="T8" fmla="*/ 225 w 113"/>
                  <a:gd name="T9" fmla="*/ 185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80"/>
                  <a:gd name="T17" fmla="*/ 113 w 11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80">
                    <a:moveTo>
                      <a:pt x="7" y="59"/>
                    </a:moveTo>
                    <a:cubicBezTo>
                      <a:pt x="0" y="38"/>
                      <a:pt x="26" y="35"/>
                      <a:pt x="44" y="30"/>
                    </a:cubicBezTo>
                    <a:cubicBezTo>
                      <a:pt x="62" y="25"/>
                      <a:pt x="99" y="0"/>
                      <a:pt x="107" y="27"/>
                    </a:cubicBezTo>
                    <a:cubicBezTo>
                      <a:pt x="113" y="51"/>
                      <a:pt x="93" y="49"/>
                      <a:pt x="63" y="57"/>
                    </a:cubicBezTo>
                    <a:cubicBezTo>
                      <a:pt x="33" y="65"/>
                      <a:pt x="15" y="80"/>
                      <a:pt x="7" y="59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484"/>
              <p:cNvSpPr>
                <a:spLocks/>
              </p:cNvSpPr>
              <p:nvPr/>
            </p:nvSpPr>
            <p:spPr bwMode="auto">
              <a:xfrm>
                <a:off x="2989" y="2128"/>
                <a:ext cx="154" cy="119"/>
              </a:xfrm>
              <a:custGeom>
                <a:avLst/>
                <a:gdLst>
                  <a:gd name="T0" fmla="*/ 242 w 100"/>
                  <a:gd name="T1" fmla="*/ 1827 h 77"/>
                  <a:gd name="T2" fmla="*/ 1177 w 100"/>
                  <a:gd name="T3" fmla="*/ 824 h 77"/>
                  <a:gd name="T4" fmla="*/ 3003 w 100"/>
                  <a:gd name="T5" fmla="*/ 669 h 77"/>
                  <a:gd name="T6" fmla="*/ 1751 w 100"/>
                  <a:gd name="T7" fmla="*/ 1694 h 77"/>
                  <a:gd name="T8" fmla="*/ 242 w 100"/>
                  <a:gd name="T9" fmla="*/ 1827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77"/>
                  <a:gd name="T17" fmla="*/ 100 w 10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77">
                    <a:moveTo>
                      <a:pt x="8" y="56"/>
                    </a:moveTo>
                    <a:cubicBezTo>
                      <a:pt x="0" y="34"/>
                      <a:pt x="18" y="30"/>
                      <a:pt x="37" y="25"/>
                    </a:cubicBezTo>
                    <a:cubicBezTo>
                      <a:pt x="55" y="19"/>
                      <a:pt x="91" y="0"/>
                      <a:pt x="95" y="21"/>
                    </a:cubicBezTo>
                    <a:cubicBezTo>
                      <a:pt x="100" y="45"/>
                      <a:pt x="85" y="43"/>
                      <a:pt x="55" y="52"/>
                    </a:cubicBezTo>
                    <a:cubicBezTo>
                      <a:pt x="34" y="58"/>
                      <a:pt x="16" y="77"/>
                      <a:pt x="8" y="56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485"/>
              <p:cNvSpPr>
                <a:spLocks/>
              </p:cNvSpPr>
              <p:nvPr/>
            </p:nvSpPr>
            <p:spPr bwMode="auto">
              <a:xfrm>
                <a:off x="3015" y="2201"/>
                <a:ext cx="152" cy="118"/>
              </a:xfrm>
              <a:custGeom>
                <a:avLst/>
                <a:gdLst>
                  <a:gd name="T0" fmla="*/ 238 w 99"/>
                  <a:gd name="T1" fmla="*/ 1670 h 77"/>
                  <a:gd name="T2" fmla="*/ 1101 w 99"/>
                  <a:gd name="T3" fmla="*/ 736 h 77"/>
                  <a:gd name="T4" fmla="*/ 2936 w 99"/>
                  <a:gd name="T5" fmla="*/ 634 h 77"/>
                  <a:gd name="T6" fmla="*/ 1690 w 99"/>
                  <a:gd name="T7" fmla="*/ 1588 h 77"/>
                  <a:gd name="T8" fmla="*/ 238 w 99"/>
                  <a:gd name="T9" fmla="*/ 167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7"/>
                  <a:gd name="T17" fmla="*/ 99 w 9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7">
                    <a:moveTo>
                      <a:pt x="8" y="55"/>
                    </a:moveTo>
                    <a:cubicBezTo>
                      <a:pt x="0" y="34"/>
                      <a:pt x="18" y="30"/>
                      <a:pt x="36" y="24"/>
                    </a:cubicBezTo>
                    <a:cubicBezTo>
                      <a:pt x="54" y="19"/>
                      <a:pt x="90" y="0"/>
                      <a:pt x="95" y="21"/>
                    </a:cubicBezTo>
                    <a:cubicBezTo>
                      <a:pt x="99" y="45"/>
                      <a:pt x="85" y="43"/>
                      <a:pt x="55" y="52"/>
                    </a:cubicBezTo>
                    <a:cubicBezTo>
                      <a:pt x="33" y="58"/>
                      <a:pt x="16" y="77"/>
                      <a:pt x="8" y="55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486"/>
              <p:cNvSpPr>
                <a:spLocks/>
              </p:cNvSpPr>
              <p:nvPr/>
            </p:nvSpPr>
            <p:spPr bwMode="auto">
              <a:xfrm>
                <a:off x="2927" y="1988"/>
                <a:ext cx="180" cy="123"/>
              </a:xfrm>
              <a:custGeom>
                <a:avLst/>
                <a:gdLst>
                  <a:gd name="T0" fmla="*/ 3423 w 117"/>
                  <a:gd name="T1" fmla="*/ 643 h 80"/>
                  <a:gd name="T2" fmla="*/ 2268 w 117"/>
                  <a:gd name="T3" fmla="*/ 1553 h 80"/>
                  <a:gd name="T4" fmla="*/ 242 w 117"/>
                  <a:gd name="T5" fmla="*/ 1693 h 80"/>
                  <a:gd name="T6" fmla="*/ 1669 w 117"/>
                  <a:gd name="T7" fmla="*/ 716 h 80"/>
                  <a:gd name="T8" fmla="*/ 3423 w 117"/>
                  <a:gd name="T9" fmla="*/ 64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80"/>
                  <a:gd name="T17" fmla="*/ 117 w 11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80">
                    <a:moveTo>
                      <a:pt x="109" y="21"/>
                    </a:moveTo>
                    <a:cubicBezTo>
                      <a:pt x="117" y="42"/>
                      <a:pt x="90" y="45"/>
                      <a:pt x="72" y="50"/>
                    </a:cubicBezTo>
                    <a:cubicBezTo>
                      <a:pt x="54" y="55"/>
                      <a:pt x="17" y="80"/>
                      <a:pt x="8" y="54"/>
                    </a:cubicBezTo>
                    <a:cubicBezTo>
                      <a:pt x="0" y="30"/>
                      <a:pt x="23" y="30"/>
                      <a:pt x="53" y="23"/>
                    </a:cubicBezTo>
                    <a:cubicBezTo>
                      <a:pt x="83" y="15"/>
                      <a:pt x="101" y="0"/>
                      <a:pt x="109" y="21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487"/>
              <p:cNvSpPr>
                <a:spLocks/>
              </p:cNvSpPr>
              <p:nvPr/>
            </p:nvSpPr>
            <p:spPr bwMode="auto">
              <a:xfrm>
                <a:off x="2779" y="1075"/>
                <a:ext cx="211" cy="48"/>
              </a:xfrm>
              <a:custGeom>
                <a:avLst/>
                <a:gdLst>
                  <a:gd name="T0" fmla="*/ 4175 w 137"/>
                  <a:gd name="T1" fmla="*/ 0 h 31"/>
                  <a:gd name="T2" fmla="*/ 2096 w 137"/>
                  <a:gd name="T3" fmla="*/ 401 h 31"/>
                  <a:gd name="T4" fmla="*/ 2055 w 137"/>
                  <a:gd name="T5" fmla="*/ 401 h 31"/>
                  <a:gd name="T6" fmla="*/ 102 w 137"/>
                  <a:gd name="T7" fmla="*/ 108 h 31"/>
                  <a:gd name="T8" fmla="*/ 0 w 137"/>
                  <a:gd name="T9" fmla="*/ 858 h 31"/>
                  <a:gd name="T10" fmla="*/ 2055 w 137"/>
                  <a:gd name="T11" fmla="*/ 1023 h 31"/>
                  <a:gd name="T12" fmla="*/ 2096 w 137"/>
                  <a:gd name="T13" fmla="*/ 1023 h 31"/>
                  <a:gd name="T14" fmla="*/ 4229 w 137"/>
                  <a:gd name="T15" fmla="*/ 900 h 31"/>
                  <a:gd name="T16" fmla="*/ 4343 w 137"/>
                  <a:gd name="T17" fmla="*/ 962 h 31"/>
                  <a:gd name="T18" fmla="*/ 4343 w 137"/>
                  <a:gd name="T19" fmla="*/ 962 h 31"/>
                  <a:gd name="T20" fmla="*/ 4175 w 137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31"/>
                  <a:gd name="T35" fmla="*/ 137 w 13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31">
                    <a:moveTo>
                      <a:pt x="132" y="0"/>
                    </a:moveTo>
                    <a:cubicBezTo>
                      <a:pt x="120" y="10"/>
                      <a:pt x="98" y="12"/>
                      <a:pt x="66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36" y="12"/>
                      <a:pt x="16" y="11"/>
                      <a:pt x="3" y="3"/>
                    </a:cubicBezTo>
                    <a:cubicBezTo>
                      <a:pt x="6" y="11"/>
                      <a:pt x="4" y="20"/>
                      <a:pt x="0" y="26"/>
                    </a:cubicBezTo>
                    <a:cubicBezTo>
                      <a:pt x="8" y="23"/>
                      <a:pt x="16" y="31"/>
                      <a:pt x="65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121" y="31"/>
                      <a:pt x="124" y="21"/>
                      <a:pt x="134" y="27"/>
                    </a:cubicBezTo>
                    <a:cubicBezTo>
                      <a:pt x="135" y="28"/>
                      <a:pt x="136" y="29"/>
                      <a:pt x="137" y="29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0" y="24"/>
                      <a:pt x="126" y="11"/>
                      <a:pt x="132" y="0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488"/>
              <p:cNvSpPr>
                <a:spLocks/>
              </p:cNvSpPr>
              <p:nvPr/>
            </p:nvSpPr>
            <p:spPr bwMode="auto">
              <a:xfrm>
                <a:off x="2773" y="961"/>
                <a:ext cx="217" cy="51"/>
              </a:xfrm>
              <a:custGeom>
                <a:avLst/>
                <a:gdLst>
                  <a:gd name="T0" fmla="*/ 4280 w 141"/>
                  <a:gd name="T1" fmla="*/ 0 h 33"/>
                  <a:gd name="T2" fmla="*/ 2198 w 141"/>
                  <a:gd name="T3" fmla="*/ 399 h 33"/>
                  <a:gd name="T4" fmla="*/ 2165 w 141"/>
                  <a:gd name="T5" fmla="*/ 399 h 33"/>
                  <a:gd name="T6" fmla="*/ 189 w 141"/>
                  <a:gd name="T7" fmla="*/ 108 h 33"/>
                  <a:gd name="T8" fmla="*/ 0 w 141"/>
                  <a:gd name="T9" fmla="*/ 969 h 33"/>
                  <a:gd name="T10" fmla="*/ 2165 w 141"/>
                  <a:gd name="T11" fmla="*/ 1077 h 33"/>
                  <a:gd name="T12" fmla="*/ 2198 w 141"/>
                  <a:gd name="T13" fmla="*/ 1077 h 33"/>
                  <a:gd name="T14" fmla="*/ 4337 w 141"/>
                  <a:gd name="T15" fmla="*/ 969 h 33"/>
                  <a:gd name="T16" fmla="*/ 4437 w 141"/>
                  <a:gd name="T17" fmla="*/ 1034 h 33"/>
                  <a:gd name="T18" fmla="*/ 4437 w 141"/>
                  <a:gd name="T19" fmla="*/ 969 h 33"/>
                  <a:gd name="T20" fmla="*/ 4280 w 141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"/>
                  <a:gd name="T34" fmla="*/ 0 h 33"/>
                  <a:gd name="T35" fmla="*/ 141 w 141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" h="33">
                    <a:moveTo>
                      <a:pt x="136" y="0"/>
                    </a:moveTo>
                    <a:cubicBezTo>
                      <a:pt x="124" y="11"/>
                      <a:pt x="102" y="12"/>
                      <a:pt x="70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40" y="12"/>
                      <a:pt x="19" y="11"/>
                      <a:pt x="6" y="3"/>
                    </a:cubicBezTo>
                    <a:cubicBezTo>
                      <a:pt x="11" y="13"/>
                      <a:pt x="7" y="25"/>
                      <a:pt x="0" y="30"/>
                    </a:cubicBezTo>
                    <a:cubicBezTo>
                      <a:pt x="11" y="24"/>
                      <a:pt x="14" y="33"/>
                      <a:pt x="69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125" y="33"/>
                      <a:pt x="128" y="24"/>
                      <a:pt x="138" y="30"/>
                    </a:cubicBezTo>
                    <a:cubicBezTo>
                      <a:pt x="139" y="30"/>
                      <a:pt x="140" y="31"/>
                      <a:pt x="141" y="32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34" y="25"/>
                      <a:pt x="130" y="10"/>
                      <a:pt x="136" y="0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489"/>
              <p:cNvSpPr>
                <a:spLocks/>
              </p:cNvSpPr>
              <p:nvPr/>
            </p:nvSpPr>
            <p:spPr bwMode="auto">
              <a:xfrm>
                <a:off x="2779" y="1432"/>
                <a:ext cx="207" cy="48"/>
              </a:xfrm>
              <a:custGeom>
                <a:avLst/>
                <a:gdLst>
                  <a:gd name="T0" fmla="*/ 2093 w 134"/>
                  <a:gd name="T1" fmla="*/ 1023 h 31"/>
                  <a:gd name="T2" fmla="*/ 2146 w 134"/>
                  <a:gd name="T3" fmla="*/ 1023 h 31"/>
                  <a:gd name="T4" fmla="*/ 4345 w 134"/>
                  <a:gd name="T5" fmla="*/ 900 h 31"/>
                  <a:gd name="T6" fmla="*/ 4284 w 134"/>
                  <a:gd name="T7" fmla="*/ 0 h 31"/>
                  <a:gd name="T8" fmla="*/ 2146 w 134"/>
                  <a:gd name="T9" fmla="*/ 401 h 31"/>
                  <a:gd name="T10" fmla="*/ 2093 w 134"/>
                  <a:gd name="T11" fmla="*/ 401 h 31"/>
                  <a:gd name="T12" fmla="*/ 70 w 134"/>
                  <a:gd name="T13" fmla="*/ 108 h 31"/>
                  <a:gd name="T14" fmla="*/ 0 w 134"/>
                  <a:gd name="T15" fmla="*/ 827 h 31"/>
                  <a:gd name="T16" fmla="*/ 2093 w 134"/>
                  <a:gd name="T17" fmla="*/ 1023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31"/>
                  <a:gd name="T29" fmla="*/ 134 w 13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31">
                    <a:moveTo>
                      <a:pt x="65" y="31"/>
                    </a:moveTo>
                    <a:cubicBezTo>
                      <a:pt x="66" y="31"/>
                      <a:pt x="66" y="31"/>
                      <a:pt x="66" y="31"/>
                    </a:cubicBezTo>
                    <a:cubicBezTo>
                      <a:pt x="120" y="31"/>
                      <a:pt x="124" y="21"/>
                      <a:pt x="134" y="27"/>
                    </a:cubicBezTo>
                    <a:cubicBezTo>
                      <a:pt x="129" y="20"/>
                      <a:pt x="127" y="9"/>
                      <a:pt x="132" y="0"/>
                    </a:cubicBezTo>
                    <a:cubicBezTo>
                      <a:pt x="120" y="10"/>
                      <a:pt x="98" y="12"/>
                      <a:pt x="66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36" y="12"/>
                      <a:pt x="15" y="11"/>
                      <a:pt x="2" y="3"/>
                    </a:cubicBezTo>
                    <a:cubicBezTo>
                      <a:pt x="6" y="11"/>
                      <a:pt x="4" y="20"/>
                      <a:pt x="0" y="25"/>
                    </a:cubicBezTo>
                    <a:cubicBezTo>
                      <a:pt x="9" y="23"/>
                      <a:pt x="17" y="31"/>
                      <a:pt x="65" y="31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490"/>
              <p:cNvSpPr>
                <a:spLocks/>
              </p:cNvSpPr>
              <p:nvPr/>
            </p:nvSpPr>
            <p:spPr bwMode="auto">
              <a:xfrm>
                <a:off x="2781" y="1303"/>
                <a:ext cx="208" cy="55"/>
              </a:xfrm>
              <a:custGeom>
                <a:avLst/>
                <a:gdLst>
                  <a:gd name="T0" fmla="*/ 2055 w 135"/>
                  <a:gd name="T1" fmla="*/ 507 h 36"/>
                  <a:gd name="T2" fmla="*/ 2051 w 135"/>
                  <a:gd name="T3" fmla="*/ 507 h 36"/>
                  <a:gd name="T4" fmla="*/ 43 w 135"/>
                  <a:gd name="T5" fmla="*/ 217 h 36"/>
                  <a:gd name="T6" fmla="*/ 0 w 135"/>
                  <a:gd name="T7" fmla="*/ 888 h 36"/>
                  <a:gd name="T8" fmla="*/ 2051 w 135"/>
                  <a:gd name="T9" fmla="*/ 1066 h 36"/>
                  <a:gd name="T10" fmla="*/ 2055 w 135"/>
                  <a:gd name="T11" fmla="*/ 1066 h 36"/>
                  <a:gd name="T12" fmla="*/ 4188 w 135"/>
                  <a:gd name="T13" fmla="*/ 917 h 36"/>
                  <a:gd name="T14" fmla="*/ 4282 w 135"/>
                  <a:gd name="T15" fmla="*/ 43 h 36"/>
                  <a:gd name="T16" fmla="*/ 4282 w 135"/>
                  <a:gd name="T17" fmla="*/ 0 h 36"/>
                  <a:gd name="T18" fmla="*/ 4188 w 135"/>
                  <a:gd name="T19" fmla="*/ 115 h 36"/>
                  <a:gd name="T20" fmla="*/ 2055 w 135"/>
                  <a:gd name="T21" fmla="*/ 507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"/>
                  <a:gd name="T34" fmla="*/ 0 h 36"/>
                  <a:gd name="T35" fmla="*/ 135 w 135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" h="36">
                    <a:moveTo>
                      <a:pt x="65" y="17"/>
                    </a:moveTo>
                    <a:cubicBezTo>
                      <a:pt x="64" y="17"/>
                      <a:pt x="64" y="17"/>
                      <a:pt x="64" y="17"/>
                    </a:cubicBezTo>
                    <a:cubicBezTo>
                      <a:pt x="34" y="17"/>
                      <a:pt x="13" y="16"/>
                      <a:pt x="1" y="7"/>
                    </a:cubicBezTo>
                    <a:cubicBezTo>
                      <a:pt x="5" y="15"/>
                      <a:pt x="3" y="24"/>
                      <a:pt x="0" y="30"/>
                    </a:cubicBezTo>
                    <a:cubicBezTo>
                      <a:pt x="8" y="29"/>
                      <a:pt x="17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36"/>
                      <a:pt x="122" y="27"/>
                      <a:pt x="132" y="31"/>
                    </a:cubicBezTo>
                    <a:cubicBezTo>
                      <a:pt x="127" y="23"/>
                      <a:pt x="125" y="9"/>
                      <a:pt x="135" y="1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4" y="1"/>
                      <a:pt x="133" y="3"/>
                      <a:pt x="132" y="4"/>
                    </a:cubicBezTo>
                    <a:cubicBezTo>
                      <a:pt x="121" y="15"/>
                      <a:pt x="98" y="17"/>
                      <a:pt x="65" y="17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491"/>
              <p:cNvSpPr>
                <a:spLocks/>
              </p:cNvSpPr>
              <p:nvPr/>
            </p:nvSpPr>
            <p:spPr bwMode="auto">
              <a:xfrm>
                <a:off x="2779" y="1189"/>
                <a:ext cx="211" cy="58"/>
              </a:xfrm>
              <a:custGeom>
                <a:avLst/>
                <a:gdLst>
                  <a:gd name="T0" fmla="*/ 4300 w 137"/>
                  <a:gd name="T1" fmla="*/ 0 h 38"/>
                  <a:gd name="T2" fmla="*/ 4220 w 137"/>
                  <a:gd name="T3" fmla="*/ 114 h 38"/>
                  <a:gd name="T4" fmla="*/ 2096 w 137"/>
                  <a:gd name="T5" fmla="*/ 505 h 38"/>
                  <a:gd name="T6" fmla="*/ 2055 w 137"/>
                  <a:gd name="T7" fmla="*/ 505 h 38"/>
                  <a:gd name="T8" fmla="*/ 43 w 137"/>
                  <a:gd name="T9" fmla="*/ 217 h 38"/>
                  <a:gd name="T10" fmla="*/ 0 w 137"/>
                  <a:gd name="T11" fmla="*/ 960 h 38"/>
                  <a:gd name="T12" fmla="*/ 2055 w 137"/>
                  <a:gd name="T13" fmla="*/ 1128 h 38"/>
                  <a:gd name="T14" fmla="*/ 2096 w 137"/>
                  <a:gd name="T15" fmla="*/ 1128 h 38"/>
                  <a:gd name="T16" fmla="*/ 4229 w 137"/>
                  <a:gd name="T17" fmla="*/ 1026 h 38"/>
                  <a:gd name="T18" fmla="*/ 4343 w 137"/>
                  <a:gd name="T19" fmla="*/ 1075 h 38"/>
                  <a:gd name="T20" fmla="*/ 4343 w 137"/>
                  <a:gd name="T21" fmla="*/ 1059 h 38"/>
                  <a:gd name="T22" fmla="*/ 4300 w 137"/>
                  <a:gd name="T23" fmla="*/ 63 h 38"/>
                  <a:gd name="T24" fmla="*/ 4300 w 137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7"/>
                  <a:gd name="T40" fmla="*/ 0 h 38"/>
                  <a:gd name="T41" fmla="*/ 137 w 137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7" h="38">
                    <a:moveTo>
                      <a:pt x="136" y="0"/>
                    </a:moveTo>
                    <a:cubicBezTo>
                      <a:pt x="135" y="1"/>
                      <a:pt x="134" y="3"/>
                      <a:pt x="133" y="4"/>
                    </a:cubicBezTo>
                    <a:cubicBezTo>
                      <a:pt x="122" y="15"/>
                      <a:pt x="99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35" y="17"/>
                      <a:pt x="13" y="16"/>
                      <a:pt x="1" y="7"/>
                    </a:cubicBezTo>
                    <a:cubicBezTo>
                      <a:pt x="6" y="16"/>
                      <a:pt x="4" y="27"/>
                      <a:pt x="0" y="33"/>
                    </a:cubicBezTo>
                    <a:cubicBezTo>
                      <a:pt x="8" y="30"/>
                      <a:pt x="16" y="38"/>
                      <a:pt x="65" y="38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121" y="38"/>
                      <a:pt x="124" y="29"/>
                      <a:pt x="134" y="35"/>
                    </a:cubicBezTo>
                    <a:cubicBezTo>
                      <a:pt x="135" y="35"/>
                      <a:pt x="136" y="36"/>
                      <a:pt x="137" y="37"/>
                    </a:cubicBezTo>
                    <a:cubicBezTo>
                      <a:pt x="137" y="36"/>
                      <a:pt x="137" y="36"/>
                      <a:pt x="137" y="36"/>
                    </a:cubicBezTo>
                    <a:cubicBezTo>
                      <a:pt x="128" y="30"/>
                      <a:pt x="124" y="12"/>
                      <a:pt x="136" y="2"/>
                    </a:cubicBez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492"/>
              <p:cNvSpPr>
                <a:spLocks/>
              </p:cNvSpPr>
              <p:nvPr/>
            </p:nvSpPr>
            <p:spPr bwMode="auto">
              <a:xfrm>
                <a:off x="2779" y="1075"/>
                <a:ext cx="211" cy="48"/>
              </a:xfrm>
              <a:custGeom>
                <a:avLst/>
                <a:gdLst>
                  <a:gd name="T0" fmla="*/ 4175 w 137"/>
                  <a:gd name="T1" fmla="*/ 0 h 31"/>
                  <a:gd name="T2" fmla="*/ 2096 w 137"/>
                  <a:gd name="T3" fmla="*/ 401 h 31"/>
                  <a:gd name="T4" fmla="*/ 2055 w 137"/>
                  <a:gd name="T5" fmla="*/ 401 h 31"/>
                  <a:gd name="T6" fmla="*/ 102 w 137"/>
                  <a:gd name="T7" fmla="*/ 108 h 31"/>
                  <a:gd name="T8" fmla="*/ 0 w 137"/>
                  <a:gd name="T9" fmla="*/ 858 h 31"/>
                  <a:gd name="T10" fmla="*/ 2055 w 137"/>
                  <a:gd name="T11" fmla="*/ 1023 h 31"/>
                  <a:gd name="T12" fmla="*/ 2096 w 137"/>
                  <a:gd name="T13" fmla="*/ 1023 h 31"/>
                  <a:gd name="T14" fmla="*/ 4229 w 137"/>
                  <a:gd name="T15" fmla="*/ 900 h 31"/>
                  <a:gd name="T16" fmla="*/ 4343 w 137"/>
                  <a:gd name="T17" fmla="*/ 962 h 31"/>
                  <a:gd name="T18" fmla="*/ 4343 w 137"/>
                  <a:gd name="T19" fmla="*/ 962 h 31"/>
                  <a:gd name="T20" fmla="*/ 4175 w 137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31"/>
                  <a:gd name="T35" fmla="*/ 137 w 13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31">
                    <a:moveTo>
                      <a:pt x="132" y="0"/>
                    </a:moveTo>
                    <a:cubicBezTo>
                      <a:pt x="120" y="10"/>
                      <a:pt x="98" y="12"/>
                      <a:pt x="66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36" y="12"/>
                      <a:pt x="16" y="11"/>
                      <a:pt x="3" y="3"/>
                    </a:cubicBezTo>
                    <a:cubicBezTo>
                      <a:pt x="6" y="11"/>
                      <a:pt x="4" y="20"/>
                      <a:pt x="0" y="26"/>
                    </a:cubicBezTo>
                    <a:cubicBezTo>
                      <a:pt x="8" y="23"/>
                      <a:pt x="16" y="31"/>
                      <a:pt x="65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121" y="31"/>
                      <a:pt x="124" y="21"/>
                      <a:pt x="134" y="27"/>
                    </a:cubicBezTo>
                    <a:cubicBezTo>
                      <a:pt x="135" y="28"/>
                      <a:pt x="136" y="29"/>
                      <a:pt x="137" y="29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0" y="24"/>
                      <a:pt x="126" y="11"/>
                      <a:pt x="132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493"/>
              <p:cNvSpPr>
                <a:spLocks/>
              </p:cNvSpPr>
              <p:nvPr/>
            </p:nvSpPr>
            <p:spPr bwMode="auto">
              <a:xfrm>
                <a:off x="2773" y="961"/>
                <a:ext cx="217" cy="51"/>
              </a:xfrm>
              <a:custGeom>
                <a:avLst/>
                <a:gdLst>
                  <a:gd name="T0" fmla="*/ 4280 w 141"/>
                  <a:gd name="T1" fmla="*/ 0 h 33"/>
                  <a:gd name="T2" fmla="*/ 2198 w 141"/>
                  <a:gd name="T3" fmla="*/ 399 h 33"/>
                  <a:gd name="T4" fmla="*/ 2165 w 141"/>
                  <a:gd name="T5" fmla="*/ 399 h 33"/>
                  <a:gd name="T6" fmla="*/ 189 w 141"/>
                  <a:gd name="T7" fmla="*/ 108 h 33"/>
                  <a:gd name="T8" fmla="*/ 0 w 141"/>
                  <a:gd name="T9" fmla="*/ 969 h 33"/>
                  <a:gd name="T10" fmla="*/ 2165 w 141"/>
                  <a:gd name="T11" fmla="*/ 1077 h 33"/>
                  <a:gd name="T12" fmla="*/ 2198 w 141"/>
                  <a:gd name="T13" fmla="*/ 1077 h 33"/>
                  <a:gd name="T14" fmla="*/ 4337 w 141"/>
                  <a:gd name="T15" fmla="*/ 969 h 33"/>
                  <a:gd name="T16" fmla="*/ 4437 w 141"/>
                  <a:gd name="T17" fmla="*/ 1034 h 33"/>
                  <a:gd name="T18" fmla="*/ 4437 w 141"/>
                  <a:gd name="T19" fmla="*/ 969 h 33"/>
                  <a:gd name="T20" fmla="*/ 4280 w 141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"/>
                  <a:gd name="T34" fmla="*/ 0 h 33"/>
                  <a:gd name="T35" fmla="*/ 141 w 141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" h="33">
                    <a:moveTo>
                      <a:pt x="136" y="0"/>
                    </a:moveTo>
                    <a:cubicBezTo>
                      <a:pt x="124" y="11"/>
                      <a:pt x="102" y="12"/>
                      <a:pt x="70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40" y="12"/>
                      <a:pt x="19" y="11"/>
                      <a:pt x="6" y="3"/>
                    </a:cubicBezTo>
                    <a:cubicBezTo>
                      <a:pt x="11" y="13"/>
                      <a:pt x="7" y="25"/>
                      <a:pt x="0" y="30"/>
                    </a:cubicBezTo>
                    <a:cubicBezTo>
                      <a:pt x="11" y="24"/>
                      <a:pt x="14" y="33"/>
                      <a:pt x="69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125" y="33"/>
                      <a:pt x="128" y="24"/>
                      <a:pt x="138" y="30"/>
                    </a:cubicBezTo>
                    <a:cubicBezTo>
                      <a:pt x="139" y="30"/>
                      <a:pt x="140" y="31"/>
                      <a:pt x="141" y="32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34" y="25"/>
                      <a:pt x="130" y="10"/>
                      <a:pt x="136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494"/>
              <p:cNvSpPr>
                <a:spLocks/>
              </p:cNvSpPr>
              <p:nvPr/>
            </p:nvSpPr>
            <p:spPr bwMode="auto">
              <a:xfrm>
                <a:off x="2779" y="1432"/>
                <a:ext cx="207" cy="48"/>
              </a:xfrm>
              <a:custGeom>
                <a:avLst/>
                <a:gdLst>
                  <a:gd name="T0" fmla="*/ 2093 w 134"/>
                  <a:gd name="T1" fmla="*/ 1023 h 31"/>
                  <a:gd name="T2" fmla="*/ 2146 w 134"/>
                  <a:gd name="T3" fmla="*/ 1023 h 31"/>
                  <a:gd name="T4" fmla="*/ 4345 w 134"/>
                  <a:gd name="T5" fmla="*/ 900 h 31"/>
                  <a:gd name="T6" fmla="*/ 4284 w 134"/>
                  <a:gd name="T7" fmla="*/ 0 h 31"/>
                  <a:gd name="T8" fmla="*/ 2146 w 134"/>
                  <a:gd name="T9" fmla="*/ 401 h 31"/>
                  <a:gd name="T10" fmla="*/ 2093 w 134"/>
                  <a:gd name="T11" fmla="*/ 401 h 31"/>
                  <a:gd name="T12" fmla="*/ 70 w 134"/>
                  <a:gd name="T13" fmla="*/ 108 h 31"/>
                  <a:gd name="T14" fmla="*/ 0 w 134"/>
                  <a:gd name="T15" fmla="*/ 827 h 31"/>
                  <a:gd name="T16" fmla="*/ 2093 w 134"/>
                  <a:gd name="T17" fmla="*/ 1023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31"/>
                  <a:gd name="T29" fmla="*/ 134 w 13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31">
                    <a:moveTo>
                      <a:pt x="65" y="31"/>
                    </a:moveTo>
                    <a:cubicBezTo>
                      <a:pt x="66" y="31"/>
                      <a:pt x="66" y="31"/>
                      <a:pt x="66" y="31"/>
                    </a:cubicBezTo>
                    <a:cubicBezTo>
                      <a:pt x="120" y="31"/>
                      <a:pt x="124" y="21"/>
                      <a:pt x="134" y="27"/>
                    </a:cubicBezTo>
                    <a:cubicBezTo>
                      <a:pt x="129" y="20"/>
                      <a:pt x="127" y="9"/>
                      <a:pt x="132" y="0"/>
                    </a:cubicBezTo>
                    <a:cubicBezTo>
                      <a:pt x="120" y="10"/>
                      <a:pt x="98" y="12"/>
                      <a:pt x="66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36" y="12"/>
                      <a:pt x="15" y="11"/>
                      <a:pt x="2" y="3"/>
                    </a:cubicBezTo>
                    <a:cubicBezTo>
                      <a:pt x="6" y="11"/>
                      <a:pt x="4" y="20"/>
                      <a:pt x="0" y="25"/>
                    </a:cubicBezTo>
                    <a:cubicBezTo>
                      <a:pt x="9" y="23"/>
                      <a:pt x="17" y="31"/>
                      <a:pt x="65" y="3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495"/>
              <p:cNvSpPr>
                <a:spLocks/>
              </p:cNvSpPr>
              <p:nvPr/>
            </p:nvSpPr>
            <p:spPr bwMode="auto">
              <a:xfrm>
                <a:off x="2781" y="1303"/>
                <a:ext cx="208" cy="55"/>
              </a:xfrm>
              <a:custGeom>
                <a:avLst/>
                <a:gdLst>
                  <a:gd name="T0" fmla="*/ 2055 w 135"/>
                  <a:gd name="T1" fmla="*/ 507 h 36"/>
                  <a:gd name="T2" fmla="*/ 2051 w 135"/>
                  <a:gd name="T3" fmla="*/ 507 h 36"/>
                  <a:gd name="T4" fmla="*/ 43 w 135"/>
                  <a:gd name="T5" fmla="*/ 217 h 36"/>
                  <a:gd name="T6" fmla="*/ 0 w 135"/>
                  <a:gd name="T7" fmla="*/ 888 h 36"/>
                  <a:gd name="T8" fmla="*/ 2051 w 135"/>
                  <a:gd name="T9" fmla="*/ 1066 h 36"/>
                  <a:gd name="T10" fmla="*/ 2055 w 135"/>
                  <a:gd name="T11" fmla="*/ 1066 h 36"/>
                  <a:gd name="T12" fmla="*/ 4188 w 135"/>
                  <a:gd name="T13" fmla="*/ 917 h 36"/>
                  <a:gd name="T14" fmla="*/ 4282 w 135"/>
                  <a:gd name="T15" fmla="*/ 43 h 36"/>
                  <a:gd name="T16" fmla="*/ 4282 w 135"/>
                  <a:gd name="T17" fmla="*/ 0 h 36"/>
                  <a:gd name="T18" fmla="*/ 4188 w 135"/>
                  <a:gd name="T19" fmla="*/ 115 h 36"/>
                  <a:gd name="T20" fmla="*/ 2055 w 135"/>
                  <a:gd name="T21" fmla="*/ 507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"/>
                  <a:gd name="T34" fmla="*/ 0 h 36"/>
                  <a:gd name="T35" fmla="*/ 135 w 135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" h="36">
                    <a:moveTo>
                      <a:pt x="65" y="17"/>
                    </a:moveTo>
                    <a:cubicBezTo>
                      <a:pt x="64" y="17"/>
                      <a:pt x="64" y="17"/>
                      <a:pt x="64" y="17"/>
                    </a:cubicBezTo>
                    <a:cubicBezTo>
                      <a:pt x="34" y="17"/>
                      <a:pt x="13" y="16"/>
                      <a:pt x="1" y="7"/>
                    </a:cubicBezTo>
                    <a:cubicBezTo>
                      <a:pt x="5" y="15"/>
                      <a:pt x="3" y="24"/>
                      <a:pt x="0" y="30"/>
                    </a:cubicBezTo>
                    <a:cubicBezTo>
                      <a:pt x="8" y="29"/>
                      <a:pt x="17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36"/>
                      <a:pt x="122" y="27"/>
                      <a:pt x="132" y="31"/>
                    </a:cubicBezTo>
                    <a:cubicBezTo>
                      <a:pt x="127" y="23"/>
                      <a:pt x="125" y="9"/>
                      <a:pt x="135" y="1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4" y="1"/>
                      <a:pt x="133" y="3"/>
                      <a:pt x="132" y="4"/>
                    </a:cubicBezTo>
                    <a:cubicBezTo>
                      <a:pt x="121" y="15"/>
                      <a:pt x="98" y="17"/>
                      <a:pt x="65" y="1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496"/>
              <p:cNvSpPr>
                <a:spLocks/>
              </p:cNvSpPr>
              <p:nvPr/>
            </p:nvSpPr>
            <p:spPr bwMode="auto">
              <a:xfrm>
                <a:off x="2779" y="1189"/>
                <a:ext cx="211" cy="58"/>
              </a:xfrm>
              <a:custGeom>
                <a:avLst/>
                <a:gdLst>
                  <a:gd name="T0" fmla="*/ 4300 w 137"/>
                  <a:gd name="T1" fmla="*/ 0 h 38"/>
                  <a:gd name="T2" fmla="*/ 4220 w 137"/>
                  <a:gd name="T3" fmla="*/ 114 h 38"/>
                  <a:gd name="T4" fmla="*/ 2096 w 137"/>
                  <a:gd name="T5" fmla="*/ 505 h 38"/>
                  <a:gd name="T6" fmla="*/ 2055 w 137"/>
                  <a:gd name="T7" fmla="*/ 505 h 38"/>
                  <a:gd name="T8" fmla="*/ 43 w 137"/>
                  <a:gd name="T9" fmla="*/ 217 h 38"/>
                  <a:gd name="T10" fmla="*/ 0 w 137"/>
                  <a:gd name="T11" fmla="*/ 960 h 38"/>
                  <a:gd name="T12" fmla="*/ 2055 w 137"/>
                  <a:gd name="T13" fmla="*/ 1128 h 38"/>
                  <a:gd name="T14" fmla="*/ 2096 w 137"/>
                  <a:gd name="T15" fmla="*/ 1128 h 38"/>
                  <a:gd name="T16" fmla="*/ 4229 w 137"/>
                  <a:gd name="T17" fmla="*/ 1026 h 38"/>
                  <a:gd name="T18" fmla="*/ 4343 w 137"/>
                  <a:gd name="T19" fmla="*/ 1075 h 38"/>
                  <a:gd name="T20" fmla="*/ 4343 w 137"/>
                  <a:gd name="T21" fmla="*/ 1059 h 38"/>
                  <a:gd name="T22" fmla="*/ 4300 w 137"/>
                  <a:gd name="T23" fmla="*/ 63 h 38"/>
                  <a:gd name="T24" fmla="*/ 4300 w 137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7"/>
                  <a:gd name="T40" fmla="*/ 0 h 38"/>
                  <a:gd name="T41" fmla="*/ 137 w 137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7" h="38">
                    <a:moveTo>
                      <a:pt x="136" y="0"/>
                    </a:moveTo>
                    <a:cubicBezTo>
                      <a:pt x="135" y="1"/>
                      <a:pt x="134" y="3"/>
                      <a:pt x="133" y="4"/>
                    </a:cubicBezTo>
                    <a:cubicBezTo>
                      <a:pt x="122" y="15"/>
                      <a:pt x="99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35" y="17"/>
                      <a:pt x="13" y="16"/>
                      <a:pt x="1" y="7"/>
                    </a:cubicBezTo>
                    <a:cubicBezTo>
                      <a:pt x="6" y="16"/>
                      <a:pt x="4" y="27"/>
                      <a:pt x="0" y="33"/>
                    </a:cubicBezTo>
                    <a:cubicBezTo>
                      <a:pt x="8" y="30"/>
                      <a:pt x="16" y="38"/>
                      <a:pt x="65" y="38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121" y="38"/>
                      <a:pt x="124" y="29"/>
                      <a:pt x="134" y="35"/>
                    </a:cubicBezTo>
                    <a:cubicBezTo>
                      <a:pt x="135" y="35"/>
                      <a:pt x="136" y="36"/>
                      <a:pt x="137" y="37"/>
                    </a:cubicBezTo>
                    <a:cubicBezTo>
                      <a:pt x="137" y="36"/>
                      <a:pt x="137" y="36"/>
                      <a:pt x="137" y="36"/>
                    </a:cubicBezTo>
                    <a:cubicBezTo>
                      <a:pt x="128" y="30"/>
                      <a:pt x="124" y="12"/>
                      <a:pt x="136" y="2"/>
                    </a:cubicBezTo>
                    <a:lnTo>
                      <a:pt x="136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497"/>
              <p:cNvSpPr>
                <a:spLocks/>
              </p:cNvSpPr>
              <p:nvPr/>
            </p:nvSpPr>
            <p:spPr bwMode="auto">
              <a:xfrm>
                <a:off x="2912" y="1899"/>
                <a:ext cx="140" cy="75"/>
              </a:xfrm>
              <a:custGeom>
                <a:avLst/>
                <a:gdLst>
                  <a:gd name="T0" fmla="*/ 2852 w 91"/>
                  <a:gd name="T1" fmla="*/ 670 h 49"/>
                  <a:gd name="T2" fmla="*/ 2568 w 91"/>
                  <a:gd name="T3" fmla="*/ 43 h 49"/>
                  <a:gd name="T4" fmla="*/ 2542 w 91"/>
                  <a:gd name="T5" fmla="*/ 0 h 49"/>
                  <a:gd name="T6" fmla="*/ 1631 w 91"/>
                  <a:gd name="T7" fmla="*/ 478 h 49"/>
                  <a:gd name="T8" fmla="*/ 0 w 91"/>
                  <a:gd name="T9" fmla="*/ 851 h 49"/>
                  <a:gd name="T10" fmla="*/ 225 w 91"/>
                  <a:gd name="T11" fmla="*/ 1479 h 49"/>
                  <a:gd name="T12" fmla="*/ 1522 w 91"/>
                  <a:gd name="T13" fmla="*/ 1065 h 49"/>
                  <a:gd name="T14" fmla="*/ 2852 w 91"/>
                  <a:gd name="T15" fmla="*/ 67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"/>
                  <a:gd name="T25" fmla="*/ 0 h 49"/>
                  <a:gd name="T26" fmla="*/ 91 w 91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" h="49">
                    <a:moveTo>
                      <a:pt x="91" y="22"/>
                    </a:moveTo>
                    <a:cubicBezTo>
                      <a:pt x="83" y="13"/>
                      <a:pt x="82" y="1"/>
                      <a:pt x="82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8" y="9"/>
                      <a:pt x="65" y="13"/>
                      <a:pt x="52" y="16"/>
                    </a:cubicBezTo>
                    <a:cubicBezTo>
                      <a:pt x="38" y="20"/>
                      <a:pt x="13" y="33"/>
                      <a:pt x="0" y="28"/>
                    </a:cubicBezTo>
                    <a:cubicBezTo>
                      <a:pt x="6" y="36"/>
                      <a:pt x="7" y="45"/>
                      <a:pt x="7" y="49"/>
                    </a:cubicBezTo>
                    <a:cubicBezTo>
                      <a:pt x="13" y="41"/>
                      <a:pt x="29" y="40"/>
                      <a:pt x="49" y="35"/>
                    </a:cubicBezTo>
                    <a:cubicBezTo>
                      <a:pt x="67" y="30"/>
                      <a:pt x="81" y="22"/>
                      <a:pt x="91" y="22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498"/>
              <p:cNvSpPr>
                <a:spLocks/>
              </p:cNvSpPr>
              <p:nvPr/>
            </p:nvSpPr>
            <p:spPr bwMode="auto">
              <a:xfrm>
                <a:off x="2710" y="1973"/>
                <a:ext cx="148" cy="75"/>
              </a:xfrm>
              <a:custGeom>
                <a:avLst/>
                <a:gdLst>
                  <a:gd name="T0" fmla="*/ 0 w 96"/>
                  <a:gd name="T1" fmla="*/ 778 h 49"/>
                  <a:gd name="T2" fmla="*/ 1571 w 96"/>
                  <a:gd name="T3" fmla="*/ 1082 h 49"/>
                  <a:gd name="T4" fmla="*/ 2897 w 96"/>
                  <a:gd name="T5" fmla="*/ 1479 h 49"/>
                  <a:gd name="T6" fmla="*/ 3066 w 96"/>
                  <a:gd name="T7" fmla="*/ 1001 h 49"/>
                  <a:gd name="T8" fmla="*/ 3066 w 96"/>
                  <a:gd name="T9" fmla="*/ 966 h 49"/>
                  <a:gd name="T10" fmla="*/ 1412 w 96"/>
                  <a:gd name="T11" fmla="*/ 556 h 49"/>
                  <a:gd name="T12" fmla="*/ 190 w 96"/>
                  <a:gd name="T13" fmla="*/ 0 h 49"/>
                  <a:gd name="T14" fmla="*/ 163 w 96"/>
                  <a:gd name="T15" fmla="*/ 43 h 49"/>
                  <a:gd name="T16" fmla="*/ 0 w 96"/>
                  <a:gd name="T17" fmla="*/ 778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49"/>
                  <a:gd name="T29" fmla="*/ 96 w 96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49">
                    <a:moveTo>
                      <a:pt x="0" y="26"/>
                    </a:moveTo>
                    <a:cubicBezTo>
                      <a:pt x="9" y="19"/>
                      <a:pt x="25" y="30"/>
                      <a:pt x="49" y="36"/>
                    </a:cubicBezTo>
                    <a:cubicBezTo>
                      <a:pt x="67" y="41"/>
                      <a:pt x="83" y="43"/>
                      <a:pt x="91" y="49"/>
                    </a:cubicBezTo>
                    <a:cubicBezTo>
                      <a:pt x="89" y="39"/>
                      <a:pt x="96" y="33"/>
                      <a:pt x="96" y="33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81" y="37"/>
                      <a:pt x="57" y="22"/>
                      <a:pt x="44" y="18"/>
                    </a:cubicBezTo>
                    <a:cubicBezTo>
                      <a:pt x="29" y="14"/>
                      <a:pt x="10" y="11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2"/>
                      <a:pt x="5" y="21"/>
                      <a:pt x="0" y="26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Freeform 499"/>
              <p:cNvSpPr>
                <a:spLocks/>
              </p:cNvSpPr>
              <p:nvPr/>
            </p:nvSpPr>
            <p:spPr bwMode="auto">
              <a:xfrm>
                <a:off x="2736" y="1914"/>
                <a:ext cx="137" cy="65"/>
              </a:xfrm>
              <a:custGeom>
                <a:avLst/>
                <a:gdLst>
                  <a:gd name="T0" fmla="*/ 981 w 89"/>
                  <a:gd name="T1" fmla="*/ 323 h 42"/>
                  <a:gd name="T2" fmla="*/ 102 w 89"/>
                  <a:gd name="T3" fmla="*/ 0 h 42"/>
                  <a:gd name="T4" fmla="*/ 0 w 89"/>
                  <a:gd name="T5" fmla="*/ 534 h 42"/>
                  <a:gd name="T6" fmla="*/ 1407 w 89"/>
                  <a:gd name="T7" fmla="*/ 956 h 42"/>
                  <a:gd name="T8" fmla="*/ 2738 w 89"/>
                  <a:gd name="T9" fmla="*/ 1382 h 42"/>
                  <a:gd name="T10" fmla="*/ 2808 w 89"/>
                  <a:gd name="T11" fmla="*/ 826 h 42"/>
                  <a:gd name="T12" fmla="*/ 2768 w 89"/>
                  <a:gd name="T13" fmla="*/ 730 h 42"/>
                  <a:gd name="T14" fmla="*/ 981 w 89"/>
                  <a:gd name="T15" fmla="*/ 32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"/>
                  <a:gd name="T25" fmla="*/ 0 h 42"/>
                  <a:gd name="T26" fmla="*/ 89 w 89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" h="42">
                    <a:moveTo>
                      <a:pt x="31" y="10"/>
                    </a:moveTo>
                    <a:cubicBezTo>
                      <a:pt x="22" y="7"/>
                      <a:pt x="10" y="5"/>
                      <a:pt x="3" y="0"/>
                    </a:cubicBezTo>
                    <a:cubicBezTo>
                      <a:pt x="5" y="7"/>
                      <a:pt x="4" y="14"/>
                      <a:pt x="0" y="16"/>
                    </a:cubicBezTo>
                    <a:cubicBezTo>
                      <a:pt x="10" y="14"/>
                      <a:pt x="25" y="23"/>
                      <a:pt x="45" y="29"/>
                    </a:cubicBezTo>
                    <a:cubicBezTo>
                      <a:pt x="65" y="34"/>
                      <a:pt x="81" y="35"/>
                      <a:pt x="87" y="42"/>
                    </a:cubicBezTo>
                    <a:cubicBezTo>
                      <a:pt x="85" y="30"/>
                      <a:pt x="89" y="25"/>
                      <a:pt x="89" y="25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75" y="29"/>
                      <a:pt x="46" y="14"/>
                      <a:pt x="31" y="10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500"/>
              <p:cNvSpPr>
                <a:spLocks/>
              </p:cNvSpPr>
              <p:nvPr/>
            </p:nvSpPr>
            <p:spPr bwMode="auto">
              <a:xfrm>
                <a:off x="2925" y="1976"/>
                <a:ext cx="154" cy="69"/>
              </a:xfrm>
              <a:custGeom>
                <a:avLst/>
                <a:gdLst>
                  <a:gd name="T0" fmla="*/ 1705 w 100"/>
                  <a:gd name="T1" fmla="*/ 955 h 45"/>
                  <a:gd name="T2" fmla="*/ 3159 w 100"/>
                  <a:gd name="T3" fmla="*/ 569 h 45"/>
                  <a:gd name="T4" fmla="*/ 2917 w 100"/>
                  <a:gd name="T5" fmla="*/ 0 h 45"/>
                  <a:gd name="T6" fmla="*/ 1874 w 100"/>
                  <a:gd name="T7" fmla="*/ 365 h 45"/>
                  <a:gd name="T8" fmla="*/ 0 w 100"/>
                  <a:gd name="T9" fmla="*/ 682 h 45"/>
                  <a:gd name="T10" fmla="*/ 0 w 100"/>
                  <a:gd name="T11" fmla="*/ 736 h 45"/>
                  <a:gd name="T12" fmla="*/ 346 w 100"/>
                  <a:gd name="T13" fmla="*/ 1380 h 45"/>
                  <a:gd name="T14" fmla="*/ 1705 w 100"/>
                  <a:gd name="T15" fmla="*/ 95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54" y="31"/>
                    </a:moveTo>
                    <a:cubicBezTo>
                      <a:pt x="75" y="25"/>
                      <a:pt x="90" y="16"/>
                      <a:pt x="100" y="19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4" y="7"/>
                      <a:pt x="70" y="9"/>
                      <a:pt x="59" y="12"/>
                    </a:cubicBezTo>
                    <a:cubicBezTo>
                      <a:pt x="43" y="17"/>
                      <a:pt x="12" y="36"/>
                      <a:pt x="0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31"/>
                      <a:pt x="10" y="40"/>
                      <a:pt x="11" y="45"/>
                    </a:cubicBezTo>
                    <a:cubicBezTo>
                      <a:pt x="17" y="37"/>
                      <a:pt x="34" y="36"/>
                      <a:pt x="54" y="31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501"/>
              <p:cNvSpPr>
                <a:spLocks/>
              </p:cNvSpPr>
              <p:nvPr/>
            </p:nvSpPr>
            <p:spPr bwMode="auto">
              <a:xfrm>
                <a:off x="2707" y="2014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256 h 1"/>
                  <a:gd name="T4" fmla="*/ 0 w 1"/>
                  <a:gd name="T5" fmla="*/ 256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502"/>
              <p:cNvSpPr>
                <a:spLocks/>
              </p:cNvSpPr>
              <p:nvPr/>
            </p:nvSpPr>
            <p:spPr bwMode="auto">
              <a:xfrm>
                <a:off x="2741" y="1816"/>
                <a:ext cx="280" cy="100"/>
              </a:xfrm>
              <a:custGeom>
                <a:avLst/>
                <a:gdLst>
                  <a:gd name="T0" fmla="*/ 4549 w 182"/>
                  <a:gd name="T1" fmla="*/ 1354 h 65"/>
                  <a:gd name="T2" fmla="*/ 5714 w 182"/>
                  <a:gd name="T3" fmla="*/ 940 h 65"/>
                  <a:gd name="T4" fmla="*/ 5188 w 182"/>
                  <a:gd name="T5" fmla="*/ 0 h 65"/>
                  <a:gd name="T6" fmla="*/ 4958 w 182"/>
                  <a:gd name="T7" fmla="*/ 303 h 65"/>
                  <a:gd name="T8" fmla="*/ 2852 w 182"/>
                  <a:gd name="T9" fmla="*/ 1331 h 65"/>
                  <a:gd name="T10" fmla="*/ 2812 w 182"/>
                  <a:gd name="T11" fmla="*/ 1331 h 65"/>
                  <a:gd name="T12" fmla="*/ 689 w 182"/>
                  <a:gd name="T13" fmla="*/ 303 h 65"/>
                  <a:gd name="T14" fmla="*/ 466 w 182"/>
                  <a:gd name="T15" fmla="*/ 0 h 65"/>
                  <a:gd name="T16" fmla="*/ 0 w 182"/>
                  <a:gd name="T17" fmla="*/ 1103 h 65"/>
                  <a:gd name="T18" fmla="*/ 1508 w 182"/>
                  <a:gd name="T19" fmla="*/ 1595 h 65"/>
                  <a:gd name="T20" fmla="*/ 2812 w 182"/>
                  <a:gd name="T21" fmla="*/ 2048 h 65"/>
                  <a:gd name="T22" fmla="*/ 3328 w 182"/>
                  <a:gd name="T23" fmla="*/ 1820 h 65"/>
                  <a:gd name="T24" fmla="*/ 4549 w 182"/>
                  <a:gd name="T25" fmla="*/ 1354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"/>
                  <a:gd name="T40" fmla="*/ 0 h 65"/>
                  <a:gd name="T41" fmla="*/ 182 w 182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" h="65">
                    <a:moveTo>
                      <a:pt x="145" y="43"/>
                    </a:moveTo>
                    <a:cubicBezTo>
                      <a:pt x="160" y="39"/>
                      <a:pt x="173" y="28"/>
                      <a:pt x="182" y="30"/>
                    </a:cubicBezTo>
                    <a:cubicBezTo>
                      <a:pt x="175" y="23"/>
                      <a:pt x="166" y="11"/>
                      <a:pt x="165" y="0"/>
                    </a:cubicBezTo>
                    <a:cubicBezTo>
                      <a:pt x="164" y="3"/>
                      <a:pt x="161" y="7"/>
                      <a:pt x="158" y="10"/>
                    </a:cubicBezTo>
                    <a:cubicBezTo>
                      <a:pt x="147" y="22"/>
                      <a:pt x="124" y="42"/>
                      <a:pt x="91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56" y="42"/>
                      <a:pt x="34" y="22"/>
                      <a:pt x="22" y="10"/>
                    </a:cubicBezTo>
                    <a:cubicBezTo>
                      <a:pt x="19" y="7"/>
                      <a:pt x="17" y="4"/>
                      <a:pt x="15" y="0"/>
                    </a:cubicBezTo>
                    <a:cubicBezTo>
                      <a:pt x="11" y="27"/>
                      <a:pt x="0" y="35"/>
                      <a:pt x="0" y="35"/>
                    </a:cubicBezTo>
                    <a:cubicBezTo>
                      <a:pt x="15" y="33"/>
                      <a:pt x="18" y="44"/>
                      <a:pt x="48" y="51"/>
                    </a:cubicBezTo>
                    <a:cubicBezTo>
                      <a:pt x="72" y="57"/>
                      <a:pt x="86" y="55"/>
                      <a:pt x="90" y="65"/>
                    </a:cubicBezTo>
                    <a:cubicBezTo>
                      <a:pt x="93" y="51"/>
                      <a:pt x="101" y="54"/>
                      <a:pt x="106" y="58"/>
                    </a:cubicBezTo>
                    <a:cubicBezTo>
                      <a:pt x="111" y="50"/>
                      <a:pt x="124" y="49"/>
                      <a:pt x="145" y="43"/>
                    </a:cubicBezTo>
                  </a:path>
                </a:pathLst>
              </a:custGeom>
              <a:solidFill>
                <a:srgbClr val="B7CE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503"/>
              <p:cNvSpPr>
                <a:spLocks/>
              </p:cNvSpPr>
              <p:nvPr/>
            </p:nvSpPr>
            <p:spPr bwMode="auto">
              <a:xfrm>
                <a:off x="2912" y="1899"/>
                <a:ext cx="140" cy="75"/>
              </a:xfrm>
              <a:custGeom>
                <a:avLst/>
                <a:gdLst>
                  <a:gd name="T0" fmla="*/ 2852 w 91"/>
                  <a:gd name="T1" fmla="*/ 670 h 49"/>
                  <a:gd name="T2" fmla="*/ 2568 w 91"/>
                  <a:gd name="T3" fmla="*/ 43 h 49"/>
                  <a:gd name="T4" fmla="*/ 2542 w 91"/>
                  <a:gd name="T5" fmla="*/ 0 h 49"/>
                  <a:gd name="T6" fmla="*/ 1631 w 91"/>
                  <a:gd name="T7" fmla="*/ 478 h 49"/>
                  <a:gd name="T8" fmla="*/ 0 w 91"/>
                  <a:gd name="T9" fmla="*/ 851 h 49"/>
                  <a:gd name="T10" fmla="*/ 225 w 91"/>
                  <a:gd name="T11" fmla="*/ 1479 h 49"/>
                  <a:gd name="T12" fmla="*/ 1522 w 91"/>
                  <a:gd name="T13" fmla="*/ 1065 h 49"/>
                  <a:gd name="T14" fmla="*/ 2852 w 91"/>
                  <a:gd name="T15" fmla="*/ 67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"/>
                  <a:gd name="T25" fmla="*/ 0 h 49"/>
                  <a:gd name="T26" fmla="*/ 91 w 91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" h="49">
                    <a:moveTo>
                      <a:pt x="91" y="22"/>
                    </a:moveTo>
                    <a:cubicBezTo>
                      <a:pt x="83" y="13"/>
                      <a:pt x="82" y="1"/>
                      <a:pt x="82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8" y="9"/>
                      <a:pt x="65" y="13"/>
                      <a:pt x="52" y="16"/>
                    </a:cubicBezTo>
                    <a:cubicBezTo>
                      <a:pt x="38" y="20"/>
                      <a:pt x="13" y="33"/>
                      <a:pt x="0" y="28"/>
                    </a:cubicBezTo>
                    <a:cubicBezTo>
                      <a:pt x="6" y="36"/>
                      <a:pt x="7" y="45"/>
                      <a:pt x="7" y="49"/>
                    </a:cubicBezTo>
                    <a:cubicBezTo>
                      <a:pt x="13" y="41"/>
                      <a:pt x="29" y="40"/>
                      <a:pt x="49" y="35"/>
                    </a:cubicBezTo>
                    <a:cubicBezTo>
                      <a:pt x="67" y="30"/>
                      <a:pt x="81" y="22"/>
                      <a:pt x="91" y="22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Freeform 504"/>
              <p:cNvSpPr>
                <a:spLocks/>
              </p:cNvSpPr>
              <p:nvPr/>
            </p:nvSpPr>
            <p:spPr bwMode="auto">
              <a:xfrm>
                <a:off x="2710" y="1973"/>
                <a:ext cx="148" cy="75"/>
              </a:xfrm>
              <a:custGeom>
                <a:avLst/>
                <a:gdLst>
                  <a:gd name="T0" fmla="*/ 0 w 96"/>
                  <a:gd name="T1" fmla="*/ 778 h 49"/>
                  <a:gd name="T2" fmla="*/ 1571 w 96"/>
                  <a:gd name="T3" fmla="*/ 1082 h 49"/>
                  <a:gd name="T4" fmla="*/ 2897 w 96"/>
                  <a:gd name="T5" fmla="*/ 1479 h 49"/>
                  <a:gd name="T6" fmla="*/ 3066 w 96"/>
                  <a:gd name="T7" fmla="*/ 1001 h 49"/>
                  <a:gd name="T8" fmla="*/ 3066 w 96"/>
                  <a:gd name="T9" fmla="*/ 966 h 49"/>
                  <a:gd name="T10" fmla="*/ 1412 w 96"/>
                  <a:gd name="T11" fmla="*/ 556 h 49"/>
                  <a:gd name="T12" fmla="*/ 190 w 96"/>
                  <a:gd name="T13" fmla="*/ 0 h 49"/>
                  <a:gd name="T14" fmla="*/ 163 w 96"/>
                  <a:gd name="T15" fmla="*/ 43 h 49"/>
                  <a:gd name="T16" fmla="*/ 0 w 96"/>
                  <a:gd name="T17" fmla="*/ 778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49"/>
                  <a:gd name="T29" fmla="*/ 96 w 96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49">
                    <a:moveTo>
                      <a:pt x="0" y="26"/>
                    </a:moveTo>
                    <a:cubicBezTo>
                      <a:pt x="9" y="19"/>
                      <a:pt x="25" y="30"/>
                      <a:pt x="49" y="36"/>
                    </a:cubicBezTo>
                    <a:cubicBezTo>
                      <a:pt x="67" y="41"/>
                      <a:pt x="83" y="43"/>
                      <a:pt x="91" y="49"/>
                    </a:cubicBezTo>
                    <a:cubicBezTo>
                      <a:pt x="89" y="39"/>
                      <a:pt x="96" y="33"/>
                      <a:pt x="96" y="33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81" y="37"/>
                      <a:pt x="57" y="22"/>
                      <a:pt x="44" y="18"/>
                    </a:cubicBezTo>
                    <a:cubicBezTo>
                      <a:pt x="29" y="14"/>
                      <a:pt x="10" y="11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2"/>
                      <a:pt x="5" y="21"/>
                      <a:pt x="0" y="26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Freeform 505"/>
              <p:cNvSpPr>
                <a:spLocks/>
              </p:cNvSpPr>
              <p:nvPr/>
            </p:nvSpPr>
            <p:spPr bwMode="auto">
              <a:xfrm>
                <a:off x="2736" y="1914"/>
                <a:ext cx="137" cy="65"/>
              </a:xfrm>
              <a:custGeom>
                <a:avLst/>
                <a:gdLst>
                  <a:gd name="T0" fmla="*/ 981 w 89"/>
                  <a:gd name="T1" fmla="*/ 323 h 42"/>
                  <a:gd name="T2" fmla="*/ 102 w 89"/>
                  <a:gd name="T3" fmla="*/ 0 h 42"/>
                  <a:gd name="T4" fmla="*/ 0 w 89"/>
                  <a:gd name="T5" fmla="*/ 534 h 42"/>
                  <a:gd name="T6" fmla="*/ 1407 w 89"/>
                  <a:gd name="T7" fmla="*/ 956 h 42"/>
                  <a:gd name="T8" fmla="*/ 2738 w 89"/>
                  <a:gd name="T9" fmla="*/ 1382 h 42"/>
                  <a:gd name="T10" fmla="*/ 2808 w 89"/>
                  <a:gd name="T11" fmla="*/ 826 h 42"/>
                  <a:gd name="T12" fmla="*/ 2768 w 89"/>
                  <a:gd name="T13" fmla="*/ 730 h 42"/>
                  <a:gd name="T14" fmla="*/ 981 w 89"/>
                  <a:gd name="T15" fmla="*/ 32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"/>
                  <a:gd name="T25" fmla="*/ 0 h 42"/>
                  <a:gd name="T26" fmla="*/ 89 w 89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" h="42">
                    <a:moveTo>
                      <a:pt x="31" y="10"/>
                    </a:moveTo>
                    <a:cubicBezTo>
                      <a:pt x="22" y="7"/>
                      <a:pt x="10" y="5"/>
                      <a:pt x="3" y="0"/>
                    </a:cubicBezTo>
                    <a:cubicBezTo>
                      <a:pt x="5" y="7"/>
                      <a:pt x="4" y="14"/>
                      <a:pt x="0" y="16"/>
                    </a:cubicBezTo>
                    <a:cubicBezTo>
                      <a:pt x="10" y="14"/>
                      <a:pt x="25" y="23"/>
                      <a:pt x="45" y="29"/>
                    </a:cubicBezTo>
                    <a:cubicBezTo>
                      <a:pt x="65" y="34"/>
                      <a:pt x="81" y="35"/>
                      <a:pt x="87" y="42"/>
                    </a:cubicBezTo>
                    <a:cubicBezTo>
                      <a:pt x="85" y="30"/>
                      <a:pt x="89" y="25"/>
                      <a:pt x="89" y="25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75" y="29"/>
                      <a:pt x="46" y="14"/>
                      <a:pt x="31" y="10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Freeform 506"/>
              <p:cNvSpPr>
                <a:spLocks/>
              </p:cNvSpPr>
              <p:nvPr/>
            </p:nvSpPr>
            <p:spPr bwMode="auto">
              <a:xfrm>
                <a:off x="2925" y="1976"/>
                <a:ext cx="154" cy="69"/>
              </a:xfrm>
              <a:custGeom>
                <a:avLst/>
                <a:gdLst>
                  <a:gd name="T0" fmla="*/ 1705 w 100"/>
                  <a:gd name="T1" fmla="*/ 955 h 45"/>
                  <a:gd name="T2" fmla="*/ 3159 w 100"/>
                  <a:gd name="T3" fmla="*/ 569 h 45"/>
                  <a:gd name="T4" fmla="*/ 2917 w 100"/>
                  <a:gd name="T5" fmla="*/ 0 h 45"/>
                  <a:gd name="T6" fmla="*/ 1874 w 100"/>
                  <a:gd name="T7" fmla="*/ 365 h 45"/>
                  <a:gd name="T8" fmla="*/ 0 w 100"/>
                  <a:gd name="T9" fmla="*/ 682 h 45"/>
                  <a:gd name="T10" fmla="*/ 0 w 100"/>
                  <a:gd name="T11" fmla="*/ 736 h 45"/>
                  <a:gd name="T12" fmla="*/ 346 w 100"/>
                  <a:gd name="T13" fmla="*/ 1380 h 45"/>
                  <a:gd name="T14" fmla="*/ 1705 w 100"/>
                  <a:gd name="T15" fmla="*/ 95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54" y="31"/>
                    </a:moveTo>
                    <a:cubicBezTo>
                      <a:pt x="75" y="25"/>
                      <a:pt x="90" y="16"/>
                      <a:pt x="100" y="19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4" y="7"/>
                      <a:pt x="70" y="9"/>
                      <a:pt x="59" y="12"/>
                    </a:cubicBezTo>
                    <a:cubicBezTo>
                      <a:pt x="43" y="17"/>
                      <a:pt x="12" y="36"/>
                      <a:pt x="0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31"/>
                      <a:pt x="10" y="40"/>
                      <a:pt x="11" y="45"/>
                    </a:cubicBezTo>
                    <a:cubicBezTo>
                      <a:pt x="17" y="37"/>
                      <a:pt x="34" y="36"/>
                      <a:pt x="54" y="31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Freeform 507"/>
              <p:cNvSpPr>
                <a:spLocks/>
              </p:cNvSpPr>
              <p:nvPr/>
            </p:nvSpPr>
            <p:spPr bwMode="auto">
              <a:xfrm>
                <a:off x="2707" y="2014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256 h 1"/>
                  <a:gd name="T4" fmla="*/ 0 w 1"/>
                  <a:gd name="T5" fmla="*/ 256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508"/>
              <p:cNvSpPr>
                <a:spLocks/>
              </p:cNvSpPr>
              <p:nvPr/>
            </p:nvSpPr>
            <p:spPr bwMode="auto">
              <a:xfrm>
                <a:off x="2741" y="1816"/>
                <a:ext cx="280" cy="100"/>
              </a:xfrm>
              <a:custGeom>
                <a:avLst/>
                <a:gdLst>
                  <a:gd name="T0" fmla="*/ 4549 w 182"/>
                  <a:gd name="T1" fmla="*/ 1354 h 65"/>
                  <a:gd name="T2" fmla="*/ 5714 w 182"/>
                  <a:gd name="T3" fmla="*/ 940 h 65"/>
                  <a:gd name="T4" fmla="*/ 5188 w 182"/>
                  <a:gd name="T5" fmla="*/ 0 h 65"/>
                  <a:gd name="T6" fmla="*/ 4958 w 182"/>
                  <a:gd name="T7" fmla="*/ 303 h 65"/>
                  <a:gd name="T8" fmla="*/ 2852 w 182"/>
                  <a:gd name="T9" fmla="*/ 1331 h 65"/>
                  <a:gd name="T10" fmla="*/ 2812 w 182"/>
                  <a:gd name="T11" fmla="*/ 1331 h 65"/>
                  <a:gd name="T12" fmla="*/ 689 w 182"/>
                  <a:gd name="T13" fmla="*/ 303 h 65"/>
                  <a:gd name="T14" fmla="*/ 466 w 182"/>
                  <a:gd name="T15" fmla="*/ 0 h 65"/>
                  <a:gd name="T16" fmla="*/ 0 w 182"/>
                  <a:gd name="T17" fmla="*/ 1103 h 65"/>
                  <a:gd name="T18" fmla="*/ 1508 w 182"/>
                  <a:gd name="T19" fmla="*/ 1595 h 65"/>
                  <a:gd name="T20" fmla="*/ 2812 w 182"/>
                  <a:gd name="T21" fmla="*/ 2048 h 65"/>
                  <a:gd name="T22" fmla="*/ 3328 w 182"/>
                  <a:gd name="T23" fmla="*/ 1820 h 65"/>
                  <a:gd name="T24" fmla="*/ 4549 w 182"/>
                  <a:gd name="T25" fmla="*/ 1354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"/>
                  <a:gd name="T40" fmla="*/ 0 h 65"/>
                  <a:gd name="T41" fmla="*/ 182 w 182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" h="65">
                    <a:moveTo>
                      <a:pt x="145" y="43"/>
                    </a:moveTo>
                    <a:cubicBezTo>
                      <a:pt x="160" y="39"/>
                      <a:pt x="173" y="28"/>
                      <a:pt x="182" y="30"/>
                    </a:cubicBezTo>
                    <a:cubicBezTo>
                      <a:pt x="175" y="23"/>
                      <a:pt x="166" y="11"/>
                      <a:pt x="165" y="0"/>
                    </a:cubicBezTo>
                    <a:cubicBezTo>
                      <a:pt x="164" y="3"/>
                      <a:pt x="161" y="7"/>
                      <a:pt x="158" y="10"/>
                    </a:cubicBezTo>
                    <a:cubicBezTo>
                      <a:pt x="147" y="22"/>
                      <a:pt x="124" y="42"/>
                      <a:pt x="91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56" y="42"/>
                      <a:pt x="34" y="22"/>
                      <a:pt x="22" y="10"/>
                    </a:cubicBezTo>
                    <a:cubicBezTo>
                      <a:pt x="19" y="7"/>
                      <a:pt x="17" y="4"/>
                      <a:pt x="15" y="0"/>
                    </a:cubicBezTo>
                    <a:cubicBezTo>
                      <a:pt x="11" y="27"/>
                      <a:pt x="0" y="35"/>
                      <a:pt x="0" y="35"/>
                    </a:cubicBezTo>
                    <a:cubicBezTo>
                      <a:pt x="15" y="33"/>
                      <a:pt x="18" y="44"/>
                      <a:pt x="48" y="51"/>
                    </a:cubicBezTo>
                    <a:cubicBezTo>
                      <a:pt x="72" y="57"/>
                      <a:pt x="86" y="55"/>
                      <a:pt x="90" y="65"/>
                    </a:cubicBezTo>
                    <a:cubicBezTo>
                      <a:pt x="93" y="51"/>
                      <a:pt x="101" y="54"/>
                      <a:pt x="106" y="58"/>
                    </a:cubicBezTo>
                    <a:cubicBezTo>
                      <a:pt x="111" y="50"/>
                      <a:pt x="124" y="49"/>
                      <a:pt x="145" y="43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509"/>
              <p:cNvSpPr>
                <a:spLocks/>
              </p:cNvSpPr>
              <p:nvPr/>
            </p:nvSpPr>
            <p:spPr bwMode="auto">
              <a:xfrm>
                <a:off x="3022" y="2185"/>
                <a:ext cx="124" cy="80"/>
              </a:xfrm>
              <a:custGeom>
                <a:avLst/>
                <a:gdLst>
                  <a:gd name="T0" fmla="*/ 70 w 80"/>
                  <a:gd name="T1" fmla="*/ 1631 h 52"/>
                  <a:gd name="T2" fmla="*/ 1028 w 80"/>
                  <a:gd name="T3" fmla="*/ 1060 h 52"/>
                  <a:gd name="T4" fmla="*/ 2668 w 80"/>
                  <a:gd name="T5" fmla="*/ 689 h 52"/>
                  <a:gd name="T6" fmla="*/ 2416 w 80"/>
                  <a:gd name="T7" fmla="*/ 0 h 52"/>
                  <a:gd name="T8" fmla="*/ 1091 w 80"/>
                  <a:gd name="T9" fmla="*/ 466 h 52"/>
                  <a:gd name="T10" fmla="*/ 0 w 80"/>
                  <a:gd name="T11" fmla="*/ 880 h 52"/>
                  <a:gd name="T12" fmla="*/ 70 w 80"/>
                  <a:gd name="T13" fmla="*/ 1631 h 52"/>
                  <a:gd name="T14" fmla="*/ 70 w 80"/>
                  <a:gd name="T15" fmla="*/ 1631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52"/>
                  <a:gd name="T26" fmla="*/ 80 w 80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52">
                    <a:moveTo>
                      <a:pt x="2" y="52"/>
                    </a:moveTo>
                    <a:cubicBezTo>
                      <a:pt x="4" y="42"/>
                      <a:pt x="18" y="38"/>
                      <a:pt x="31" y="34"/>
                    </a:cubicBezTo>
                    <a:cubicBezTo>
                      <a:pt x="45" y="31"/>
                      <a:pt x="67" y="20"/>
                      <a:pt x="80" y="22"/>
                    </a:cubicBezTo>
                    <a:cubicBezTo>
                      <a:pt x="78" y="17"/>
                      <a:pt x="72" y="8"/>
                      <a:pt x="72" y="0"/>
                    </a:cubicBezTo>
                    <a:cubicBezTo>
                      <a:pt x="67" y="8"/>
                      <a:pt x="53" y="9"/>
                      <a:pt x="33" y="15"/>
                    </a:cubicBezTo>
                    <a:cubicBezTo>
                      <a:pt x="20" y="19"/>
                      <a:pt x="9" y="27"/>
                      <a:pt x="0" y="28"/>
                    </a:cubicBezTo>
                    <a:cubicBezTo>
                      <a:pt x="1" y="30"/>
                      <a:pt x="5" y="4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Freeform 510"/>
              <p:cNvSpPr>
                <a:spLocks/>
              </p:cNvSpPr>
              <p:nvPr/>
            </p:nvSpPr>
            <p:spPr bwMode="auto">
              <a:xfrm>
                <a:off x="2987" y="2116"/>
                <a:ext cx="134" cy="69"/>
              </a:xfrm>
              <a:custGeom>
                <a:avLst/>
                <a:gdLst>
                  <a:gd name="T0" fmla="*/ 303 w 87"/>
                  <a:gd name="T1" fmla="*/ 1380 h 45"/>
                  <a:gd name="T2" fmla="*/ 1217 w 87"/>
                  <a:gd name="T3" fmla="*/ 1015 h 45"/>
                  <a:gd name="T4" fmla="*/ 2748 w 87"/>
                  <a:gd name="T5" fmla="*/ 623 h 45"/>
                  <a:gd name="T6" fmla="*/ 2626 w 87"/>
                  <a:gd name="T7" fmla="*/ 0 h 45"/>
                  <a:gd name="T8" fmla="*/ 1291 w 87"/>
                  <a:gd name="T9" fmla="*/ 414 h 45"/>
                  <a:gd name="T10" fmla="*/ 0 w 87"/>
                  <a:gd name="T11" fmla="*/ 797 h 45"/>
                  <a:gd name="T12" fmla="*/ 43 w 87"/>
                  <a:gd name="T13" fmla="*/ 823 h 45"/>
                  <a:gd name="T14" fmla="*/ 303 w 87"/>
                  <a:gd name="T15" fmla="*/ 138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45"/>
                  <a:gd name="T26" fmla="*/ 87 w 87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45">
                    <a:moveTo>
                      <a:pt x="10" y="45"/>
                    </a:moveTo>
                    <a:cubicBezTo>
                      <a:pt x="16" y="39"/>
                      <a:pt x="27" y="36"/>
                      <a:pt x="38" y="33"/>
                    </a:cubicBezTo>
                    <a:cubicBezTo>
                      <a:pt x="51" y="29"/>
                      <a:pt x="75" y="17"/>
                      <a:pt x="87" y="20"/>
                    </a:cubicBezTo>
                    <a:cubicBezTo>
                      <a:pt x="86" y="17"/>
                      <a:pt x="81" y="8"/>
                      <a:pt x="83" y="0"/>
                    </a:cubicBezTo>
                    <a:cubicBezTo>
                      <a:pt x="76" y="8"/>
                      <a:pt x="61" y="9"/>
                      <a:pt x="41" y="14"/>
                    </a:cubicBezTo>
                    <a:cubicBezTo>
                      <a:pt x="23" y="19"/>
                      <a:pt x="10" y="26"/>
                      <a:pt x="0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1" y="34"/>
                      <a:pt x="10" y="45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Freeform 511"/>
              <p:cNvSpPr>
                <a:spLocks/>
              </p:cNvSpPr>
              <p:nvPr/>
            </p:nvSpPr>
            <p:spPr bwMode="auto">
              <a:xfrm>
                <a:off x="2956" y="2043"/>
                <a:ext cx="142" cy="76"/>
              </a:xfrm>
              <a:custGeom>
                <a:avLst/>
                <a:gdLst>
                  <a:gd name="T0" fmla="*/ 190 w 92"/>
                  <a:gd name="T1" fmla="*/ 1598 h 49"/>
                  <a:gd name="T2" fmla="*/ 190 w 92"/>
                  <a:gd name="T3" fmla="*/ 1641 h 49"/>
                  <a:gd name="T4" fmla="*/ 1349 w 92"/>
                  <a:gd name="T5" fmla="*/ 1143 h 49"/>
                  <a:gd name="T6" fmla="*/ 2963 w 92"/>
                  <a:gd name="T7" fmla="*/ 630 h 49"/>
                  <a:gd name="T8" fmla="*/ 2840 w 92"/>
                  <a:gd name="T9" fmla="*/ 0 h 49"/>
                  <a:gd name="T10" fmla="*/ 1719 w 92"/>
                  <a:gd name="T11" fmla="*/ 475 h 49"/>
                  <a:gd name="T12" fmla="*/ 0 w 92"/>
                  <a:gd name="T13" fmla="*/ 977 h 49"/>
                  <a:gd name="T14" fmla="*/ 190 w 92"/>
                  <a:gd name="T15" fmla="*/ 1598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"/>
                  <a:gd name="T25" fmla="*/ 0 h 49"/>
                  <a:gd name="T26" fmla="*/ 92 w 92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" h="49">
                    <a:moveTo>
                      <a:pt x="6" y="48"/>
                    </a:moveTo>
                    <a:cubicBezTo>
                      <a:pt x="6" y="48"/>
                      <a:pt x="6" y="49"/>
                      <a:pt x="6" y="49"/>
                    </a:cubicBezTo>
                    <a:cubicBezTo>
                      <a:pt x="12" y="40"/>
                      <a:pt x="29" y="37"/>
                      <a:pt x="42" y="34"/>
                    </a:cubicBezTo>
                    <a:cubicBezTo>
                      <a:pt x="55" y="30"/>
                      <a:pt x="78" y="16"/>
                      <a:pt x="92" y="19"/>
                    </a:cubicBezTo>
                    <a:cubicBezTo>
                      <a:pt x="90" y="16"/>
                      <a:pt x="85" y="6"/>
                      <a:pt x="88" y="0"/>
                    </a:cubicBezTo>
                    <a:cubicBezTo>
                      <a:pt x="82" y="8"/>
                      <a:pt x="65" y="10"/>
                      <a:pt x="53" y="14"/>
                    </a:cubicBezTo>
                    <a:cubicBezTo>
                      <a:pt x="40" y="18"/>
                      <a:pt x="15" y="33"/>
                      <a:pt x="0" y="29"/>
                    </a:cubicBezTo>
                    <a:cubicBezTo>
                      <a:pt x="10" y="38"/>
                      <a:pt x="8" y="41"/>
                      <a:pt x="6" y="48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Freeform 512"/>
              <p:cNvSpPr>
                <a:spLocks/>
              </p:cNvSpPr>
              <p:nvPr/>
            </p:nvSpPr>
            <p:spPr bwMode="auto">
              <a:xfrm>
                <a:off x="3022" y="2185"/>
                <a:ext cx="124" cy="80"/>
              </a:xfrm>
              <a:custGeom>
                <a:avLst/>
                <a:gdLst>
                  <a:gd name="T0" fmla="*/ 70 w 80"/>
                  <a:gd name="T1" fmla="*/ 1631 h 52"/>
                  <a:gd name="T2" fmla="*/ 1028 w 80"/>
                  <a:gd name="T3" fmla="*/ 1060 h 52"/>
                  <a:gd name="T4" fmla="*/ 2668 w 80"/>
                  <a:gd name="T5" fmla="*/ 689 h 52"/>
                  <a:gd name="T6" fmla="*/ 2416 w 80"/>
                  <a:gd name="T7" fmla="*/ 0 h 52"/>
                  <a:gd name="T8" fmla="*/ 1091 w 80"/>
                  <a:gd name="T9" fmla="*/ 466 h 52"/>
                  <a:gd name="T10" fmla="*/ 0 w 80"/>
                  <a:gd name="T11" fmla="*/ 880 h 52"/>
                  <a:gd name="T12" fmla="*/ 70 w 80"/>
                  <a:gd name="T13" fmla="*/ 1631 h 52"/>
                  <a:gd name="T14" fmla="*/ 70 w 80"/>
                  <a:gd name="T15" fmla="*/ 1631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52"/>
                  <a:gd name="T26" fmla="*/ 80 w 80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52">
                    <a:moveTo>
                      <a:pt x="2" y="52"/>
                    </a:moveTo>
                    <a:cubicBezTo>
                      <a:pt x="4" y="42"/>
                      <a:pt x="18" y="38"/>
                      <a:pt x="31" y="34"/>
                    </a:cubicBezTo>
                    <a:cubicBezTo>
                      <a:pt x="45" y="31"/>
                      <a:pt x="67" y="20"/>
                      <a:pt x="80" y="22"/>
                    </a:cubicBezTo>
                    <a:cubicBezTo>
                      <a:pt x="78" y="17"/>
                      <a:pt x="72" y="8"/>
                      <a:pt x="72" y="0"/>
                    </a:cubicBezTo>
                    <a:cubicBezTo>
                      <a:pt x="67" y="8"/>
                      <a:pt x="53" y="9"/>
                      <a:pt x="33" y="15"/>
                    </a:cubicBezTo>
                    <a:cubicBezTo>
                      <a:pt x="20" y="19"/>
                      <a:pt x="9" y="27"/>
                      <a:pt x="0" y="28"/>
                    </a:cubicBezTo>
                    <a:cubicBezTo>
                      <a:pt x="1" y="30"/>
                      <a:pt x="5" y="4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513"/>
              <p:cNvSpPr>
                <a:spLocks/>
              </p:cNvSpPr>
              <p:nvPr/>
            </p:nvSpPr>
            <p:spPr bwMode="auto">
              <a:xfrm>
                <a:off x="2987" y="2116"/>
                <a:ext cx="134" cy="69"/>
              </a:xfrm>
              <a:custGeom>
                <a:avLst/>
                <a:gdLst>
                  <a:gd name="T0" fmla="*/ 303 w 87"/>
                  <a:gd name="T1" fmla="*/ 1380 h 45"/>
                  <a:gd name="T2" fmla="*/ 1217 w 87"/>
                  <a:gd name="T3" fmla="*/ 1015 h 45"/>
                  <a:gd name="T4" fmla="*/ 2748 w 87"/>
                  <a:gd name="T5" fmla="*/ 623 h 45"/>
                  <a:gd name="T6" fmla="*/ 2626 w 87"/>
                  <a:gd name="T7" fmla="*/ 0 h 45"/>
                  <a:gd name="T8" fmla="*/ 1291 w 87"/>
                  <a:gd name="T9" fmla="*/ 414 h 45"/>
                  <a:gd name="T10" fmla="*/ 0 w 87"/>
                  <a:gd name="T11" fmla="*/ 797 h 45"/>
                  <a:gd name="T12" fmla="*/ 43 w 87"/>
                  <a:gd name="T13" fmla="*/ 823 h 45"/>
                  <a:gd name="T14" fmla="*/ 303 w 87"/>
                  <a:gd name="T15" fmla="*/ 138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45"/>
                  <a:gd name="T26" fmla="*/ 87 w 87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45">
                    <a:moveTo>
                      <a:pt x="10" y="45"/>
                    </a:moveTo>
                    <a:cubicBezTo>
                      <a:pt x="16" y="39"/>
                      <a:pt x="27" y="36"/>
                      <a:pt x="38" y="33"/>
                    </a:cubicBezTo>
                    <a:cubicBezTo>
                      <a:pt x="51" y="29"/>
                      <a:pt x="75" y="17"/>
                      <a:pt x="87" y="20"/>
                    </a:cubicBezTo>
                    <a:cubicBezTo>
                      <a:pt x="86" y="17"/>
                      <a:pt x="81" y="8"/>
                      <a:pt x="83" y="0"/>
                    </a:cubicBezTo>
                    <a:cubicBezTo>
                      <a:pt x="76" y="8"/>
                      <a:pt x="61" y="9"/>
                      <a:pt x="41" y="14"/>
                    </a:cubicBezTo>
                    <a:cubicBezTo>
                      <a:pt x="23" y="19"/>
                      <a:pt x="10" y="26"/>
                      <a:pt x="0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1" y="34"/>
                      <a:pt x="10" y="45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514"/>
              <p:cNvSpPr>
                <a:spLocks/>
              </p:cNvSpPr>
              <p:nvPr/>
            </p:nvSpPr>
            <p:spPr bwMode="auto">
              <a:xfrm>
                <a:off x="2956" y="2043"/>
                <a:ext cx="142" cy="76"/>
              </a:xfrm>
              <a:custGeom>
                <a:avLst/>
                <a:gdLst>
                  <a:gd name="T0" fmla="*/ 190 w 92"/>
                  <a:gd name="T1" fmla="*/ 1598 h 49"/>
                  <a:gd name="T2" fmla="*/ 190 w 92"/>
                  <a:gd name="T3" fmla="*/ 1641 h 49"/>
                  <a:gd name="T4" fmla="*/ 1349 w 92"/>
                  <a:gd name="T5" fmla="*/ 1143 h 49"/>
                  <a:gd name="T6" fmla="*/ 2963 w 92"/>
                  <a:gd name="T7" fmla="*/ 630 h 49"/>
                  <a:gd name="T8" fmla="*/ 2840 w 92"/>
                  <a:gd name="T9" fmla="*/ 0 h 49"/>
                  <a:gd name="T10" fmla="*/ 1719 w 92"/>
                  <a:gd name="T11" fmla="*/ 475 h 49"/>
                  <a:gd name="T12" fmla="*/ 0 w 92"/>
                  <a:gd name="T13" fmla="*/ 977 h 49"/>
                  <a:gd name="T14" fmla="*/ 190 w 92"/>
                  <a:gd name="T15" fmla="*/ 1598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"/>
                  <a:gd name="T25" fmla="*/ 0 h 49"/>
                  <a:gd name="T26" fmla="*/ 92 w 92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" h="49">
                    <a:moveTo>
                      <a:pt x="6" y="48"/>
                    </a:moveTo>
                    <a:cubicBezTo>
                      <a:pt x="6" y="48"/>
                      <a:pt x="6" y="49"/>
                      <a:pt x="6" y="49"/>
                    </a:cubicBezTo>
                    <a:cubicBezTo>
                      <a:pt x="12" y="40"/>
                      <a:pt x="29" y="37"/>
                      <a:pt x="42" y="34"/>
                    </a:cubicBezTo>
                    <a:cubicBezTo>
                      <a:pt x="55" y="30"/>
                      <a:pt x="78" y="16"/>
                      <a:pt x="92" y="19"/>
                    </a:cubicBezTo>
                    <a:cubicBezTo>
                      <a:pt x="90" y="16"/>
                      <a:pt x="85" y="6"/>
                      <a:pt x="88" y="0"/>
                    </a:cubicBezTo>
                    <a:cubicBezTo>
                      <a:pt x="82" y="8"/>
                      <a:pt x="65" y="10"/>
                      <a:pt x="53" y="14"/>
                    </a:cubicBezTo>
                    <a:cubicBezTo>
                      <a:pt x="40" y="18"/>
                      <a:pt x="15" y="33"/>
                      <a:pt x="0" y="29"/>
                    </a:cubicBezTo>
                    <a:cubicBezTo>
                      <a:pt x="10" y="38"/>
                      <a:pt x="8" y="41"/>
                      <a:pt x="6" y="4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515"/>
              <p:cNvSpPr>
                <a:spLocks/>
              </p:cNvSpPr>
              <p:nvPr/>
            </p:nvSpPr>
            <p:spPr bwMode="auto">
              <a:xfrm>
                <a:off x="2695" y="2050"/>
                <a:ext cx="147" cy="83"/>
              </a:xfrm>
              <a:custGeom>
                <a:avLst/>
                <a:gdLst>
                  <a:gd name="T0" fmla="*/ 1191 w 96"/>
                  <a:gd name="T1" fmla="*/ 447 h 54"/>
                  <a:gd name="T2" fmla="*/ 176 w 96"/>
                  <a:gd name="T3" fmla="*/ 0 h 54"/>
                  <a:gd name="T4" fmla="*/ 0 w 96"/>
                  <a:gd name="T5" fmla="*/ 765 h 54"/>
                  <a:gd name="T6" fmla="*/ 1413 w 96"/>
                  <a:gd name="T7" fmla="*/ 1162 h 54"/>
                  <a:gd name="T8" fmla="*/ 2785 w 96"/>
                  <a:gd name="T9" fmla="*/ 1692 h 54"/>
                  <a:gd name="T10" fmla="*/ 2793 w 96"/>
                  <a:gd name="T11" fmla="*/ 1645 h 54"/>
                  <a:gd name="T12" fmla="*/ 2905 w 96"/>
                  <a:gd name="T13" fmla="*/ 865 h 54"/>
                  <a:gd name="T14" fmla="*/ 1191 w 96"/>
                  <a:gd name="T15" fmla="*/ 447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54"/>
                  <a:gd name="T26" fmla="*/ 96 w 96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54">
                    <a:moveTo>
                      <a:pt x="40" y="14"/>
                    </a:moveTo>
                    <a:cubicBezTo>
                      <a:pt x="28" y="10"/>
                      <a:pt x="12" y="8"/>
                      <a:pt x="6" y="0"/>
                    </a:cubicBezTo>
                    <a:cubicBezTo>
                      <a:pt x="7" y="9"/>
                      <a:pt x="4" y="19"/>
                      <a:pt x="0" y="25"/>
                    </a:cubicBezTo>
                    <a:cubicBezTo>
                      <a:pt x="9" y="21"/>
                      <a:pt x="25" y="31"/>
                      <a:pt x="47" y="37"/>
                    </a:cubicBezTo>
                    <a:cubicBezTo>
                      <a:pt x="69" y="42"/>
                      <a:pt x="87" y="43"/>
                      <a:pt x="92" y="54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89" y="42"/>
                      <a:pt x="89" y="36"/>
                      <a:pt x="96" y="28"/>
                    </a:cubicBezTo>
                    <a:cubicBezTo>
                      <a:pt x="81" y="34"/>
                      <a:pt x="55" y="18"/>
                      <a:pt x="40" y="14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516"/>
              <p:cNvSpPr>
                <a:spLocks/>
              </p:cNvSpPr>
              <p:nvPr/>
            </p:nvSpPr>
            <p:spPr bwMode="auto">
              <a:xfrm>
                <a:off x="2664" y="2120"/>
                <a:ext cx="163" cy="101"/>
              </a:xfrm>
              <a:custGeom>
                <a:avLst/>
                <a:gdLst>
                  <a:gd name="T0" fmla="*/ 3320 w 106"/>
                  <a:gd name="T1" fmla="*/ 1063 h 65"/>
                  <a:gd name="T2" fmla="*/ 1507 w 106"/>
                  <a:gd name="T3" fmla="*/ 618 h 65"/>
                  <a:gd name="T4" fmla="*/ 303 w 106"/>
                  <a:gd name="T5" fmla="*/ 0 h 65"/>
                  <a:gd name="T6" fmla="*/ 101 w 106"/>
                  <a:gd name="T7" fmla="*/ 869 h 65"/>
                  <a:gd name="T8" fmla="*/ 0 w 106"/>
                  <a:gd name="T9" fmla="*/ 1024 h 65"/>
                  <a:gd name="T10" fmla="*/ 1521 w 106"/>
                  <a:gd name="T11" fmla="*/ 1190 h 65"/>
                  <a:gd name="T12" fmla="*/ 3025 w 106"/>
                  <a:gd name="T13" fmla="*/ 2161 h 65"/>
                  <a:gd name="T14" fmla="*/ 3025 w 106"/>
                  <a:gd name="T15" fmla="*/ 2210 h 65"/>
                  <a:gd name="T16" fmla="*/ 3320 w 106"/>
                  <a:gd name="T17" fmla="*/ 1063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65"/>
                  <a:gd name="T29" fmla="*/ 106 w 106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65">
                    <a:moveTo>
                      <a:pt x="106" y="31"/>
                    </a:moveTo>
                    <a:cubicBezTo>
                      <a:pt x="92" y="40"/>
                      <a:pt x="63" y="22"/>
                      <a:pt x="48" y="18"/>
                    </a:cubicBezTo>
                    <a:cubicBezTo>
                      <a:pt x="34" y="14"/>
                      <a:pt x="14" y="11"/>
                      <a:pt x="10" y="0"/>
                    </a:cubicBezTo>
                    <a:cubicBezTo>
                      <a:pt x="11" y="1"/>
                      <a:pt x="12" y="16"/>
                      <a:pt x="3" y="26"/>
                    </a:cubicBezTo>
                    <a:cubicBezTo>
                      <a:pt x="2" y="27"/>
                      <a:pt x="1" y="28"/>
                      <a:pt x="0" y="30"/>
                    </a:cubicBezTo>
                    <a:cubicBezTo>
                      <a:pt x="10" y="22"/>
                      <a:pt x="25" y="29"/>
                      <a:pt x="49" y="35"/>
                    </a:cubicBezTo>
                    <a:cubicBezTo>
                      <a:pt x="75" y="42"/>
                      <a:pt x="97" y="47"/>
                      <a:pt x="97" y="64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4" y="50"/>
                      <a:pt x="99" y="37"/>
                      <a:pt x="106" y="31"/>
                    </a:cubicBezTo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Freeform 517"/>
              <p:cNvSpPr>
                <a:spLocks/>
              </p:cNvSpPr>
              <p:nvPr/>
            </p:nvSpPr>
            <p:spPr bwMode="auto">
              <a:xfrm>
                <a:off x="2695" y="2050"/>
                <a:ext cx="147" cy="83"/>
              </a:xfrm>
              <a:custGeom>
                <a:avLst/>
                <a:gdLst>
                  <a:gd name="T0" fmla="*/ 1191 w 96"/>
                  <a:gd name="T1" fmla="*/ 447 h 54"/>
                  <a:gd name="T2" fmla="*/ 176 w 96"/>
                  <a:gd name="T3" fmla="*/ 0 h 54"/>
                  <a:gd name="T4" fmla="*/ 0 w 96"/>
                  <a:gd name="T5" fmla="*/ 765 h 54"/>
                  <a:gd name="T6" fmla="*/ 1413 w 96"/>
                  <a:gd name="T7" fmla="*/ 1162 h 54"/>
                  <a:gd name="T8" fmla="*/ 2785 w 96"/>
                  <a:gd name="T9" fmla="*/ 1692 h 54"/>
                  <a:gd name="T10" fmla="*/ 2793 w 96"/>
                  <a:gd name="T11" fmla="*/ 1645 h 54"/>
                  <a:gd name="T12" fmla="*/ 2905 w 96"/>
                  <a:gd name="T13" fmla="*/ 865 h 54"/>
                  <a:gd name="T14" fmla="*/ 1191 w 96"/>
                  <a:gd name="T15" fmla="*/ 447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54"/>
                  <a:gd name="T26" fmla="*/ 96 w 96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54">
                    <a:moveTo>
                      <a:pt x="40" y="14"/>
                    </a:moveTo>
                    <a:cubicBezTo>
                      <a:pt x="28" y="10"/>
                      <a:pt x="12" y="8"/>
                      <a:pt x="6" y="0"/>
                    </a:cubicBezTo>
                    <a:cubicBezTo>
                      <a:pt x="7" y="9"/>
                      <a:pt x="4" y="19"/>
                      <a:pt x="0" y="25"/>
                    </a:cubicBezTo>
                    <a:cubicBezTo>
                      <a:pt x="9" y="21"/>
                      <a:pt x="25" y="31"/>
                      <a:pt x="47" y="37"/>
                    </a:cubicBezTo>
                    <a:cubicBezTo>
                      <a:pt x="69" y="42"/>
                      <a:pt x="87" y="43"/>
                      <a:pt x="92" y="54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89" y="42"/>
                      <a:pt x="89" y="36"/>
                      <a:pt x="96" y="28"/>
                    </a:cubicBezTo>
                    <a:cubicBezTo>
                      <a:pt x="81" y="34"/>
                      <a:pt x="55" y="18"/>
                      <a:pt x="40" y="14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Freeform 518"/>
              <p:cNvSpPr>
                <a:spLocks/>
              </p:cNvSpPr>
              <p:nvPr/>
            </p:nvSpPr>
            <p:spPr bwMode="auto">
              <a:xfrm>
                <a:off x="2664" y="2120"/>
                <a:ext cx="163" cy="101"/>
              </a:xfrm>
              <a:custGeom>
                <a:avLst/>
                <a:gdLst>
                  <a:gd name="T0" fmla="*/ 3320 w 106"/>
                  <a:gd name="T1" fmla="*/ 1063 h 65"/>
                  <a:gd name="T2" fmla="*/ 1507 w 106"/>
                  <a:gd name="T3" fmla="*/ 618 h 65"/>
                  <a:gd name="T4" fmla="*/ 303 w 106"/>
                  <a:gd name="T5" fmla="*/ 0 h 65"/>
                  <a:gd name="T6" fmla="*/ 101 w 106"/>
                  <a:gd name="T7" fmla="*/ 869 h 65"/>
                  <a:gd name="T8" fmla="*/ 0 w 106"/>
                  <a:gd name="T9" fmla="*/ 1024 h 65"/>
                  <a:gd name="T10" fmla="*/ 1521 w 106"/>
                  <a:gd name="T11" fmla="*/ 1190 h 65"/>
                  <a:gd name="T12" fmla="*/ 3025 w 106"/>
                  <a:gd name="T13" fmla="*/ 2161 h 65"/>
                  <a:gd name="T14" fmla="*/ 3025 w 106"/>
                  <a:gd name="T15" fmla="*/ 2210 h 65"/>
                  <a:gd name="T16" fmla="*/ 3320 w 106"/>
                  <a:gd name="T17" fmla="*/ 1063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65"/>
                  <a:gd name="T29" fmla="*/ 106 w 106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65">
                    <a:moveTo>
                      <a:pt x="106" y="31"/>
                    </a:moveTo>
                    <a:cubicBezTo>
                      <a:pt x="92" y="40"/>
                      <a:pt x="63" y="22"/>
                      <a:pt x="48" y="18"/>
                    </a:cubicBezTo>
                    <a:cubicBezTo>
                      <a:pt x="34" y="14"/>
                      <a:pt x="14" y="11"/>
                      <a:pt x="10" y="0"/>
                    </a:cubicBezTo>
                    <a:cubicBezTo>
                      <a:pt x="11" y="1"/>
                      <a:pt x="12" y="16"/>
                      <a:pt x="3" y="26"/>
                    </a:cubicBezTo>
                    <a:cubicBezTo>
                      <a:pt x="2" y="27"/>
                      <a:pt x="1" y="28"/>
                      <a:pt x="0" y="30"/>
                    </a:cubicBezTo>
                    <a:cubicBezTo>
                      <a:pt x="10" y="22"/>
                      <a:pt x="25" y="29"/>
                      <a:pt x="49" y="35"/>
                    </a:cubicBezTo>
                    <a:cubicBezTo>
                      <a:pt x="75" y="42"/>
                      <a:pt x="97" y="47"/>
                      <a:pt x="97" y="64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4" y="50"/>
                      <a:pt x="99" y="37"/>
                      <a:pt x="106" y="3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Freeform 519"/>
              <p:cNvSpPr>
                <a:spLocks/>
              </p:cNvSpPr>
              <p:nvPr/>
            </p:nvSpPr>
            <p:spPr bwMode="auto">
              <a:xfrm>
                <a:off x="2781" y="850"/>
                <a:ext cx="201" cy="48"/>
              </a:xfrm>
              <a:custGeom>
                <a:avLst/>
                <a:gdLst>
                  <a:gd name="T0" fmla="*/ 43 w 131"/>
                  <a:gd name="T1" fmla="*/ 858 h 31"/>
                  <a:gd name="T2" fmla="*/ 1959 w 131"/>
                  <a:gd name="T3" fmla="*/ 1023 h 31"/>
                  <a:gd name="T4" fmla="*/ 2001 w 131"/>
                  <a:gd name="T5" fmla="*/ 1023 h 31"/>
                  <a:gd name="T6" fmla="*/ 3982 w 131"/>
                  <a:gd name="T7" fmla="*/ 858 h 31"/>
                  <a:gd name="T8" fmla="*/ 4023 w 131"/>
                  <a:gd name="T9" fmla="*/ 858 h 31"/>
                  <a:gd name="T10" fmla="*/ 3807 w 131"/>
                  <a:gd name="T11" fmla="*/ 0 h 31"/>
                  <a:gd name="T12" fmla="*/ 155 w 131"/>
                  <a:gd name="T13" fmla="*/ 0 h 31"/>
                  <a:gd name="T14" fmla="*/ 0 w 131"/>
                  <a:gd name="T15" fmla="*/ 827 h 31"/>
                  <a:gd name="T16" fmla="*/ 43 w 131"/>
                  <a:gd name="T17" fmla="*/ 858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1"/>
                  <a:gd name="T28" fmla="*/ 0 h 31"/>
                  <a:gd name="T29" fmla="*/ 131 w 1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1" h="31">
                    <a:moveTo>
                      <a:pt x="1" y="26"/>
                    </a:moveTo>
                    <a:cubicBezTo>
                      <a:pt x="9" y="25"/>
                      <a:pt x="20" y="31"/>
                      <a:pt x="64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113" y="31"/>
                      <a:pt x="121" y="24"/>
                      <a:pt x="130" y="26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22" y="20"/>
                      <a:pt x="124" y="0"/>
                      <a:pt x="12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9"/>
                      <a:pt x="6" y="19"/>
                      <a:pt x="0" y="25"/>
                    </a:cubicBez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FAD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Freeform 520"/>
              <p:cNvSpPr>
                <a:spLocks/>
              </p:cNvSpPr>
              <p:nvPr/>
            </p:nvSpPr>
            <p:spPr bwMode="auto">
              <a:xfrm>
                <a:off x="2765" y="904"/>
                <a:ext cx="157" cy="49"/>
              </a:xfrm>
              <a:custGeom>
                <a:avLst/>
                <a:gdLst>
                  <a:gd name="T0" fmla="*/ 3177 w 102"/>
                  <a:gd name="T1" fmla="*/ 115 h 32"/>
                  <a:gd name="T2" fmla="*/ 1062 w 102"/>
                  <a:gd name="T3" fmla="*/ 66 h 32"/>
                  <a:gd name="T4" fmla="*/ 372 w 102"/>
                  <a:gd name="T5" fmla="*/ 101 h 32"/>
                  <a:gd name="T6" fmla="*/ 645 w 102"/>
                  <a:gd name="T7" fmla="*/ 968 h 32"/>
                  <a:gd name="T8" fmla="*/ 637 w 102"/>
                  <a:gd name="T9" fmla="*/ 332 h 32"/>
                  <a:gd name="T10" fmla="*/ 1699 w 102"/>
                  <a:gd name="T11" fmla="*/ 237 h 32"/>
                  <a:gd name="T12" fmla="*/ 3217 w 102"/>
                  <a:gd name="T13" fmla="*/ 176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32"/>
                  <a:gd name="T23" fmla="*/ 102 w 102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32">
                    <a:moveTo>
                      <a:pt x="101" y="4"/>
                    </a:moveTo>
                    <a:cubicBezTo>
                      <a:pt x="79" y="9"/>
                      <a:pt x="56" y="3"/>
                      <a:pt x="34" y="2"/>
                    </a:cubicBezTo>
                    <a:cubicBezTo>
                      <a:pt x="27" y="1"/>
                      <a:pt x="19" y="0"/>
                      <a:pt x="12" y="3"/>
                    </a:cubicBezTo>
                    <a:cubicBezTo>
                      <a:pt x="0" y="9"/>
                      <a:pt x="10" y="29"/>
                      <a:pt x="21" y="32"/>
                    </a:cubicBezTo>
                    <a:cubicBezTo>
                      <a:pt x="17" y="25"/>
                      <a:pt x="12" y="16"/>
                      <a:pt x="20" y="11"/>
                    </a:cubicBezTo>
                    <a:cubicBezTo>
                      <a:pt x="27" y="5"/>
                      <a:pt x="45" y="7"/>
                      <a:pt x="54" y="8"/>
                    </a:cubicBezTo>
                    <a:cubicBezTo>
                      <a:pt x="69" y="8"/>
                      <a:pt x="87" y="12"/>
                      <a:pt x="102" y="6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Freeform 521"/>
              <p:cNvSpPr>
                <a:spLocks/>
              </p:cNvSpPr>
              <p:nvPr/>
            </p:nvSpPr>
            <p:spPr bwMode="auto">
              <a:xfrm>
                <a:off x="2764" y="1015"/>
                <a:ext cx="157" cy="49"/>
              </a:xfrm>
              <a:custGeom>
                <a:avLst/>
                <a:gdLst>
                  <a:gd name="T0" fmla="*/ 3177 w 102"/>
                  <a:gd name="T1" fmla="*/ 155 h 32"/>
                  <a:gd name="T2" fmla="*/ 1062 w 102"/>
                  <a:gd name="T3" fmla="*/ 66 h 32"/>
                  <a:gd name="T4" fmla="*/ 372 w 102"/>
                  <a:gd name="T5" fmla="*/ 115 h 32"/>
                  <a:gd name="T6" fmla="*/ 637 w 102"/>
                  <a:gd name="T7" fmla="*/ 968 h 32"/>
                  <a:gd name="T8" fmla="*/ 594 w 102"/>
                  <a:gd name="T9" fmla="*/ 332 h 32"/>
                  <a:gd name="T10" fmla="*/ 1678 w 102"/>
                  <a:gd name="T11" fmla="*/ 237 h 32"/>
                  <a:gd name="T12" fmla="*/ 3217 w 102"/>
                  <a:gd name="T13" fmla="*/ 176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32"/>
                  <a:gd name="T23" fmla="*/ 102 w 102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32">
                    <a:moveTo>
                      <a:pt x="101" y="5"/>
                    </a:moveTo>
                    <a:cubicBezTo>
                      <a:pt x="79" y="10"/>
                      <a:pt x="55" y="4"/>
                      <a:pt x="34" y="2"/>
                    </a:cubicBezTo>
                    <a:cubicBezTo>
                      <a:pt x="26" y="2"/>
                      <a:pt x="19" y="0"/>
                      <a:pt x="12" y="4"/>
                    </a:cubicBezTo>
                    <a:cubicBezTo>
                      <a:pt x="0" y="10"/>
                      <a:pt x="10" y="30"/>
                      <a:pt x="20" y="32"/>
                    </a:cubicBezTo>
                    <a:cubicBezTo>
                      <a:pt x="17" y="26"/>
                      <a:pt x="12" y="16"/>
                      <a:pt x="19" y="11"/>
                    </a:cubicBezTo>
                    <a:cubicBezTo>
                      <a:pt x="27" y="6"/>
                      <a:pt x="45" y="8"/>
                      <a:pt x="53" y="8"/>
                    </a:cubicBezTo>
                    <a:cubicBezTo>
                      <a:pt x="69" y="9"/>
                      <a:pt x="87" y="12"/>
                      <a:pt x="102" y="6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Freeform 522"/>
              <p:cNvSpPr>
                <a:spLocks/>
              </p:cNvSpPr>
              <p:nvPr/>
            </p:nvSpPr>
            <p:spPr bwMode="auto">
              <a:xfrm>
                <a:off x="2761" y="1126"/>
                <a:ext cx="157" cy="60"/>
              </a:xfrm>
              <a:custGeom>
                <a:avLst/>
                <a:gdLst>
                  <a:gd name="T0" fmla="*/ 3177 w 102"/>
                  <a:gd name="T1" fmla="*/ 157 h 39"/>
                  <a:gd name="T2" fmla="*/ 1062 w 102"/>
                  <a:gd name="T3" fmla="*/ 66 h 39"/>
                  <a:gd name="T4" fmla="*/ 372 w 102"/>
                  <a:gd name="T5" fmla="*/ 123 h 39"/>
                  <a:gd name="T6" fmla="*/ 594 w 102"/>
                  <a:gd name="T7" fmla="*/ 1218 h 39"/>
                  <a:gd name="T8" fmla="*/ 594 w 102"/>
                  <a:gd name="T9" fmla="*/ 346 h 39"/>
                  <a:gd name="T10" fmla="*/ 1678 w 102"/>
                  <a:gd name="T11" fmla="*/ 242 h 39"/>
                  <a:gd name="T12" fmla="*/ 3217 w 102"/>
                  <a:gd name="T13" fmla="*/ 189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39"/>
                  <a:gd name="T23" fmla="*/ 102 w 1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39">
                    <a:moveTo>
                      <a:pt x="101" y="5"/>
                    </a:moveTo>
                    <a:cubicBezTo>
                      <a:pt x="79" y="10"/>
                      <a:pt x="55" y="4"/>
                      <a:pt x="34" y="2"/>
                    </a:cubicBezTo>
                    <a:cubicBezTo>
                      <a:pt x="27" y="2"/>
                      <a:pt x="19" y="0"/>
                      <a:pt x="12" y="4"/>
                    </a:cubicBezTo>
                    <a:cubicBezTo>
                      <a:pt x="0" y="10"/>
                      <a:pt x="8" y="36"/>
                      <a:pt x="19" y="39"/>
                    </a:cubicBezTo>
                    <a:cubicBezTo>
                      <a:pt x="16" y="32"/>
                      <a:pt x="12" y="16"/>
                      <a:pt x="19" y="11"/>
                    </a:cubicBezTo>
                    <a:cubicBezTo>
                      <a:pt x="27" y="6"/>
                      <a:pt x="45" y="8"/>
                      <a:pt x="53" y="8"/>
                    </a:cubicBezTo>
                    <a:cubicBezTo>
                      <a:pt x="69" y="9"/>
                      <a:pt x="87" y="12"/>
                      <a:pt x="102" y="6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Freeform 523"/>
              <p:cNvSpPr>
                <a:spLocks/>
              </p:cNvSpPr>
              <p:nvPr/>
            </p:nvSpPr>
            <p:spPr bwMode="auto">
              <a:xfrm>
                <a:off x="2759" y="1250"/>
                <a:ext cx="157" cy="50"/>
              </a:xfrm>
              <a:custGeom>
                <a:avLst/>
                <a:gdLst>
                  <a:gd name="T0" fmla="*/ 3177 w 102"/>
                  <a:gd name="T1" fmla="*/ 183 h 32"/>
                  <a:gd name="T2" fmla="*/ 1062 w 102"/>
                  <a:gd name="T3" fmla="*/ 75 h 32"/>
                  <a:gd name="T4" fmla="*/ 372 w 102"/>
                  <a:gd name="T5" fmla="*/ 130 h 32"/>
                  <a:gd name="T6" fmla="*/ 645 w 102"/>
                  <a:gd name="T7" fmla="*/ 1137 h 32"/>
                  <a:gd name="T8" fmla="*/ 637 w 102"/>
                  <a:gd name="T9" fmla="*/ 394 h 32"/>
                  <a:gd name="T10" fmla="*/ 1699 w 102"/>
                  <a:gd name="T11" fmla="*/ 286 h 32"/>
                  <a:gd name="T12" fmla="*/ 3217 w 102"/>
                  <a:gd name="T13" fmla="*/ 203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32"/>
                  <a:gd name="T23" fmla="*/ 102 w 102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32">
                    <a:moveTo>
                      <a:pt x="101" y="5"/>
                    </a:moveTo>
                    <a:cubicBezTo>
                      <a:pt x="80" y="10"/>
                      <a:pt x="56" y="4"/>
                      <a:pt x="34" y="2"/>
                    </a:cubicBezTo>
                    <a:cubicBezTo>
                      <a:pt x="27" y="2"/>
                      <a:pt x="19" y="0"/>
                      <a:pt x="12" y="4"/>
                    </a:cubicBezTo>
                    <a:cubicBezTo>
                      <a:pt x="0" y="10"/>
                      <a:pt x="10" y="30"/>
                      <a:pt x="21" y="32"/>
                    </a:cubicBezTo>
                    <a:cubicBezTo>
                      <a:pt x="18" y="26"/>
                      <a:pt x="12" y="16"/>
                      <a:pt x="20" y="11"/>
                    </a:cubicBezTo>
                    <a:cubicBezTo>
                      <a:pt x="27" y="6"/>
                      <a:pt x="45" y="8"/>
                      <a:pt x="54" y="8"/>
                    </a:cubicBezTo>
                    <a:cubicBezTo>
                      <a:pt x="70" y="9"/>
                      <a:pt x="88" y="12"/>
                      <a:pt x="102" y="6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Freeform 524"/>
              <p:cNvSpPr>
                <a:spLocks/>
              </p:cNvSpPr>
              <p:nvPr/>
            </p:nvSpPr>
            <p:spPr bwMode="auto">
              <a:xfrm>
                <a:off x="2759" y="1483"/>
                <a:ext cx="156" cy="49"/>
              </a:xfrm>
              <a:custGeom>
                <a:avLst/>
                <a:gdLst>
                  <a:gd name="T0" fmla="*/ 3273 w 101"/>
                  <a:gd name="T1" fmla="*/ 115 h 32"/>
                  <a:gd name="T2" fmla="*/ 1069 w 101"/>
                  <a:gd name="T3" fmla="*/ 66 h 32"/>
                  <a:gd name="T4" fmla="*/ 398 w 101"/>
                  <a:gd name="T5" fmla="*/ 101 h 32"/>
                  <a:gd name="T6" fmla="*/ 649 w 101"/>
                  <a:gd name="T7" fmla="*/ 968 h 32"/>
                  <a:gd name="T8" fmla="*/ 615 w 101"/>
                  <a:gd name="T9" fmla="*/ 297 h 32"/>
                  <a:gd name="T10" fmla="*/ 1725 w 101"/>
                  <a:gd name="T11" fmla="*/ 217 h 32"/>
                  <a:gd name="T12" fmla="*/ 3273 w 101"/>
                  <a:gd name="T13" fmla="*/ 176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32"/>
                  <a:gd name="T23" fmla="*/ 101 w 101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32">
                    <a:moveTo>
                      <a:pt x="101" y="4"/>
                    </a:moveTo>
                    <a:cubicBezTo>
                      <a:pt x="79" y="9"/>
                      <a:pt x="55" y="3"/>
                      <a:pt x="33" y="2"/>
                    </a:cubicBezTo>
                    <a:cubicBezTo>
                      <a:pt x="26" y="1"/>
                      <a:pt x="18" y="0"/>
                      <a:pt x="12" y="3"/>
                    </a:cubicBezTo>
                    <a:cubicBezTo>
                      <a:pt x="0" y="9"/>
                      <a:pt x="10" y="29"/>
                      <a:pt x="20" y="32"/>
                    </a:cubicBezTo>
                    <a:cubicBezTo>
                      <a:pt x="17" y="25"/>
                      <a:pt x="11" y="16"/>
                      <a:pt x="19" y="10"/>
                    </a:cubicBezTo>
                    <a:cubicBezTo>
                      <a:pt x="27" y="5"/>
                      <a:pt x="45" y="7"/>
                      <a:pt x="53" y="7"/>
                    </a:cubicBezTo>
                    <a:cubicBezTo>
                      <a:pt x="69" y="8"/>
                      <a:pt x="87" y="12"/>
                      <a:pt x="101" y="6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Freeform 525"/>
              <p:cNvSpPr>
                <a:spLocks/>
              </p:cNvSpPr>
              <p:nvPr/>
            </p:nvSpPr>
            <p:spPr bwMode="auto">
              <a:xfrm>
                <a:off x="2759" y="1581"/>
                <a:ext cx="156" cy="50"/>
              </a:xfrm>
              <a:custGeom>
                <a:avLst/>
                <a:gdLst>
                  <a:gd name="T0" fmla="*/ 3273 w 101"/>
                  <a:gd name="T1" fmla="*/ 183 h 32"/>
                  <a:gd name="T2" fmla="*/ 1069 w 101"/>
                  <a:gd name="T3" fmla="*/ 75 h 32"/>
                  <a:gd name="T4" fmla="*/ 398 w 101"/>
                  <a:gd name="T5" fmla="*/ 117 h 32"/>
                  <a:gd name="T6" fmla="*/ 649 w 101"/>
                  <a:gd name="T7" fmla="*/ 1137 h 32"/>
                  <a:gd name="T8" fmla="*/ 615 w 101"/>
                  <a:gd name="T9" fmla="*/ 394 h 32"/>
                  <a:gd name="T10" fmla="*/ 1725 w 101"/>
                  <a:gd name="T11" fmla="*/ 286 h 32"/>
                  <a:gd name="T12" fmla="*/ 3273 w 101"/>
                  <a:gd name="T13" fmla="*/ 203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32"/>
                  <a:gd name="T23" fmla="*/ 101 w 101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32">
                    <a:moveTo>
                      <a:pt x="101" y="5"/>
                    </a:moveTo>
                    <a:cubicBezTo>
                      <a:pt x="79" y="10"/>
                      <a:pt x="55" y="3"/>
                      <a:pt x="33" y="2"/>
                    </a:cubicBezTo>
                    <a:cubicBezTo>
                      <a:pt x="26" y="2"/>
                      <a:pt x="18" y="0"/>
                      <a:pt x="12" y="3"/>
                    </a:cubicBezTo>
                    <a:cubicBezTo>
                      <a:pt x="0" y="9"/>
                      <a:pt x="10" y="29"/>
                      <a:pt x="20" y="32"/>
                    </a:cubicBezTo>
                    <a:cubicBezTo>
                      <a:pt x="17" y="25"/>
                      <a:pt x="11" y="16"/>
                      <a:pt x="19" y="11"/>
                    </a:cubicBezTo>
                    <a:cubicBezTo>
                      <a:pt x="27" y="6"/>
                      <a:pt x="45" y="7"/>
                      <a:pt x="53" y="8"/>
                    </a:cubicBezTo>
                    <a:cubicBezTo>
                      <a:pt x="69" y="8"/>
                      <a:pt x="87" y="12"/>
                      <a:pt x="101" y="6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526"/>
              <p:cNvSpPr>
                <a:spLocks/>
              </p:cNvSpPr>
              <p:nvPr/>
            </p:nvSpPr>
            <p:spPr bwMode="auto">
              <a:xfrm>
                <a:off x="2759" y="1677"/>
                <a:ext cx="159" cy="49"/>
              </a:xfrm>
              <a:custGeom>
                <a:avLst/>
                <a:gdLst>
                  <a:gd name="T0" fmla="*/ 3277 w 103"/>
                  <a:gd name="T1" fmla="*/ 332 h 32"/>
                  <a:gd name="T2" fmla="*/ 1068 w 103"/>
                  <a:gd name="T3" fmla="*/ 176 h 32"/>
                  <a:gd name="T4" fmla="*/ 394 w 103"/>
                  <a:gd name="T5" fmla="*/ 115 h 32"/>
                  <a:gd name="T6" fmla="*/ 665 w 103"/>
                  <a:gd name="T7" fmla="*/ 968 h 32"/>
                  <a:gd name="T8" fmla="*/ 648 w 103"/>
                  <a:gd name="T9" fmla="*/ 413 h 32"/>
                  <a:gd name="T10" fmla="*/ 1774 w 103"/>
                  <a:gd name="T11" fmla="*/ 455 h 32"/>
                  <a:gd name="T12" fmla="*/ 3317 w 103"/>
                  <a:gd name="T13" fmla="*/ 363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32"/>
                  <a:gd name="T23" fmla="*/ 103 w 10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32">
                    <a:moveTo>
                      <a:pt x="102" y="11"/>
                    </a:moveTo>
                    <a:cubicBezTo>
                      <a:pt x="80" y="16"/>
                      <a:pt x="55" y="11"/>
                      <a:pt x="33" y="6"/>
                    </a:cubicBezTo>
                    <a:cubicBezTo>
                      <a:pt x="26" y="4"/>
                      <a:pt x="19" y="0"/>
                      <a:pt x="12" y="4"/>
                    </a:cubicBezTo>
                    <a:cubicBezTo>
                      <a:pt x="0" y="10"/>
                      <a:pt x="10" y="30"/>
                      <a:pt x="21" y="32"/>
                    </a:cubicBezTo>
                    <a:cubicBezTo>
                      <a:pt x="18" y="26"/>
                      <a:pt x="12" y="19"/>
                      <a:pt x="20" y="14"/>
                    </a:cubicBezTo>
                    <a:cubicBezTo>
                      <a:pt x="27" y="9"/>
                      <a:pt x="47" y="15"/>
                      <a:pt x="55" y="15"/>
                    </a:cubicBezTo>
                    <a:cubicBezTo>
                      <a:pt x="71" y="16"/>
                      <a:pt x="88" y="18"/>
                      <a:pt x="103" y="12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527"/>
              <p:cNvSpPr>
                <a:spLocks/>
              </p:cNvSpPr>
              <p:nvPr/>
            </p:nvSpPr>
            <p:spPr bwMode="auto">
              <a:xfrm>
                <a:off x="2759" y="1361"/>
                <a:ext cx="157" cy="60"/>
              </a:xfrm>
              <a:custGeom>
                <a:avLst/>
                <a:gdLst>
                  <a:gd name="T0" fmla="*/ 3177 w 102"/>
                  <a:gd name="T1" fmla="*/ 123 h 39"/>
                  <a:gd name="T2" fmla="*/ 1062 w 102"/>
                  <a:gd name="T3" fmla="*/ 66 h 39"/>
                  <a:gd name="T4" fmla="*/ 372 w 102"/>
                  <a:gd name="T5" fmla="*/ 102 h 39"/>
                  <a:gd name="T6" fmla="*/ 594 w 102"/>
                  <a:gd name="T7" fmla="*/ 1218 h 39"/>
                  <a:gd name="T8" fmla="*/ 637 w 102"/>
                  <a:gd name="T9" fmla="*/ 303 h 39"/>
                  <a:gd name="T10" fmla="*/ 1699 w 102"/>
                  <a:gd name="T11" fmla="*/ 225 h 39"/>
                  <a:gd name="T12" fmla="*/ 3217 w 102"/>
                  <a:gd name="T13" fmla="*/ 189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39"/>
                  <a:gd name="T23" fmla="*/ 102 w 10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39">
                    <a:moveTo>
                      <a:pt x="101" y="4"/>
                    </a:moveTo>
                    <a:cubicBezTo>
                      <a:pt x="80" y="9"/>
                      <a:pt x="56" y="3"/>
                      <a:pt x="34" y="2"/>
                    </a:cubicBezTo>
                    <a:cubicBezTo>
                      <a:pt x="27" y="1"/>
                      <a:pt x="19" y="0"/>
                      <a:pt x="12" y="3"/>
                    </a:cubicBezTo>
                    <a:cubicBezTo>
                      <a:pt x="0" y="9"/>
                      <a:pt x="9" y="37"/>
                      <a:pt x="19" y="39"/>
                    </a:cubicBezTo>
                    <a:cubicBezTo>
                      <a:pt x="16" y="33"/>
                      <a:pt x="12" y="16"/>
                      <a:pt x="20" y="10"/>
                    </a:cubicBezTo>
                    <a:cubicBezTo>
                      <a:pt x="27" y="5"/>
                      <a:pt x="45" y="7"/>
                      <a:pt x="54" y="7"/>
                    </a:cubicBezTo>
                    <a:cubicBezTo>
                      <a:pt x="70" y="8"/>
                      <a:pt x="88" y="12"/>
                      <a:pt x="102" y="6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Freeform 528"/>
              <p:cNvSpPr>
                <a:spLocks/>
              </p:cNvSpPr>
              <p:nvPr/>
            </p:nvSpPr>
            <p:spPr bwMode="auto">
              <a:xfrm>
                <a:off x="2767" y="1776"/>
                <a:ext cx="142" cy="78"/>
              </a:xfrm>
              <a:custGeom>
                <a:avLst/>
                <a:gdLst>
                  <a:gd name="T0" fmla="*/ 2963 w 92"/>
                  <a:gd name="T1" fmla="*/ 411 h 51"/>
                  <a:gd name="T2" fmla="*/ 608 w 92"/>
                  <a:gd name="T3" fmla="*/ 552 h 51"/>
                  <a:gd name="T4" fmla="*/ 1162 w 92"/>
                  <a:gd name="T5" fmla="*/ 1520 h 51"/>
                  <a:gd name="T6" fmla="*/ 543 w 92"/>
                  <a:gd name="T7" fmla="*/ 1022 h 51"/>
                  <a:gd name="T8" fmla="*/ 255 w 92"/>
                  <a:gd name="T9" fmla="*/ 154 h 51"/>
                  <a:gd name="T10" fmla="*/ 1192 w 92"/>
                  <a:gd name="T11" fmla="*/ 297 h 51"/>
                  <a:gd name="T12" fmla="*/ 2963 w 92"/>
                  <a:gd name="T13" fmla="*/ 411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51"/>
                  <a:gd name="T23" fmla="*/ 92 w 92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51">
                    <a:moveTo>
                      <a:pt x="92" y="14"/>
                    </a:moveTo>
                    <a:cubicBezTo>
                      <a:pt x="54" y="26"/>
                      <a:pt x="25" y="14"/>
                      <a:pt x="19" y="18"/>
                    </a:cubicBezTo>
                    <a:cubicBezTo>
                      <a:pt x="12" y="22"/>
                      <a:pt x="26" y="40"/>
                      <a:pt x="36" y="51"/>
                    </a:cubicBezTo>
                    <a:cubicBezTo>
                      <a:pt x="36" y="51"/>
                      <a:pt x="33" y="47"/>
                      <a:pt x="17" y="34"/>
                    </a:cubicBezTo>
                    <a:cubicBezTo>
                      <a:pt x="0" y="21"/>
                      <a:pt x="0" y="12"/>
                      <a:pt x="8" y="5"/>
                    </a:cubicBezTo>
                    <a:cubicBezTo>
                      <a:pt x="14" y="0"/>
                      <a:pt x="17" y="8"/>
                      <a:pt x="37" y="10"/>
                    </a:cubicBezTo>
                    <a:cubicBezTo>
                      <a:pt x="57" y="12"/>
                      <a:pt x="80" y="17"/>
                      <a:pt x="92" y="14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Freeform 529"/>
              <p:cNvSpPr>
                <a:spLocks/>
              </p:cNvSpPr>
              <p:nvPr/>
            </p:nvSpPr>
            <p:spPr bwMode="auto">
              <a:xfrm>
                <a:off x="2901" y="1885"/>
                <a:ext cx="78" cy="44"/>
              </a:xfrm>
              <a:custGeom>
                <a:avLst/>
                <a:gdLst>
                  <a:gd name="T0" fmla="*/ 1520 w 51"/>
                  <a:gd name="T1" fmla="*/ 0 h 29"/>
                  <a:gd name="T2" fmla="*/ 694 w 51"/>
                  <a:gd name="T3" fmla="*/ 279 h 29"/>
                  <a:gd name="T4" fmla="*/ 474 w 51"/>
                  <a:gd name="T5" fmla="*/ 822 h 29"/>
                  <a:gd name="T6" fmla="*/ 1188 w 51"/>
                  <a:gd name="T7" fmla="*/ 17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29"/>
                  <a:gd name="T14" fmla="*/ 51 w 51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29">
                    <a:moveTo>
                      <a:pt x="51" y="0"/>
                    </a:moveTo>
                    <a:cubicBezTo>
                      <a:pt x="43" y="5"/>
                      <a:pt x="32" y="7"/>
                      <a:pt x="23" y="10"/>
                    </a:cubicBezTo>
                    <a:cubicBezTo>
                      <a:pt x="16" y="12"/>
                      <a:pt x="0" y="25"/>
                      <a:pt x="16" y="29"/>
                    </a:cubicBezTo>
                    <a:cubicBezTo>
                      <a:pt x="15" y="19"/>
                      <a:pt x="30" y="7"/>
                      <a:pt x="40" y="6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Freeform 530"/>
              <p:cNvSpPr>
                <a:spLocks/>
              </p:cNvSpPr>
              <p:nvPr/>
            </p:nvSpPr>
            <p:spPr bwMode="auto">
              <a:xfrm>
                <a:off x="2930" y="1962"/>
                <a:ext cx="54" cy="38"/>
              </a:xfrm>
              <a:custGeom>
                <a:avLst/>
                <a:gdLst>
                  <a:gd name="T0" fmla="*/ 1117 w 35"/>
                  <a:gd name="T1" fmla="*/ 0 h 25"/>
                  <a:gd name="T2" fmla="*/ 190 w 35"/>
                  <a:gd name="T3" fmla="*/ 214 h 25"/>
                  <a:gd name="T4" fmla="*/ 293 w 35"/>
                  <a:gd name="T5" fmla="*/ 716 h 25"/>
                  <a:gd name="T6" fmla="*/ 1065 w 35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25"/>
                  <a:gd name="T14" fmla="*/ 35 w 35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25">
                    <a:moveTo>
                      <a:pt x="35" y="0"/>
                    </a:moveTo>
                    <a:cubicBezTo>
                      <a:pt x="27" y="2"/>
                      <a:pt x="13" y="2"/>
                      <a:pt x="6" y="7"/>
                    </a:cubicBezTo>
                    <a:cubicBezTo>
                      <a:pt x="0" y="12"/>
                      <a:pt x="0" y="24"/>
                      <a:pt x="9" y="25"/>
                    </a:cubicBezTo>
                    <a:cubicBezTo>
                      <a:pt x="0" y="12"/>
                      <a:pt x="26" y="4"/>
                      <a:pt x="33" y="0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531"/>
              <p:cNvSpPr>
                <a:spLocks/>
              </p:cNvSpPr>
              <p:nvPr/>
            </p:nvSpPr>
            <p:spPr bwMode="auto">
              <a:xfrm>
                <a:off x="2939" y="2040"/>
                <a:ext cx="48" cy="39"/>
              </a:xfrm>
              <a:custGeom>
                <a:avLst/>
                <a:gdLst>
                  <a:gd name="T0" fmla="*/ 1023 w 31"/>
                  <a:gd name="T1" fmla="*/ 0 h 25"/>
                  <a:gd name="T2" fmla="*/ 598 w 31"/>
                  <a:gd name="T3" fmla="*/ 877 h 25"/>
                  <a:gd name="T4" fmla="*/ 1023 w 31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25"/>
                  <a:gd name="T11" fmla="*/ 31 w 3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25">
                    <a:moveTo>
                      <a:pt x="31" y="0"/>
                    </a:moveTo>
                    <a:cubicBezTo>
                      <a:pt x="17" y="2"/>
                      <a:pt x="0" y="11"/>
                      <a:pt x="18" y="25"/>
                    </a:cubicBezTo>
                    <a:cubicBezTo>
                      <a:pt x="7" y="11"/>
                      <a:pt x="25" y="7"/>
                      <a:pt x="31" y="0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reeform 532"/>
              <p:cNvSpPr>
                <a:spLocks/>
              </p:cNvSpPr>
              <p:nvPr/>
            </p:nvSpPr>
            <p:spPr bwMode="auto">
              <a:xfrm>
                <a:off x="2962" y="2110"/>
                <a:ext cx="36" cy="32"/>
              </a:xfrm>
              <a:custGeom>
                <a:avLst/>
                <a:gdLst>
                  <a:gd name="T0" fmla="*/ 828 w 23"/>
                  <a:gd name="T1" fmla="*/ 41 h 21"/>
                  <a:gd name="T2" fmla="*/ 463 w 23"/>
                  <a:gd name="T3" fmla="*/ 616 h 21"/>
                  <a:gd name="T4" fmla="*/ 762 w 23"/>
                  <a:gd name="T5" fmla="*/ 114 h 2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1"/>
                  <a:gd name="T11" fmla="*/ 23 w 2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1">
                    <a:moveTo>
                      <a:pt x="23" y="1"/>
                    </a:moveTo>
                    <a:cubicBezTo>
                      <a:pt x="12" y="0"/>
                      <a:pt x="0" y="14"/>
                      <a:pt x="13" y="21"/>
                    </a:cubicBezTo>
                    <a:cubicBezTo>
                      <a:pt x="9" y="14"/>
                      <a:pt x="14" y="8"/>
                      <a:pt x="21" y="4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Freeform 533"/>
              <p:cNvSpPr>
                <a:spLocks/>
              </p:cNvSpPr>
              <p:nvPr/>
            </p:nvSpPr>
            <p:spPr bwMode="auto">
              <a:xfrm>
                <a:off x="2799" y="1900"/>
                <a:ext cx="71" cy="39"/>
              </a:xfrm>
              <a:custGeom>
                <a:avLst/>
                <a:gdLst>
                  <a:gd name="T0" fmla="*/ 0 w 46"/>
                  <a:gd name="T1" fmla="*/ 0 h 25"/>
                  <a:gd name="T2" fmla="*/ 963 w 46"/>
                  <a:gd name="T3" fmla="*/ 278 h 25"/>
                  <a:gd name="T4" fmla="*/ 1293 w 46"/>
                  <a:gd name="T5" fmla="*/ 877 h 25"/>
                  <a:gd name="T6" fmla="*/ 1026 w 46"/>
                  <a:gd name="T7" fmla="*/ 434 h 25"/>
                  <a:gd name="T8" fmla="*/ 352 w 46"/>
                  <a:gd name="T9" fmla="*/ 20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25"/>
                  <a:gd name="T17" fmla="*/ 46 w 4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25">
                    <a:moveTo>
                      <a:pt x="0" y="0"/>
                    </a:moveTo>
                    <a:cubicBezTo>
                      <a:pt x="8" y="4"/>
                      <a:pt x="21" y="6"/>
                      <a:pt x="30" y="8"/>
                    </a:cubicBezTo>
                    <a:cubicBezTo>
                      <a:pt x="41" y="10"/>
                      <a:pt x="46" y="13"/>
                      <a:pt x="40" y="25"/>
                    </a:cubicBezTo>
                    <a:cubicBezTo>
                      <a:pt x="40" y="18"/>
                      <a:pt x="39" y="15"/>
                      <a:pt x="32" y="12"/>
                    </a:cubicBezTo>
                    <a:cubicBezTo>
                      <a:pt x="27" y="10"/>
                      <a:pt x="17" y="6"/>
                      <a:pt x="11" y="6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Freeform 534"/>
              <p:cNvSpPr>
                <a:spLocks/>
              </p:cNvSpPr>
              <p:nvPr/>
            </p:nvSpPr>
            <p:spPr bwMode="auto">
              <a:xfrm>
                <a:off x="2804" y="1966"/>
                <a:ext cx="60" cy="47"/>
              </a:xfrm>
              <a:custGeom>
                <a:avLst/>
                <a:gdLst>
                  <a:gd name="T0" fmla="*/ 0 w 39"/>
                  <a:gd name="T1" fmla="*/ 0 h 30"/>
                  <a:gd name="T2" fmla="*/ 1037 w 39"/>
                  <a:gd name="T3" fmla="*/ 368 h 30"/>
                  <a:gd name="T4" fmla="*/ 980 w 39"/>
                  <a:gd name="T5" fmla="*/ 1097 h 30"/>
                  <a:gd name="T6" fmla="*/ 914 w 39"/>
                  <a:gd name="T7" fmla="*/ 467 h 30"/>
                  <a:gd name="T8" fmla="*/ 123 w 39"/>
                  <a:gd name="T9" fmla="*/ 7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0"/>
                    </a:moveTo>
                    <a:cubicBezTo>
                      <a:pt x="10" y="4"/>
                      <a:pt x="24" y="4"/>
                      <a:pt x="33" y="10"/>
                    </a:cubicBezTo>
                    <a:cubicBezTo>
                      <a:pt x="39" y="15"/>
                      <a:pt x="38" y="27"/>
                      <a:pt x="31" y="30"/>
                    </a:cubicBezTo>
                    <a:cubicBezTo>
                      <a:pt x="32" y="24"/>
                      <a:pt x="35" y="18"/>
                      <a:pt x="29" y="13"/>
                    </a:cubicBezTo>
                    <a:cubicBezTo>
                      <a:pt x="24" y="8"/>
                      <a:pt x="11" y="3"/>
                      <a:pt x="4" y="2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Freeform 535"/>
              <p:cNvSpPr>
                <a:spLocks/>
              </p:cNvSpPr>
              <p:nvPr/>
            </p:nvSpPr>
            <p:spPr bwMode="auto">
              <a:xfrm>
                <a:off x="2815" y="2043"/>
                <a:ext cx="33" cy="40"/>
              </a:xfrm>
              <a:custGeom>
                <a:avLst/>
                <a:gdLst>
                  <a:gd name="T0" fmla="*/ 0 w 22"/>
                  <a:gd name="T1" fmla="*/ 0 h 26"/>
                  <a:gd name="T2" fmla="*/ 473 w 22"/>
                  <a:gd name="T3" fmla="*/ 242 h 26"/>
                  <a:gd name="T4" fmla="*/ 364 w 22"/>
                  <a:gd name="T5" fmla="*/ 818 h 26"/>
                  <a:gd name="T6" fmla="*/ 139 w 22"/>
                  <a:gd name="T7" fmla="*/ 157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6"/>
                  <a:gd name="T14" fmla="*/ 22 w 22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6">
                    <a:moveTo>
                      <a:pt x="0" y="0"/>
                    </a:moveTo>
                    <a:cubicBezTo>
                      <a:pt x="5" y="4"/>
                      <a:pt x="14" y="2"/>
                      <a:pt x="18" y="8"/>
                    </a:cubicBezTo>
                    <a:cubicBezTo>
                      <a:pt x="22" y="13"/>
                      <a:pt x="18" y="22"/>
                      <a:pt x="14" y="26"/>
                    </a:cubicBezTo>
                    <a:cubicBezTo>
                      <a:pt x="16" y="15"/>
                      <a:pt x="13" y="12"/>
                      <a:pt x="5" y="5"/>
                    </a:cubicBezTo>
                  </a:path>
                </a:pathLst>
              </a:custGeom>
              <a:solidFill>
                <a:srgbClr val="EBF0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Freeform 536"/>
              <p:cNvSpPr>
                <a:spLocks/>
              </p:cNvSpPr>
              <p:nvPr/>
            </p:nvSpPr>
            <p:spPr bwMode="auto">
              <a:xfrm>
                <a:off x="2869" y="905"/>
                <a:ext cx="132" cy="79"/>
              </a:xfrm>
              <a:custGeom>
                <a:avLst/>
                <a:gdLst>
                  <a:gd name="T0" fmla="*/ 43 w 86"/>
                  <a:gd name="T1" fmla="*/ 1258 h 51"/>
                  <a:gd name="T2" fmla="*/ 2250 w 86"/>
                  <a:gd name="T3" fmla="*/ 0 h 51"/>
                  <a:gd name="T4" fmla="*/ 1225 w 86"/>
                  <a:gd name="T5" fmla="*/ 962 h 51"/>
                  <a:gd name="T6" fmla="*/ 0 w 86"/>
                  <a:gd name="T7" fmla="*/ 1258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51"/>
                  <a:gd name="T14" fmla="*/ 86 w 86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51">
                    <a:moveTo>
                      <a:pt x="1" y="38"/>
                    </a:moveTo>
                    <a:cubicBezTo>
                      <a:pt x="25" y="34"/>
                      <a:pt x="86" y="51"/>
                      <a:pt x="73" y="0"/>
                    </a:cubicBezTo>
                    <a:cubicBezTo>
                      <a:pt x="71" y="17"/>
                      <a:pt x="55" y="25"/>
                      <a:pt x="40" y="29"/>
                    </a:cubicBezTo>
                    <a:cubicBezTo>
                      <a:pt x="27" y="33"/>
                      <a:pt x="14" y="38"/>
                      <a:pt x="0" y="38"/>
                    </a:cubicBezTo>
                  </a:path>
                </a:pathLst>
              </a:custGeom>
              <a:solidFill>
                <a:srgbClr val="7BA8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Freeform 537"/>
              <p:cNvSpPr>
                <a:spLocks/>
              </p:cNvSpPr>
              <p:nvPr/>
            </p:nvSpPr>
            <p:spPr bwMode="auto">
              <a:xfrm>
                <a:off x="2870" y="1018"/>
                <a:ext cx="132" cy="77"/>
              </a:xfrm>
              <a:custGeom>
                <a:avLst/>
                <a:gdLst>
                  <a:gd name="T0" fmla="*/ 43 w 86"/>
                  <a:gd name="T1" fmla="*/ 1217 h 50"/>
                  <a:gd name="T2" fmla="*/ 2250 w 86"/>
                  <a:gd name="T3" fmla="*/ 0 h 50"/>
                  <a:gd name="T4" fmla="*/ 1225 w 86"/>
                  <a:gd name="T5" fmla="*/ 918 h 50"/>
                  <a:gd name="T6" fmla="*/ 0 w 86"/>
                  <a:gd name="T7" fmla="*/ 1217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50"/>
                  <a:gd name="T14" fmla="*/ 86 w 86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50">
                    <a:moveTo>
                      <a:pt x="1" y="38"/>
                    </a:moveTo>
                    <a:cubicBezTo>
                      <a:pt x="25" y="33"/>
                      <a:pt x="86" y="50"/>
                      <a:pt x="73" y="0"/>
                    </a:cubicBezTo>
                    <a:cubicBezTo>
                      <a:pt x="71" y="16"/>
                      <a:pt x="55" y="25"/>
                      <a:pt x="40" y="29"/>
                    </a:cubicBezTo>
                    <a:cubicBezTo>
                      <a:pt x="27" y="33"/>
                      <a:pt x="13" y="37"/>
                      <a:pt x="0" y="38"/>
                    </a:cubicBezTo>
                  </a:path>
                </a:pathLst>
              </a:custGeom>
              <a:solidFill>
                <a:srgbClr val="7BA8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538"/>
              <p:cNvSpPr>
                <a:spLocks/>
              </p:cNvSpPr>
              <p:nvPr/>
            </p:nvSpPr>
            <p:spPr bwMode="auto">
              <a:xfrm>
                <a:off x="2870" y="1253"/>
                <a:ext cx="132" cy="77"/>
              </a:xfrm>
              <a:custGeom>
                <a:avLst/>
                <a:gdLst>
                  <a:gd name="T0" fmla="*/ 43 w 86"/>
                  <a:gd name="T1" fmla="*/ 1217 h 50"/>
                  <a:gd name="T2" fmla="*/ 2250 w 86"/>
                  <a:gd name="T3" fmla="*/ 0 h 50"/>
                  <a:gd name="T4" fmla="*/ 1225 w 86"/>
                  <a:gd name="T5" fmla="*/ 918 h 50"/>
                  <a:gd name="T6" fmla="*/ 0 w 86"/>
                  <a:gd name="T7" fmla="*/ 1217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50"/>
                  <a:gd name="T14" fmla="*/ 86 w 86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50">
                    <a:moveTo>
                      <a:pt x="1" y="38"/>
                    </a:moveTo>
                    <a:cubicBezTo>
                      <a:pt x="25" y="33"/>
                      <a:pt x="86" y="50"/>
                      <a:pt x="73" y="0"/>
                    </a:cubicBezTo>
                    <a:cubicBezTo>
                      <a:pt x="71" y="16"/>
                      <a:pt x="55" y="25"/>
                      <a:pt x="40" y="29"/>
                    </a:cubicBezTo>
                    <a:cubicBezTo>
                      <a:pt x="27" y="33"/>
                      <a:pt x="13" y="37"/>
                      <a:pt x="0" y="38"/>
                    </a:cubicBezTo>
                  </a:path>
                </a:pathLst>
              </a:custGeom>
              <a:solidFill>
                <a:srgbClr val="7BA8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539"/>
              <p:cNvSpPr>
                <a:spLocks/>
              </p:cNvSpPr>
              <p:nvPr/>
            </p:nvSpPr>
            <p:spPr bwMode="auto">
              <a:xfrm>
                <a:off x="2873" y="1375"/>
                <a:ext cx="133" cy="77"/>
              </a:xfrm>
              <a:custGeom>
                <a:avLst/>
                <a:gdLst>
                  <a:gd name="T0" fmla="*/ 0 w 86"/>
                  <a:gd name="T1" fmla="*/ 1217 h 50"/>
                  <a:gd name="T2" fmla="*/ 2397 w 86"/>
                  <a:gd name="T3" fmla="*/ 0 h 50"/>
                  <a:gd name="T4" fmla="*/ 1308 w 86"/>
                  <a:gd name="T5" fmla="*/ 918 h 50"/>
                  <a:gd name="T6" fmla="*/ 0 w 86"/>
                  <a:gd name="T7" fmla="*/ 1217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50"/>
                  <a:gd name="T14" fmla="*/ 86 w 86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50">
                    <a:moveTo>
                      <a:pt x="0" y="38"/>
                    </a:moveTo>
                    <a:cubicBezTo>
                      <a:pt x="24" y="33"/>
                      <a:pt x="86" y="50"/>
                      <a:pt x="73" y="0"/>
                    </a:cubicBezTo>
                    <a:cubicBezTo>
                      <a:pt x="71" y="16"/>
                      <a:pt x="54" y="25"/>
                      <a:pt x="40" y="29"/>
                    </a:cubicBezTo>
                    <a:cubicBezTo>
                      <a:pt x="26" y="33"/>
                      <a:pt x="13" y="37"/>
                      <a:pt x="0" y="38"/>
                    </a:cubicBezTo>
                  </a:path>
                </a:pathLst>
              </a:custGeom>
              <a:solidFill>
                <a:srgbClr val="7BA8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Freeform 540"/>
              <p:cNvSpPr>
                <a:spLocks/>
              </p:cNvSpPr>
              <p:nvPr/>
            </p:nvSpPr>
            <p:spPr bwMode="auto">
              <a:xfrm>
                <a:off x="2872" y="1486"/>
                <a:ext cx="132" cy="77"/>
              </a:xfrm>
              <a:custGeom>
                <a:avLst/>
                <a:gdLst>
                  <a:gd name="T0" fmla="*/ 43 w 86"/>
                  <a:gd name="T1" fmla="*/ 1217 h 50"/>
                  <a:gd name="T2" fmla="*/ 2250 w 86"/>
                  <a:gd name="T3" fmla="*/ 0 h 50"/>
                  <a:gd name="T4" fmla="*/ 1225 w 86"/>
                  <a:gd name="T5" fmla="*/ 918 h 50"/>
                  <a:gd name="T6" fmla="*/ 0 w 86"/>
                  <a:gd name="T7" fmla="*/ 1217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50"/>
                  <a:gd name="T14" fmla="*/ 86 w 86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50">
                    <a:moveTo>
                      <a:pt x="1" y="38"/>
                    </a:moveTo>
                    <a:cubicBezTo>
                      <a:pt x="25" y="33"/>
                      <a:pt x="86" y="50"/>
                      <a:pt x="73" y="0"/>
                    </a:cubicBezTo>
                    <a:cubicBezTo>
                      <a:pt x="71" y="16"/>
                      <a:pt x="55" y="25"/>
                      <a:pt x="40" y="29"/>
                    </a:cubicBezTo>
                    <a:cubicBezTo>
                      <a:pt x="27" y="33"/>
                      <a:pt x="13" y="37"/>
                      <a:pt x="0" y="38"/>
                    </a:cubicBezTo>
                  </a:path>
                </a:pathLst>
              </a:custGeom>
              <a:solidFill>
                <a:srgbClr val="7BA8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Freeform 541"/>
              <p:cNvSpPr>
                <a:spLocks/>
              </p:cNvSpPr>
              <p:nvPr/>
            </p:nvSpPr>
            <p:spPr bwMode="auto">
              <a:xfrm>
                <a:off x="2872" y="1581"/>
                <a:ext cx="134" cy="77"/>
              </a:xfrm>
              <a:custGeom>
                <a:avLst/>
                <a:gdLst>
                  <a:gd name="T0" fmla="*/ 43 w 87"/>
                  <a:gd name="T1" fmla="*/ 1480 h 50"/>
                  <a:gd name="T2" fmla="*/ 2346 w 87"/>
                  <a:gd name="T3" fmla="*/ 0 h 50"/>
                  <a:gd name="T4" fmla="*/ 1459 w 87"/>
                  <a:gd name="T5" fmla="*/ 1063 h 50"/>
                  <a:gd name="T6" fmla="*/ 0 w 87"/>
                  <a:gd name="T7" fmla="*/ 148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50"/>
                  <a:gd name="T14" fmla="*/ 87 w 87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50">
                    <a:moveTo>
                      <a:pt x="1" y="47"/>
                    </a:moveTo>
                    <a:cubicBezTo>
                      <a:pt x="25" y="43"/>
                      <a:pt x="87" y="50"/>
                      <a:pt x="74" y="0"/>
                    </a:cubicBezTo>
                    <a:cubicBezTo>
                      <a:pt x="72" y="16"/>
                      <a:pt x="62" y="24"/>
                      <a:pt x="46" y="34"/>
                    </a:cubicBezTo>
                    <a:cubicBezTo>
                      <a:pt x="34" y="41"/>
                      <a:pt x="13" y="46"/>
                      <a:pt x="0" y="47"/>
                    </a:cubicBezTo>
                  </a:path>
                </a:pathLst>
              </a:custGeom>
              <a:solidFill>
                <a:srgbClr val="7BA8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Freeform 542"/>
              <p:cNvSpPr>
                <a:spLocks/>
              </p:cNvSpPr>
              <p:nvPr/>
            </p:nvSpPr>
            <p:spPr bwMode="auto">
              <a:xfrm>
                <a:off x="2872" y="1677"/>
                <a:ext cx="134" cy="77"/>
              </a:xfrm>
              <a:custGeom>
                <a:avLst/>
                <a:gdLst>
                  <a:gd name="T0" fmla="*/ 43 w 87"/>
                  <a:gd name="T1" fmla="*/ 1480 h 50"/>
                  <a:gd name="T2" fmla="*/ 2346 w 87"/>
                  <a:gd name="T3" fmla="*/ 0 h 50"/>
                  <a:gd name="T4" fmla="*/ 1459 w 87"/>
                  <a:gd name="T5" fmla="*/ 1063 h 50"/>
                  <a:gd name="T6" fmla="*/ 0 w 87"/>
                  <a:gd name="T7" fmla="*/ 148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50"/>
                  <a:gd name="T14" fmla="*/ 87 w 87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50">
                    <a:moveTo>
                      <a:pt x="1" y="47"/>
                    </a:moveTo>
                    <a:cubicBezTo>
                      <a:pt x="25" y="43"/>
                      <a:pt x="87" y="50"/>
                      <a:pt x="74" y="0"/>
                    </a:cubicBezTo>
                    <a:cubicBezTo>
                      <a:pt x="72" y="16"/>
                      <a:pt x="62" y="24"/>
                      <a:pt x="46" y="34"/>
                    </a:cubicBezTo>
                    <a:cubicBezTo>
                      <a:pt x="34" y="41"/>
                      <a:pt x="13" y="46"/>
                      <a:pt x="0" y="47"/>
                    </a:cubicBezTo>
                  </a:path>
                </a:pathLst>
              </a:custGeom>
              <a:solidFill>
                <a:srgbClr val="7BA8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Freeform 543"/>
              <p:cNvSpPr>
                <a:spLocks/>
              </p:cNvSpPr>
              <p:nvPr/>
            </p:nvSpPr>
            <p:spPr bwMode="auto">
              <a:xfrm>
                <a:off x="2872" y="1132"/>
                <a:ext cx="129" cy="80"/>
              </a:xfrm>
              <a:custGeom>
                <a:avLst/>
                <a:gdLst>
                  <a:gd name="T0" fmla="*/ 0 w 84"/>
                  <a:gd name="T1" fmla="*/ 1508 h 52"/>
                  <a:gd name="T2" fmla="*/ 2231 w 84"/>
                  <a:gd name="T3" fmla="*/ 0 h 52"/>
                  <a:gd name="T4" fmla="*/ 1206 w 84"/>
                  <a:gd name="T5" fmla="*/ 1060 h 52"/>
                  <a:gd name="T6" fmla="*/ 0 w 84"/>
                  <a:gd name="T7" fmla="*/ 1508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52"/>
                  <a:gd name="T14" fmla="*/ 84 w 84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52">
                    <a:moveTo>
                      <a:pt x="0" y="48"/>
                    </a:moveTo>
                    <a:cubicBezTo>
                      <a:pt x="24" y="44"/>
                      <a:pt x="84" y="52"/>
                      <a:pt x="72" y="0"/>
                    </a:cubicBezTo>
                    <a:cubicBezTo>
                      <a:pt x="70" y="16"/>
                      <a:pt x="54" y="30"/>
                      <a:pt x="39" y="34"/>
                    </a:cubicBezTo>
                    <a:cubicBezTo>
                      <a:pt x="26" y="38"/>
                      <a:pt x="13" y="47"/>
                      <a:pt x="0" y="48"/>
                    </a:cubicBezTo>
                  </a:path>
                </a:pathLst>
              </a:custGeom>
              <a:solidFill>
                <a:srgbClr val="7BA8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544"/>
              <p:cNvSpPr>
                <a:spLocks/>
              </p:cNvSpPr>
              <p:nvPr/>
            </p:nvSpPr>
            <p:spPr bwMode="auto">
              <a:xfrm>
                <a:off x="2901" y="1777"/>
                <a:ext cx="94" cy="89"/>
              </a:xfrm>
              <a:custGeom>
                <a:avLst/>
                <a:gdLst>
                  <a:gd name="T0" fmla="*/ 0 w 61"/>
                  <a:gd name="T1" fmla="*/ 1785 h 58"/>
                  <a:gd name="T2" fmla="*/ 1781 w 61"/>
                  <a:gd name="T3" fmla="*/ 270 h 58"/>
                  <a:gd name="T4" fmla="*/ 1219 w 61"/>
                  <a:gd name="T5" fmla="*/ 221 h 58"/>
                  <a:gd name="T6" fmla="*/ 0 w 61"/>
                  <a:gd name="T7" fmla="*/ 1785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58"/>
                  <a:gd name="T14" fmla="*/ 61 w 61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58">
                    <a:moveTo>
                      <a:pt x="0" y="58"/>
                    </a:moveTo>
                    <a:cubicBezTo>
                      <a:pt x="41" y="46"/>
                      <a:pt x="61" y="18"/>
                      <a:pt x="56" y="9"/>
                    </a:cubicBezTo>
                    <a:cubicBezTo>
                      <a:pt x="52" y="0"/>
                      <a:pt x="41" y="5"/>
                      <a:pt x="38" y="7"/>
                    </a:cubicBezTo>
                    <a:cubicBezTo>
                      <a:pt x="35" y="9"/>
                      <a:pt x="53" y="29"/>
                      <a:pt x="0" y="58"/>
                    </a:cubicBezTo>
                  </a:path>
                </a:pathLst>
              </a:custGeom>
              <a:solidFill>
                <a:srgbClr val="7BA8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545"/>
              <p:cNvSpPr>
                <a:spLocks/>
              </p:cNvSpPr>
              <p:nvPr/>
            </p:nvSpPr>
            <p:spPr bwMode="auto">
              <a:xfrm>
                <a:off x="2751" y="1464"/>
                <a:ext cx="256" cy="93"/>
              </a:xfrm>
              <a:custGeom>
                <a:avLst/>
                <a:gdLst>
                  <a:gd name="T0" fmla="*/ 2688 w 166"/>
                  <a:gd name="T1" fmla="*/ 1996 h 60"/>
                  <a:gd name="T2" fmla="*/ 4830 w 166"/>
                  <a:gd name="T3" fmla="*/ 1564 h 60"/>
                  <a:gd name="T4" fmla="*/ 4859 w 166"/>
                  <a:gd name="T5" fmla="*/ 197 h 60"/>
                  <a:gd name="T6" fmla="*/ 2688 w 166"/>
                  <a:gd name="T7" fmla="*/ 346 h 60"/>
                  <a:gd name="T8" fmla="*/ 2653 w 166"/>
                  <a:gd name="T9" fmla="*/ 346 h 60"/>
                  <a:gd name="T10" fmla="*/ 452 w 166"/>
                  <a:gd name="T11" fmla="*/ 197 h 60"/>
                  <a:gd name="T12" fmla="*/ 469 w 166"/>
                  <a:gd name="T13" fmla="*/ 1564 h 60"/>
                  <a:gd name="T14" fmla="*/ 2653 w 166"/>
                  <a:gd name="T15" fmla="*/ 1996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60"/>
                  <a:gd name="T26" fmla="*/ 166 w 166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60">
                    <a:moveTo>
                      <a:pt x="84" y="60"/>
                    </a:moveTo>
                    <a:cubicBezTo>
                      <a:pt x="117" y="60"/>
                      <a:pt x="140" y="58"/>
                      <a:pt x="151" y="47"/>
                    </a:cubicBezTo>
                    <a:cubicBezTo>
                      <a:pt x="163" y="35"/>
                      <a:pt x="166" y="15"/>
                      <a:pt x="152" y="6"/>
                    </a:cubicBezTo>
                    <a:cubicBezTo>
                      <a:pt x="142" y="0"/>
                      <a:pt x="139" y="10"/>
                      <a:pt x="84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28" y="10"/>
                      <a:pt x="25" y="0"/>
                      <a:pt x="14" y="6"/>
                    </a:cubicBezTo>
                    <a:cubicBezTo>
                      <a:pt x="0" y="15"/>
                      <a:pt x="4" y="35"/>
                      <a:pt x="15" y="47"/>
                    </a:cubicBezTo>
                    <a:cubicBezTo>
                      <a:pt x="27" y="58"/>
                      <a:pt x="49" y="60"/>
                      <a:pt x="83" y="60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Freeform 546"/>
              <p:cNvSpPr>
                <a:spLocks/>
              </p:cNvSpPr>
              <p:nvPr/>
            </p:nvSpPr>
            <p:spPr bwMode="auto">
              <a:xfrm>
                <a:off x="2751" y="1343"/>
                <a:ext cx="256" cy="108"/>
              </a:xfrm>
              <a:custGeom>
                <a:avLst/>
                <a:gdLst>
                  <a:gd name="T0" fmla="*/ 2688 w 166"/>
                  <a:gd name="T1" fmla="*/ 2254 h 70"/>
                  <a:gd name="T2" fmla="*/ 4830 w 166"/>
                  <a:gd name="T3" fmla="*/ 1836 h 70"/>
                  <a:gd name="T4" fmla="*/ 4859 w 166"/>
                  <a:gd name="T5" fmla="*/ 190 h 70"/>
                  <a:gd name="T6" fmla="*/ 2688 w 166"/>
                  <a:gd name="T7" fmla="*/ 304 h 70"/>
                  <a:gd name="T8" fmla="*/ 2653 w 166"/>
                  <a:gd name="T9" fmla="*/ 304 h 70"/>
                  <a:gd name="T10" fmla="*/ 452 w 166"/>
                  <a:gd name="T11" fmla="*/ 190 h 70"/>
                  <a:gd name="T12" fmla="*/ 469 w 166"/>
                  <a:gd name="T13" fmla="*/ 1836 h 70"/>
                  <a:gd name="T14" fmla="*/ 2653 w 166"/>
                  <a:gd name="T15" fmla="*/ 2254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70"/>
                  <a:gd name="T26" fmla="*/ 166 w 166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70">
                    <a:moveTo>
                      <a:pt x="84" y="70"/>
                    </a:moveTo>
                    <a:cubicBezTo>
                      <a:pt x="117" y="70"/>
                      <a:pt x="140" y="68"/>
                      <a:pt x="151" y="57"/>
                    </a:cubicBezTo>
                    <a:cubicBezTo>
                      <a:pt x="163" y="45"/>
                      <a:pt x="166" y="15"/>
                      <a:pt x="152" y="6"/>
                    </a:cubicBezTo>
                    <a:cubicBezTo>
                      <a:pt x="142" y="0"/>
                      <a:pt x="139" y="10"/>
                      <a:pt x="84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28" y="10"/>
                      <a:pt x="25" y="0"/>
                      <a:pt x="14" y="6"/>
                    </a:cubicBezTo>
                    <a:cubicBezTo>
                      <a:pt x="0" y="15"/>
                      <a:pt x="4" y="45"/>
                      <a:pt x="15" y="57"/>
                    </a:cubicBezTo>
                    <a:cubicBezTo>
                      <a:pt x="27" y="68"/>
                      <a:pt x="49" y="70"/>
                      <a:pt x="83" y="70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Freeform 547"/>
              <p:cNvSpPr>
                <a:spLocks/>
              </p:cNvSpPr>
              <p:nvPr/>
            </p:nvSpPr>
            <p:spPr bwMode="auto">
              <a:xfrm>
                <a:off x="2751" y="1233"/>
                <a:ext cx="256" cy="96"/>
              </a:xfrm>
              <a:custGeom>
                <a:avLst/>
                <a:gdLst>
                  <a:gd name="T0" fmla="*/ 2688 w 166"/>
                  <a:gd name="T1" fmla="*/ 2058 h 62"/>
                  <a:gd name="T2" fmla="*/ 4830 w 166"/>
                  <a:gd name="T3" fmla="*/ 1626 h 62"/>
                  <a:gd name="T4" fmla="*/ 4859 w 166"/>
                  <a:gd name="T5" fmla="*/ 197 h 62"/>
                  <a:gd name="T6" fmla="*/ 2688 w 166"/>
                  <a:gd name="T7" fmla="*/ 305 h 62"/>
                  <a:gd name="T8" fmla="*/ 2653 w 166"/>
                  <a:gd name="T9" fmla="*/ 305 h 62"/>
                  <a:gd name="T10" fmla="*/ 452 w 166"/>
                  <a:gd name="T11" fmla="*/ 197 h 62"/>
                  <a:gd name="T12" fmla="*/ 469 w 166"/>
                  <a:gd name="T13" fmla="*/ 1626 h 62"/>
                  <a:gd name="T14" fmla="*/ 2653 w 166"/>
                  <a:gd name="T15" fmla="*/ 2058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62"/>
                  <a:gd name="T26" fmla="*/ 166 w 166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62">
                    <a:moveTo>
                      <a:pt x="84" y="62"/>
                    </a:moveTo>
                    <a:cubicBezTo>
                      <a:pt x="117" y="62"/>
                      <a:pt x="140" y="60"/>
                      <a:pt x="151" y="49"/>
                    </a:cubicBezTo>
                    <a:cubicBezTo>
                      <a:pt x="163" y="37"/>
                      <a:pt x="166" y="15"/>
                      <a:pt x="152" y="6"/>
                    </a:cubicBezTo>
                    <a:cubicBezTo>
                      <a:pt x="142" y="0"/>
                      <a:pt x="139" y="9"/>
                      <a:pt x="84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28" y="9"/>
                      <a:pt x="25" y="0"/>
                      <a:pt x="14" y="6"/>
                    </a:cubicBezTo>
                    <a:cubicBezTo>
                      <a:pt x="0" y="15"/>
                      <a:pt x="4" y="37"/>
                      <a:pt x="15" y="49"/>
                    </a:cubicBezTo>
                    <a:cubicBezTo>
                      <a:pt x="27" y="60"/>
                      <a:pt x="49" y="62"/>
                      <a:pt x="83" y="62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Freeform 548"/>
              <p:cNvSpPr>
                <a:spLocks/>
              </p:cNvSpPr>
              <p:nvPr/>
            </p:nvSpPr>
            <p:spPr bwMode="auto">
              <a:xfrm>
                <a:off x="2751" y="1107"/>
                <a:ext cx="256" cy="108"/>
              </a:xfrm>
              <a:custGeom>
                <a:avLst/>
                <a:gdLst>
                  <a:gd name="T0" fmla="*/ 2688 w 166"/>
                  <a:gd name="T1" fmla="*/ 2254 h 70"/>
                  <a:gd name="T2" fmla="*/ 4830 w 166"/>
                  <a:gd name="T3" fmla="*/ 1836 h 70"/>
                  <a:gd name="T4" fmla="*/ 4859 w 166"/>
                  <a:gd name="T5" fmla="*/ 190 h 70"/>
                  <a:gd name="T6" fmla="*/ 2688 w 166"/>
                  <a:gd name="T7" fmla="*/ 304 h 70"/>
                  <a:gd name="T8" fmla="*/ 2653 w 166"/>
                  <a:gd name="T9" fmla="*/ 304 h 70"/>
                  <a:gd name="T10" fmla="*/ 452 w 166"/>
                  <a:gd name="T11" fmla="*/ 190 h 70"/>
                  <a:gd name="T12" fmla="*/ 469 w 166"/>
                  <a:gd name="T13" fmla="*/ 1836 h 70"/>
                  <a:gd name="T14" fmla="*/ 2653 w 166"/>
                  <a:gd name="T15" fmla="*/ 2254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70"/>
                  <a:gd name="T26" fmla="*/ 166 w 166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70">
                    <a:moveTo>
                      <a:pt x="84" y="70"/>
                    </a:moveTo>
                    <a:cubicBezTo>
                      <a:pt x="117" y="70"/>
                      <a:pt x="140" y="68"/>
                      <a:pt x="151" y="57"/>
                    </a:cubicBezTo>
                    <a:cubicBezTo>
                      <a:pt x="163" y="45"/>
                      <a:pt x="166" y="15"/>
                      <a:pt x="152" y="6"/>
                    </a:cubicBezTo>
                    <a:cubicBezTo>
                      <a:pt x="142" y="0"/>
                      <a:pt x="139" y="10"/>
                      <a:pt x="84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28" y="10"/>
                      <a:pt x="25" y="0"/>
                      <a:pt x="14" y="6"/>
                    </a:cubicBezTo>
                    <a:cubicBezTo>
                      <a:pt x="0" y="15"/>
                      <a:pt x="4" y="45"/>
                      <a:pt x="15" y="57"/>
                    </a:cubicBezTo>
                    <a:cubicBezTo>
                      <a:pt x="27" y="68"/>
                      <a:pt x="49" y="70"/>
                      <a:pt x="83" y="70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Freeform 549"/>
              <p:cNvSpPr>
                <a:spLocks/>
              </p:cNvSpPr>
              <p:nvPr/>
            </p:nvSpPr>
            <p:spPr bwMode="auto">
              <a:xfrm>
                <a:off x="2751" y="998"/>
                <a:ext cx="256" cy="95"/>
              </a:xfrm>
              <a:custGeom>
                <a:avLst/>
                <a:gdLst>
                  <a:gd name="T0" fmla="*/ 2688 w 166"/>
                  <a:gd name="T1" fmla="*/ 1892 h 62"/>
                  <a:gd name="T2" fmla="*/ 4830 w 166"/>
                  <a:gd name="T3" fmla="*/ 1488 h 62"/>
                  <a:gd name="T4" fmla="*/ 4859 w 166"/>
                  <a:gd name="T5" fmla="*/ 176 h 62"/>
                  <a:gd name="T6" fmla="*/ 2688 w 166"/>
                  <a:gd name="T7" fmla="*/ 270 h 62"/>
                  <a:gd name="T8" fmla="*/ 2653 w 166"/>
                  <a:gd name="T9" fmla="*/ 270 h 62"/>
                  <a:gd name="T10" fmla="*/ 452 w 166"/>
                  <a:gd name="T11" fmla="*/ 176 h 62"/>
                  <a:gd name="T12" fmla="*/ 469 w 166"/>
                  <a:gd name="T13" fmla="*/ 1488 h 62"/>
                  <a:gd name="T14" fmla="*/ 2653 w 166"/>
                  <a:gd name="T15" fmla="*/ 1892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62"/>
                  <a:gd name="T26" fmla="*/ 166 w 166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62">
                    <a:moveTo>
                      <a:pt x="84" y="62"/>
                    </a:moveTo>
                    <a:cubicBezTo>
                      <a:pt x="117" y="62"/>
                      <a:pt x="140" y="60"/>
                      <a:pt x="151" y="49"/>
                    </a:cubicBezTo>
                    <a:cubicBezTo>
                      <a:pt x="163" y="37"/>
                      <a:pt x="166" y="15"/>
                      <a:pt x="152" y="6"/>
                    </a:cubicBezTo>
                    <a:cubicBezTo>
                      <a:pt x="142" y="0"/>
                      <a:pt x="139" y="9"/>
                      <a:pt x="84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28" y="9"/>
                      <a:pt x="25" y="0"/>
                      <a:pt x="14" y="6"/>
                    </a:cubicBezTo>
                    <a:cubicBezTo>
                      <a:pt x="0" y="15"/>
                      <a:pt x="4" y="37"/>
                      <a:pt x="15" y="49"/>
                    </a:cubicBezTo>
                    <a:cubicBezTo>
                      <a:pt x="27" y="60"/>
                      <a:pt x="49" y="62"/>
                      <a:pt x="83" y="62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550"/>
              <p:cNvSpPr>
                <a:spLocks/>
              </p:cNvSpPr>
              <p:nvPr/>
            </p:nvSpPr>
            <p:spPr bwMode="auto">
              <a:xfrm>
                <a:off x="2751" y="884"/>
                <a:ext cx="256" cy="95"/>
              </a:xfrm>
              <a:custGeom>
                <a:avLst/>
                <a:gdLst>
                  <a:gd name="T0" fmla="*/ 2688 w 166"/>
                  <a:gd name="T1" fmla="*/ 1892 h 62"/>
                  <a:gd name="T2" fmla="*/ 4830 w 166"/>
                  <a:gd name="T3" fmla="*/ 1488 h 62"/>
                  <a:gd name="T4" fmla="*/ 4859 w 166"/>
                  <a:gd name="T5" fmla="*/ 176 h 62"/>
                  <a:gd name="T6" fmla="*/ 2688 w 166"/>
                  <a:gd name="T7" fmla="*/ 270 h 62"/>
                  <a:gd name="T8" fmla="*/ 2653 w 166"/>
                  <a:gd name="T9" fmla="*/ 270 h 62"/>
                  <a:gd name="T10" fmla="*/ 452 w 166"/>
                  <a:gd name="T11" fmla="*/ 176 h 62"/>
                  <a:gd name="T12" fmla="*/ 469 w 166"/>
                  <a:gd name="T13" fmla="*/ 1488 h 62"/>
                  <a:gd name="T14" fmla="*/ 2653 w 166"/>
                  <a:gd name="T15" fmla="*/ 1892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62"/>
                  <a:gd name="T26" fmla="*/ 166 w 166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62">
                    <a:moveTo>
                      <a:pt x="84" y="62"/>
                    </a:moveTo>
                    <a:cubicBezTo>
                      <a:pt x="117" y="62"/>
                      <a:pt x="140" y="61"/>
                      <a:pt x="151" y="49"/>
                    </a:cubicBezTo>
                    <a:cubicBezTo>
                      <a:pt x="163" y="38"/>
                      <a:pt x="166" y="15"/>
                      <a:pt x="152" y="6"/>
                    </a:cubicBezTo>
                    <a:cubicBezTo>
                      <a:pt x="142" y="0"/>
                      <a:pt x="139" y="9"/>
                      <a:pt x="84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28" y="9"/>
                      <a:pt x="25" y="0"/>
                      <a:pt x="14" y="6"/>
                    </a:cubicBezTo>
                    <a:cubicBezTo>
                      <a:pt x="0" y="15"/>
                      <a:pt x="4" y="38"/>
                      <a:pt x="15" y="49"/>
                    </a:cubicBezTo>
                    <a:cubicBezTo>
                      <a:pt x="27" y="61"/>
                      <a:pt x="49" y="62"/>
                      <a:pt x="83" y="62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551"/>
              <p:cNvSpPr>
                <a:spLocks/>
              </p:cNvSpPr>
              <p:nvPr/>
            </p:nvSpPr>
            <p:spPr bwMode="auto">
              <a:xfrm>
                <a:off x="2751" y="1563"/>
                <a:ext cx="256" cy="102"/>
              </a:xfrm>
              <a:custGeom>
                <a:avLst/>
                <a:gdLst>
                  <a:gd name="T0" fmla="*/ 2688 w 166"/>
                  <a:gd name="T1" fmla="*/ 320 h 66"/>
                  <a:gd name="T2" fmla="*/ 4859 w 166"/>
                  <a:gd name="T3" fmla="*/ 196 h 66"/>
                  <a:gd name="T4" fmla="*/ 4830 w 166"/>
                  <a:gd name="T5" fmla="*/ 1538 h 66"/>
                  <a:gd name="T6" fmla="*/ 2688 w 166"/>
                  <a:gd name="T7" fmla="*/ 2151 h 66"/>
                  <a:gd name="T8" fmla="*/ 2653 w 166"/>
                  <a:gd name="T9" fmla="*/ 2151 h 66"/>
                  <a:gd name="T10" fmla="*/ 469 w 166"/>
                  <a:gd name="T11" fmla="*/ 1538 h 66"/>
                  <a:gd name="T12" fmla="*/ 452 w 166"/>
                  <a:gd name="T13" fmla="*/ 196 h 66"/>
                  <a:gd name="T14" fmla="*/ 2653 w 166"/>
                  <a:gd name="T15" fmla="*/ 320 h 66"/>
                  <a:gd name="T16" fmla="*/ 2688 w 166"/>
                  <a:gd name="T17" fmla="*/ 32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6"/>
                  <a:gd name="T28" fmla="*/ 0 h 66"/>
                  <a:gd name="T29" fmla="*/ 166 w 16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6" h="66">
                    <a:moveTo>
                      <a:pt x="84" y="10"/>
                    </a:moveTo>
                    <a:cubicBezTo>
                      <a:pt x="139" y="10"/>
                      <a:pt x="142" y="0"/>
                      <a:pt x="152" y="6"/>
                    </a:cubicBezTo>
                    <a:cubicBezTo>
                      <a:pt x="166" y="15"/>
                      <a:pt x="163" y="36"/>
                      <a:pt x="151" y="47"/>
                    </a:cubicBezTo>
                    <a:cubicBezTo>
                      <a:pt x="140" y="58"/>
                      <a:pt x="117" y="66"/>
                      <a:pt x="84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49" y="66"/>
                      <a:pt x="27" y="58"/>
                      <a:pt x="15" y="47"/>
                    </a:cubicBezTo>
                    <a:cubicBezTo>
                      <a:pt x="4" y="36"/>
                      <a:pt x="0" y="15"/>
                      <a:pt x="14" y="6"/>
                    </a:cubicBezTo>
                    <a:cubicBezTo>
                      <a:pt x="25" y="0"/>
                      <a:pt x="28" y="10"/>
                      <a:pt x="83" y="10"/>
                    </a:cubicBezTo>
                    <a:lnTo>
                      <a:pt x="84" y="1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552"/>
              <p:cNvSpPr>
                <a:spLocks/>
              </p:cNvSpPr>
              <p:nvPr/>
            </p:nvSpPr>
            <p:spPr bwMode="auto">
              <a:xfrm>
                <a:off x="2751" y="1660"/>
                <a:ext cx="256" cy="103"/>
              </a:xfrm>
              <a:custGeom>
                <a:avLst/>
                <a:gdLst>
                  <a:gd name="T0" fmla="*/ 2688 w 166"/>
                  <a:gd name="T1" fmla="*/ 2089 h 67"/>
                  <a:gd name="T2" fmla="*/ 4830 w 166"/>
                  <a:gd name="T3" fmla="*/ 1468 h 67"/>
                  <a:gd name="T4" fmla="*/ 4859 w 166"/>
                  <a:gd name="T5" fmla="*/ 189 h 67"/>
                  <a:gd name="T6" fmla="*/ 2688 w 166"/>
                  <a:gd name="T7" fmla="*/ 527 h 67"/>
                  <a:gd name="T8" fmla="*/ 2653 w 166"/>
                  <a:gd name="T9" fmla="*/ 527 h 67"/>
                  <a:gd name="T10" fmla="*/ 452 w 166"/>
                  <a:gd name="T11" fmla="*/ 189 h 67"/>
                  <a:gd name="T12" fmla="*/ 469 w 166"/>
                  <a:gd name="T13" fmla="*/ 1468 h 67"/>
                  <a:gd name="T14" fmla="*/ 2653 w 166"/>
                  <a:gd name="T15" fmla="*/ 2089 h 67"/>
                  <a:gd name="T16" fmla="*/ 2688 w 166"/>
                  <a:gd name="T17" fmla="*/ 2089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6"/>
                  <a:gd name="T28" fmla="*/ 0 h 67"/>
                  <a:gd name="T29" fmla="*/ 166 w 16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6" h="67">
                    <a:moveTo>
                      <a:pt x="84" y="67"/>
                    </a:moveTo>
                    <a:cubicBezTo>
                      <a:pt x="117" y="67"/>
                      <a:pt x="140" y="58"/>
                      <a:pt x="151" y="47"/>
                    </a:cubicBezTo>
                    <a:cubicBezTo>
                      <a:pt x="163" y="35"/>
                      <a:pt x="166" y="15"/>
                      <a:pt x="152" y="6"/>
                    </a:cubicBezTo>
                    <a:cubicBezTo>
                      <a:pt x="142" y="0"/>
                      <a:pt x="139" y="17"/>
                      <a:pt x="84" y="17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28" y="17"/>
                      <a:pt x="25" y="0"/>
                      <a:pt x="14" y="6"/>
                    </a:cubicBezTo>
                    <a:cubicBezTo>
                      <a:pt x="0" y="15"/>
                      <a:pt x="4" y="35"/>
                      <a:pt x="15" y="47"/>
                    </a:cubicBezTo>
                    <a:cubicBezTo>
                      <a:pt x="27" y="58"/>
                      <a:pt x="49" y="67"/>
                      <a:pt x="83" y="67"/>
                    </a:cubicBezTo>
                    <a:lnTo>
                      <a:pt x="84" y="6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Freeform 553"/>
              <p:cNvSpPr>
                <a:spLocks/>
              </p:cNvSpPr>
              <p:nvPr/>
            </p:nvSpPr>
            <p:spPr bwMode="auto">
              <a:xfrm>
                <a:off x="2751" y="1759"/>
                <a:ext cx="256" cy="121"/>
              </a:xfrm>
              <a:custGeom>
                <a:avLst/>
                <a:gdLst>
                  <a:gd name="T0" fmla="*/ 2688 w 166"/>
                  <a:gd name="T1" fmla="*/ 2382 h 79"/>
                  <a:gd name="T2" fmla="*/ 4830 w 166"/>
                  <a:gd name="T3" fmla="*/ 1415 h 79"/>
                  <a:gd name="T4" fmla="*/ 4859 w 166"/>
                  <a:gd name="T5" fmla="*/ 217 h 79"/>
                  <a:gd name="T6" fmla="*/ 2688 w 166"/>
                  <a:gd name="T7" fmla="*/ 509 h 79"/>
                  <a:gd name="T8" fmla="*/ 2653 w 166"/>
                  <a:gd name="T9" fmla="*/ 509 h 79"/>
                  <a:gd name="T10" fmla="*/ 452 w 166"/>
                  <a:gd name="T11" fmla="*/ 217 h 79"/>
                  <a:gd name="T12" fmla="*/ 469 w 166"/>
                  <a:gd name="T13" fmla="*/ 1415 h 79"/>
                  <a:gd name="T14" fmla="*/ 2653 w 166"/>
                  <a:gd name="T15" fmla="*/ 2382 h 79"/>
                  <a:gd name="T16" fmla="*/ 2688 w 166"/>
                  <a:gd name="T17" fmla="*/ 2382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6"/>
                  <a:gd name="T28" fmla="*/ 0 h 79"/>
                  <a:gd name="T29" fmla="*/ 166 w 166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6" h="79">
                    <a:moveTo>
                      <a:pt x="84" y="79"/>
                    </a:moveTo>
                    <a:cubicBezTo>
                      <a:pt x="117" y="79"/>
                      <a:pt x="140" y="59"/>
                      <a:pt x="151" y="47"/>
                    </a:cubicBezTo>
                    <a:cubicBezTo>
                      <a:pt x="163" y="36"/>
                      <a:pt x="166" y="15"/>
                      <a:pt x="152" y="7"/>
                    </a:cubicBezTo>
                    <a:cubicBezTo>
                      <a:pt x="142" y="0"/>
                      <a:pt x="139" y="17"/>
                      <a:pt x="84" y="17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28" y="17"/>
                      <a:pt x="25" y="0"/>
                      <a:pt x="14" y="7"/>
                    </a:cubicBezTo>
                    <a:cubicBezTo>
                      <a:pt x="0" y="15"/>
                      <a:pt x="4" y="36"/>
                      <a:pt x="15" y="47"/>
                    </a:cubicBezTo>
                    <a:cubicBezTo>
                      <a:pt x="27" y="59"/>
                      <a:pt x="49" y="79"/>
                      <a:pt x="83" y="79"/>
                    </a:cubicBezTo>
                    <a:lnTo>
                      <a:pt x="84" y="7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Freeform 554"/>
              <p:cNvSpPr>
                <a:spLocks/>
              </p:cNvSpPr>
              <p:nvPr/>
            </p:nvSpPr>
            <p:spPr bwMode="auto">
              <a:xfrm>
                <a:off x="2775" y="1732"/>
                <a:ext cx="209" cy="53"/>
              </a:xfrm>
              <a:custGeom>
                <a:avLst/>
                <a:gdLst>
                  <a:gd name="T0" fmla="*/ 2142 w 136"/>
                  <a:gd name="T1" fmla="*/ 691 h 34"/>
                  <a:gd name="T2" fmla="*/ 2118 w 136"/>
                  <a:gd name="T3" fmla="*/ 691 h 34"/>
                  <a:gd name="T4" fmla="*/ 0 w 136"/>
                  <a:gd name="T5" fmla="*/ 0 h 34"/>
                  <a:gd name="T6" fmla="*/ 66 w 136"/>
                  <a:gd name="T7" fmla="*/ 761 h 34"/>
                  <a:gd name="T8" fmla="*/ 2118 w 136"/>
                  <a:gd name="T9" fmla="*/ 1186 h 34"/>
                  <a:gd name="T10" fmla="*/ 2142 w 136"/>
                  <a:gd name="T11" fmla="*/ 1186 h 34"/>
                  <a:gd name="T12" fmla="*/ 4188 w 136"/>
                  <a:gd name="T13" fmla="*/ 761 h 34"/>
                  <a:gd name="T14" fmla="*/ 4228 w 136"/>
                  <a:gd name="T15" fmla="*/ 0 h 34"/>
                  <a:gd name="T16" fmla="*/ 2142 w 136"/>
                  <a:gd name="T17" fmla="*/ 691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34"/>
                  <a:gd name="T29" fmla="*/ 136 w 13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34">
                    <a:moveTo>
                      <a:pt x="69" y="20"/>
                    </a:moveTo>
                    <a:cubicBezTo>
                      <a:pt x="68" y="20"/>
                      <a:pt x="68" y="20"/>
                      <a:pt x="68" y="20"/>
                    </a:cubicBezTo>
                    <a:cubicBezTo>
                      <a:pt x="34" y="20"/>
                      <a:pt x="12" y="11"/>
                      <a:pt x="0" y="0"/>
                    </a:cubicBezTo>
                    <a:cubicBezTo>
                      <a:pt x="6" y="7"/>
                      <a:pt x="5" y="17"/>
                      <a:pt x="2" y="22"/>
                    </a:cubicBezTo>
                    <a:cubicBezTo>
                      <a:pt x="11" y="20"/>
                      <a:pt x="18" y="34"/>
                      <a:pt x="68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119" y="34"/>
                      <a:pt x="126" y="20"/>
                      <a:pt x="135" y="22"/>
                    </a:cubicBezTo>
                    <a:cubicBezTo>
                      <a:pt x="130" y="14"/>
                      <a:pt x="130" y="8"/>
                      <a:pt x="136" y="0"/>
                    </a:cubicBezTo>
                    <a:cubicBezTo>
                      <a:pt x="125" y="11"/>
                      <a:pt x="102" y="20"/>
                      <a:pt x="69" y="2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Freeform 555"/>
              <p:cNvSpPr>
                <a:spLocks/>
              </p:cNvSpPr>
              <p:nvPr/>
            </p:nvSpPr>
            <p:spPr bwMode="auto">
              <a:xfrm>
                <a:off x="2778" y="1634"/>
                <a:ext cx="209" cy="52"/>
              </a:xfrm>
              <a:custGeom>
                <a:avLst/>
                <a:gdLst>
                  <a:gd name="T0" fmla="*/ 2081 w 136"/>
                  <a:gd name="T1" fmla="*/ 601 h 34"/>
                  <a:gd name="T2" fmla="*/ 2041 w 136"/>
                  <a:gd name="T3" fmla="*/ 601 h 34"/>
                  <a:gd name="T4" fmla="*/ 0 w 136"/>
                  <a:gd name="T5" fmla="*/ 101 h 34"/>
                  <a:gd name="T6" fmla="*/ 43 w 136"/>
                  <a:gd name="T7" fmla="*/ 668 h 34"/>
                  <a:gd name="T8" fmla="*/ 2041 w 136"/>
                  <a:gd name="T9" fmla="*/ 1022 h 34"/>
                  <a:gd name="T10" fmla="*/ 2081 w 136"/>
                  <a:gd name="T11" fmla="*/ 1022 h 34"/>
                  <a:gd name="T12" fmla="*/ 4188 w 136"/>
                  <a:gd name="T13" fmla="*/ 694 h 34"/>
                  <a:gd name="T14" fmla="*/ 4228 w 136"/>
                  <a:gd name="T15" fmla="*/ 0 h 34"/>
                  <a:gd name="T16" fmla="*/ 4228 w 136"/>
                  <a:gd name="T17" fmla="*/ 0 h 34"/>
                  <a:gd name="T18" fmla="*/ 4172 w 136"/>
                  <a:gd name="T19" fmla="*/ 43 h 34"/>
                  <a:gd name="T20" fmla="*/ 2081 w 136"/>
                  <a:gd name="T21" fmla="*/ 60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"/>
                  <a:gd name="T34" fmla="*/ 0 h 34"/>
                  <a:gd name="T35" fmla="*/ 136 w 136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" h="34">
                    <a:moveTo>
                      <a:pt x="67" y="20"/>
                    </a:moveTo>
                    <a:cubicBezTo>
                      <a:pt x="66" y="20"/>
                      <a:pt x="66" y="20"/>
                      <a:pt x="66" y="20"/>
                    </a:cubicBezTo>
                    <a:cubicBezTo>
                      <a:pt x="34" y="20"/>
                      <a:pt x="12" y="13"/>
                      <a:pt x="0" y="3"/>
                    </a:cubicBezTo>
                    <a:cubicBezTo>
                      <a:pt x="2" y="5"/>
                      <a:pt x="6" y="13"/>
                      <a:pt x="1" y="22"/>
                    </a:cubicBezTo>
                    <a:cubicBezTo>
                      <a:pt x="9" y="20"/>
                      <a:pt x="17" y="34"/>
                      <a:pt x="66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122" y="34"/>
                      <a:pt x="125" y="17"/>
                      <a:pt x="135" y="23"/>
                    </a:cubicBezTo>
                    <a:cubicBezTo>
                      <a:pt x="128" y="14"/>
                      <a:pt x="128" y="8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1"/>
                      <a:pt x="134" y="1"/>
                    </a:cubicBezTo>
                    <a:cubicBezTo>
                      <a:pt x="123" y="12"/>
                      <a:pt x="100" y="20"/>
                      <a:pt x="67" y="2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556"/>
              <p:cNvSpPr>
                <a:spLocks/>
              </p:cNvSpPr>
              <p:nvPr/>
            </p:nvSpPr>
            <p:spPr bwMode="auto">
              <a:xfrm>
                <a:off x="2773" y="1535"/>
                <a:ext cx="219" cy="43"/>
              </a:xfrm>
              <a:custGeom>
                <a:avLst/>
                <a:gdLst>
                  <a:gd name="T0" fmla="*/ 4372 w 142"/>
                  <a:gd name="T1" fmla="*/ 43 h 28"/>
                  <a:gd name="T2" fmla="*/ 2253 w 142"/>
                  <a:gd name="T3" fmla="*/ 445 h 28"/>
                  <a:gd name="T4" fmla="*/ 2190 w 142"/>
                  <a:gd name="T5" fmla="*/ 445 h 28"/>
                  <a:gd name="T6" fmla="*/ 45 w 142"/>
                  <a:gd name="T7" fmla="*/ 43 h 28"/>
                  <a:gd name="T8" fmla="*/ 0 w 142"/>
                  <a:gd name="T9" fmla="*/ 749 h 28"/>
                  <a:gd name="T10" fmla="*/ 2190 w 142"/>
                  <a:gd name="T11" fmla="*/ 863 h 28"/>
                  <a:gd name="T12" fmla="*/ 2253 w 142"/>
                  <a:gd name="T13" fmla="*/ 863 h 28"/>
                  <a:gd name="T14" fmla="*/ 4425 w 142"/>
                  <a:gd name="T15" fmla="*/ 749 h 28"/>
                  <a:gd name="T16" fmla="*/ 4548 w 142"/>
                  <a:gd name="T17" fmla="*/ 831 h 28"/>
                  <a:gd name="T18" fmla="*/ 4548 w 142"/>
                  <a:gd name="T19" fmla="*/ 831 h 28"/>
                  <a:gd name="T20" fmla="*/ 4425 w 142"/>
                  <a:gd name="T21" fmla="*/ 0 h 28"/>
                  <a:gd name="T22" fmla="*/ 4372 w 142"/>
                  <a:gd name="T23" fmla="*/ 43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"/>
                  <a:gd name="T37" fmla="*/ 0 h 28"/>
                  <a:gd name="T38" fmla="*/ 142 w 142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" h="28">
                    <a:moveTo>
                      <a:pt x="137" y="1"/>
                    </a:moveTo>
                    <a:cubicBezTo>
                      <a:pt x="126" y="12"/>
                      <a:pt x="103" y="14"/>
                      <a:pt x="70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35" y="14"/>
                      <a:pt x="13" y="12"/>
                      <a:pt x="1" y="1"/>
                    </a:cubicBezTo>
                    <a:cubicBezTo>
                      <a:pt x="6" y="10"/>
                      <a:pt x="5" y="16"/>
                      <a:pt x="0" y="24"/>
                    </a:cubicBezTo>
                    <a:cubicBezTo>
                      <a:pt x="11" y="18"/>
                      <a:pt x="14" y="28"/>
                      <a:pt x="69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125" y="28"/>
                      <a:pt x="128" y="18"/>
                      <a:pt x="138" y="24"/>
                    </a:cubicBezTo>
                    <a:cubicBezTo>
                      <a:pt x="140" y="25"/>
                      <a:pt x="141" y="26"/>
                      <a:pt x="142" y="27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37" y="20"/>
                      <a:pt x="135" y="8"/>
                      <a:pt x="138" y="0"/>
                    </a:cubicBezTo>
                    <a:cubicBezTo>
                      <a:pt x="138" y="0"/>
                      <a:pt x="138" y="0"/>
                      <a:pt x="137" y="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557"/>
              <p:cNvSpPr>
                <a:spLocks/>
              </p:cNvSpPr>
              <p:nvPr/>
            </p:nvSpPr>
            <p:spPr bwMode="auto">
              <a:xfrm>
                <a:off x="2716" y="1866"/>
                <a:ext cx="168" cy="105"/>
              </a:xfrm>
              <a:custGeom>
                <a:avLst/>
                <a:gdLst>
                  <a:gd name="T0" fmla="*/ 351 w 109"/>
                  <a:gd name="T1" fmla="*/ 127 h 68"/>
                  <a:gd name="T2" fmla="*/ 1409 w 109"/>
                  <a:gd name="T3" fmla="*/ 1319 h 68"/>
                  <a:gd name="T4" fmla="*/ 3363 w 109"/>
                  <a:gd name="T5" fmla="*/ 1421 h 68"/>
                  <a:gd name="T6" fmla="*/ 2055 w 109"/>
                  <a:gd name="T7" fmla="*/ 582 h 68"/>
                  <a:gd name="T8" fmla="*/ 521 w 109"/>
                  <a:gd name="T9" fmla="*/ 69 h 68"/>
                  <a:gd name="T10" fmla="*/ 351 w 109"/>
                  <a:gd name="T11" fmla="*/ 127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68"/>
                  <a:gd name="T20" fmla="*/ 109 w 109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68">
                    <a:moveTo>
                      <a:pt x="11" y="4"/>
                    </a:moveTo>
                    <a:cubicBezTo>
                      <a:pt x="0" y="32"/>
                      <a:pt x="26" y="36"/>
                      <a:pt x="44" y="41"/>
                    </a:cubicBezTo>
                    <a:cubicBezTo>
                      <a:pt x="62" y="46"/>
                      <a:pt x="103" y="68"/>
                      <a:pt x="106" y="44"/>
                    </a:cubicBezTo>
                    <a:cubicBezTo>
                      <a:pt x="109" y="19"/>
                      <a:pt x="94" y="26"/>
                      <a:pt x="64" y="18"/>
                    </a:cubicBezTo>
                    <a:cubicBezTo>
                      <a:pt x="34" y="11"/>
                      <a:pt x="31" y="0"/>
                      <a:pt x="16" y="2"/>
                    </a:cubicBezTo>
                    <a:lnTo>
                      <a:pt x="11" y="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Freeform 558"/>
              <p:cNvSpPr>
                <a:spLocks/>
              </p:cNvSpPr>
              <p:nvPr/>
            </p:nvSpPr>
            <p:spPr bwMode="auto">
              <a:xfrm>
                <a:off x="2708" y="1923"/>
                <a:ext cx="174" cy="124"/>
              </a:xfrm>
              <a:custGeom>
                <a:avLst/>
                <a:gdLst>
                  <a:gd name="T0" fmla="*/ 242 w 113"/>
                  <a:gd name="T1" fmla="*/ 704 h 80"/>
                  <a:gd name="T2" fmla="*/ 1409 w 113"/>
                  <a:gd name="T3" fmla="*/ 1679 h 80"/>
                  <a:gd name="T4" fmla="*/ 3383 w 113"/>
                  <a:gd name="T5" fmla="*/ 1761 h 80"/>
                  <a:gd name="T6" fmla="*/ 1986 w 113"/>
                  <a:gd name="T7" fmla="*/ 778 h 80"/>
                  <a:gd name="T8" fmla="*/ 242 w 113"/>
                  <a:gd name="T9" fmla="*/ 704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80"/>
                  <a:gd name="T17" fmla="*/ 113 w 11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80">
                    <a:moveTo>
                      <a:pt x="8" y="21"/>
                    </a:moveTo>
                    <a:cubicBezTo>
                      <a:pt x="0" y="42"/>
                      <a:pt x="27" y="45"/>
                      <a:pt x="45" y="50"/>
                    </a:cubicBezTo>
                    <a:cubicBezTo>
                      <a:pt x="63" y="55"/>
                      <a:pt x="100" y="80"/>
                      <a:pt x="107" y="53"/>
                    </a:cubicBezTo>
                    <a:cubicBezTo>
                      <a:pt x="113" y="29"/>
                      <a:pt x="93" y="30"/>
                      <a:pt x="63" y="23"/>
                    </a:cubicBezTo>
                    <a:cubicBezTo>
                      <a:pt x="33" y="15"/>
                      <a:pt x="16" y="0"/>
                      <a:pt x="8" y="2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Freeform 559"/>
              <p:cNvSpPr>
                <a:spLocks/>
              </p:cNvSpPr>
              <p:nvPr/>
            </p:nvSpPr>
            <p:spPr bwMode="auto">
              <a:xfrm>
                <a:off x="2688" y="1994"/>
                <a:ext cx="179" cy="123"/>
              </a:xfrm>
              <a:custGeom>
                <a:avLst/>
                <a:gdLst>
                  <a:gd name="T0" fmla="*/ 253 w 116"/>
                  <a:gd name="T1" fmla="*/ 643 h 80"/>
                  <a:gd name="T2" fmla="*/ 1420 w 116"/>
                  <a:gd name="T3" fmla="*/ 1553 h 80"/>
                  <a:gd name="T4" fmla="*/ 3478 w 116"/>
                  <a:gd name="T5" fmla="*/ 1693 h 80"/>
                  <a:gd name="T6" fmla="*/ 2017 w 116"/>
                  <a:gd name="T7" fmla="*/ 687 h 80"/>
                  <a:gd name="T8" fmla="*/ 253 w 116"/>
                  <a:gd name="T9" fmla="*/ 64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80"/>
                  <a:gd name="T17" fmla="*/ 116 w 11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80">
                    <a:moveTo>
                      <a:pt x="8" y="21"/>
                    </a:moveTo>
                    <a:cubicBezTo>
                      <a:pt x="0" y="42"/>
                      <a:pt x="26" y="45"/>
                      <a:pt x="44" y="50"/>
                    </a:cubicBezTo>
                    <a:cubicBezTo>
                      <a:pt x="63" y="55"/>
                      <a:pt x="100" y="80"/>
                      <a:pt x="108" y="54"/>
                    </a:cubicBezTo>
                    <a:cubicBezTo>
                      <a:pt x="116" y="30"/>
                      <a:pt x="93" y="30"/>
                      <a:pt x="63" y="22"/>
                    </a:cubicBezTo>
                    <a:cubicBezTo>
                      <a:pt x="33" y="15"/>
                      <a:pt x="16" y="0"/>
                      <a:pt x="8" y="2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Freeform 560"/>
              <p:cNvSpPr>
                <a:spLocks/>
              </p:cNvSpPr>
              <p:nvPr/>
            </p:nvSpPr>
            <p:spPr bwMode="auto">
              <a:xfrm>
                <a:off x="2668" y="2071"/>
                <a:ext cx="180" cy="123"/>
              </a:xfrm>
              <a:custGeom>
                <a:avLst/>
                <a:gdLst>
                  <a:gd name="T0" fmla="*/ 242 w 117"/>
                  <a:gd name="T1" fmla="*/ 643 h 80"/>
                  <a:gd name="T2" fmla="*/ 1406 w 117"/>
                  <a:gd name="T3" fmla="*/ 1553 h 80"/>
                  <a:gd name="T4" fmla="*/ 3423 w 117"/>
                  <a:gd name="T5" fmla="*/ 1693 h 80"/>
                  <a:gd name="T6" fmla="*/ 2000 w 117"/>
                  <a:gd name="T7" fmla="*/ 716 h 80"/>
                  <a:gd name="T8" fmla="*/ 242 w 117"/>
                  <a:gd name="T9" fmla="*/ 64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80"/>
                  <a:gd name="T17" fmla="*/ 117 w 11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80">
                    <a:moveTo>
                      <a:pt x="8" y="21"/>
                    </a:moveTo>
                    <a:cubicBezTo>
                      <a:pt x="0" y="42"/>
                      <a:pt x="27" y="45"/>
                      <a:pt x="45" y="50"/>
                    </a:cubicBezTo>
                    <a:cubicBezTo>
                      <a:pt x="63" y="55"/>
                      <a:pt x="100" y="80"/>
                      <a:pt x="109" y="54"/>
                    </a:cubicBezTo>
                    <a:cubicBezTo>
                      <a:pt x="117" y="30"/>
                      <a:pt x="94" y="30"/>
                      <a:pt x="64" y="23"/>
                    </a:cubicBezTo>
                    <a:cubicBezTo>
                      <a:pt x="34" y="15"/>
                      <a:pt x="16" y="0"/>
                      <a:pt x="8" y="2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Freeform 561"/>
              <p:cNvSpPr>
                <a:spLocks/>
              </p:cNvSpPr>
              <p:nvPr/>
            </p:nvSpPr>
            <p:spPr bwMode="auto">
              <a:xfrm>
                <a:off x="2644" y="2148"/>
                <a:ext cx="178" cy="123"/>
              </a:xfrm>
              <a:custGeom>
                <a:avLst/>
                <a:gdLst>
                  <a:gd name="T0" fmla="*/ 221 w 116"/>
                  <a:gd name="T1" fmla="*/ 643 h 80"/>
                  <a:gd name="T2" fmla="*/ 1363 w 116"/>
                  <a:gd name="T3" fmla="*/ 1553 h 80"/>
                  <a:gd name="T4" fmla="*/ 3327 w 116"/>
                  <a:gd name="T5" fmla="*/ 1693 h 80"/>
                  <a:gd name="T6" fmla="*/ 1907 w 116"/>
                  <a:gd name="T7" fmla="*/ 529 h 80"/>
                  <a:gd name="T8" fmla="*/ 221 w 116"/>
                  <a:gd name="T9" fmla="*/ 64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80"/>
                  <a:gd name="T17" fmla="*/ 116 w 11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80">
                    <a:moveTo>
                      <a:pt x="7" y="21"/>
                    </a:moveTo>
                    <a:cubicBezTo>
                      <a:pt x="0" y="42"/>
                      <a:pt x="26" y="45"/>
                      <a:pt x="44" y="50"/>
                    </a:cubicBezTo>
                    <a:cubicBezTo>
                      <a:pt x="62" y="55"/>
                      <a:pt x="100" y="80"/>
                      <a:pt x="108" y="54"/>
                    </a:cubicBezTo>
                    <a:cubicBezTo>
                      <a:pt x="116" y="30"/>
                      <a:pt x="92" y="25"/>
                      <a:pt x="62" y="17"/>
                    </a:cubicBezTo>
                    <a:cubicBezTo>
                      <a:pt x="32" y="10"/>
                      <a:pt x="15" y="0"/>
                      <a:pt x="7" y="2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562"/>
              <p:cNvSpPr>
                <a:spLocks/>
              </p:cNvSpPr>
              <p:nvPr/>
            </p:nvSpPr>
            <p:spPr bwMode="auto">
              <a:xfrm>
                <a:off x="2910" y="1917"/>
                <a:ext cx="174" cy="123"/>
              </a:xfrm>
              <a:custGeom>
                <a:avLst/>
                <a:gdLst>
                  <a:gd name="T0" fmla="*/ 3315 w 113"/>
                  <a:gd name="T1" fmla="*/ 643 h 80"/>
                  <a:gd name="T2" fmla="*/ 2170 w 113"/>
                  <a:gd name="T3" fmla="*/ 1553 h 80"/>
                  <a:gd name="T4" fmla="*/ 189 w 113"/>
                  <a:gd name="T5" fmla="*/ 1650 h 80"/>
                  <a:gd name="T6" fmla="*/ 1584 w 113"/>
                  <a:gd name="T7" fmla="*/ 716 h 80"/>
                  <a:gd name="T8" fmla="*/ 3315 w 113"/>
                  <a:gd name="T9" fmla="*/ 64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80"/>
                  <a:gd name="T17" fmla="*/ 113 w 11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80">
                    <a:moveTo>
                      <a:pt x="105" y="21"/>
                    </a:moveTo>
                    <a:cubicBezTo>
                      <a:pt x="113" y="42"/>
                      <a:pt x="87" y="45"/>
                      <a:pt x="69" y="50"/>
                    </a:cubicBezTo>
                    <a:cubicBezTo>
                      <a:pt x="51" y="55"/>
                      <a:pt x="14" y="80"/>
                      <a:pt x="6" y="53"/>
                    </a:cubicBezTo>
                    <a:cubicBezTo>
                      <a:pt x="0" y="29"/>
                      <a:pt x="20" y="31"/>
                      <a:pt x="50" y="23"/>
                    </a:cubicBezTo>
                    <a:cubicBezTo>
                      <a:pt x="80" y="15"/>
                      <a:pt x="98" y="0"/>
                      <a:pt x="105" y="2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Freeform 563"/>
              <p:cNvSpPr>
                <a:spLocks/>
              </p:cNvSpPr>
              <p:nvPr/>
            </p:nvSpPr>
            <p:spPr bwMode="auto">
              <a:xfrm>
                <a:off x="2895" y="1843"/>
                <a:ext cx="154" cy="117"/>
              </a:xfrm>
              <a:custGeom>
                <a:avLst/>
                <a:gdLst>
                  <a:gd name="T0" fmla="*/ 2917 w 100"/>
                  <a:gd name="T1" fmla="*/ 645 h 76"/>
                  <a:gd name="T2" fmla="*/ 1988 w 100"/>
                  <a:gd name="T3" fmla="*/ 1635 h 76"/>
                  <a:gd name="T4" fmla="*/ 157 w 100"/>
                  <a:gd name="T5" fmla="*/ 1758 h 76"/>
                  <a:gd name="T6" fmla="*/ 1414 w 100"/>
                  <a:gd name="T7" fmla="*/ 790 h 76"/>
                  <a:gd name="T8" fmla="*/ 2917 w 100"/>
                  <a:gd name="T9" fmla="*/ 645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76"/>
                  <a:gd name="T17" fmla="*/ 100 w 100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76">
                    <a:moveTo>
                      <a:pt x="92" y="21"/>
                    </a:moveTo>
                    <a:cubicBezTo>
                      <a:pt x="100" y="42"/>
                      <a:pt x="81" y="47"/>
                      <a:pt x="63" y="52"/>
                    </a:cubicBezTo>
                    <a:cubicBezTo>
                      <a:pt x="45" y="57"/>
                      <a:pt x="9" y="76"/>
                      <a:pt x="5" y="56"/>
                    </a:cubicBezTo>
                    <a:cubicBezTo>
                      <a:pt x="0" y="32"/>
                      <a:pt x="15" y="33"/>
                      <a:pt x="45" y="25"/>
                    </a:cubicBezTo>
                    <a:cubicBezTo>
                      <a:pt x="66" y="19"/>
                      <a:pt x="84" y="0"/>
                      <a:pt x="92" y="2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Freeform 564"/>
              <p:cNvSpPr>
                <a:spLocks/>
              </p:cNvSpPr>
              <p:nvPr/>
            </p:nvSpPr>
            <p:spPr bwMode="auto">
              <a:xfrm>
                <a:off x="2953" y="2050"/>
                <a:ext cx="174" cy="123"/>
              </a:xfrm>
              <a:custGeom>
                <a:avLst/>
                <a:gdLst>
                  <a:gd name="T0" fmla="*/ 225 w 113"/>
                  <a:gd name="T1" fmla="*/ 1851 h 80"/>
                  <a:gd name="T2" fmla="*/ 1398 w 113"/>
                  <a:gd name="T3" fmla="*/ 938 h 80"/>
                  <a:gd name="T4" fmla="*/ 3383 w 113"/>
                  <a:gd name="T5" fmla="*/ 861 h 80"/>
                  <a:gd name="T6" fmla="*/ 1986 w 113"/>
                  <a:gd name="T7" fmla="*/ 1787 h 80"/>
                  <a:gd name="T8" fmla="*/ 225 w 113"/>
                  <a:gd name="T9" fmla="*/ 185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80"/>
                  <a:gd name="T17" fmla="*/ 113 w 11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80">
                    <a:moveTo>
                      <a:pt x="7" y="59"/>
                    </a:moveTo>
                    <a:cubicBezTo>
                      <a:pt x="0" y="38"/>
                      <a:pt x="26" y="35"/>
                      <a:pt x="44" y="30"/>
                    </a:cubicBezTo>
                    <a:cubicBezTo>
                      <a:pt x="62" y="25"/>
                      <a:pt x="99" y="0"/>
                      <a:pt x="107" y="27"/>
                    </a:cubicBezTo>
                    <a:cubicBezTo>
                      <a:pt x="113" y="51"/>
                      <a:pt x="93" y="49"/>
                      <a:pt x="63" y="57"/>
                    </a:cubicBezTo>
                    <a:cubicBezTo>
                      <a:pt x="33" y="65"/>
                      <a:pt x="15" y="80"/>
                      <a:pt x="7" y="59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Freeform 565"/>
              <p:cNvSpPr>
                <a:spLocks/>
              </p:cNvSpPr>
              <p:nvPr/>
            </p:nvSpPr>
            <p:spPr bwMode="auto">
              <a:xfrm>
                <a:off x="2989" y="2128"/>
                <a:ext cx="154" cy="119"/>
              </a:xfrm>
              <a:custGeom>
                <a:avLst/>
                <a:gdLst>
                  <a:gd name="T0" fmla="*/ 242 w 100"/>
                  <a:gd name="T1" fmla="*/ 1827 h 77"/>
                  <a:gd name="T2" fmla="*/ 1177 w 100"/>
                  <a:gd name="T3" fmla="*/ 824 h 77"/>
                  <a:gd name="T4" fmla="*/ 3003 w 100"/>
                  <a:gd name="T5" fmla="*/ 669 h 77"/>
                  <a:gd name="T6" fmla="*/ 1751 w 100"/>
                  <a:gd name="T7" fmla="*/ 1694 h 77"/>
                  <a:gd name="T8" fmla="*/ 242 w 100"/>
                  <a:gd name="T9" fmla="*/ 1827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77"/>
                  <a:gd name="T17" fmla="*/ 100 w 100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77">
                    <a:moveTo>
                      <a:pt x="8" y="56"/>
                    </a:moveTo>
                    <a:cubicBezTo>
                      <a:pt x="0" y="34"/>
                      <a:pt x="18" y="30"/>
                      <a:pt x="37" y="25"/>
                    </a:cubicBezTo>
                    <a:cubicBezTo>
                      <a:pt x="55" y="19"/>
                      <a:pt x="91" y="0"/>
                      <a:pt x="95" y="21"/>
                    </a:cubicBezTo>
                    <a:cubicBezTo>
                      <a:pt x="100" y="45"/>
                      <a:pt x="85" y="43"/>
                      <a:pt x="55" y="52"/>
                    </a:cubicBezTo>
                    <a:cubicBezTo>
                      <a:pt x="34" y="58"/>
                      <a:pt x="16" y="77"/>
                      <a:pt x="8" y="56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566"/>
              <p:cNvSpPr>
                <a:spLocks/>
              </p:cNvSpPr>
              <p:nvPr/>
            </p:nvSpPr>
            <p:spPr bwMode="auto">
              <a:xfrm>
                <a:off x="3015" y="2201"/>
                <a:ext cx="152" cy="118"/>
              </a:xfrm>
              <a:custGeom>
                <a:avLst/>
                <a:gdLst>
                  <a:gd name="T0" fmla="*/ 238 w 99"/>
                  <a:gd name="T1" fmla="*/ 1670 h 77"/>
                  <a:gd name="T2" fmla="*/ 1101 w 99"/>
                  <a:gd name="T3" fmla="*/ 736 h 77"/>
                  <a:gd name="T4" fmla="*/ 2936 w 99"/>
                  <a:gd name="T5" fmla="*/ 634 h 77"/>
                  <a:gd name="T6" fmla="*/ 1690 w 99"/>
                  <a:gd name="T7" fmla="*/ 1588 h 77"/>
                  <a:gd name="T8" fmla="*/ 238 w 99"/>
                  <a:gd name="T9" fmla="*/ 167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7"/>
                  <a:gd name="T17" fmla="*/ 99 w 9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7">
                    <a:moveTo>
                      <a:pt x="8" y="55"/>
                    </a:moveTo>
                    <a:cubicBezTo>
                      <a:pt x="0" y="34"/>
                      <a:pt x="18" y="30"/>
                      <a:pt x="36" y="24"/>
                    </a:cubicBezTo>
                    <a:cubicBezTo>
                      <a:pt x="54" y="19"/>
                      <a:pt x="90" y="0"/>
                      <a:pt x="95" y="21"/>
                    </a:cubicBezTo>
                    <a:cubicBezTo>
                      <a:pt x="99" y="45"/>
                      <a:pt x="85" y="43"/>
                      <a:pt x="55" y="52"/>
                    </a:cubicBezTo>
                    <a:cubicBezTo>
                      <a:pt x="33" y="58"/>
                      <a:pt x="16" y="77"/>
                      <a:pt x="8" y="55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567"/>
              <p:cNvSpPr>
                <a:spLocks/>
              </p:cNvSpPr>
              <p:nvPr/>
            </p:nvSpPr>
            <p:spPr bwMode="auto">
              <a:xfrm>
                <a:off x="2927" y="1988"/>
                <a:ext cx="180" cy="123"/>
              </a:xfrm>
              <a:custGeom>
                <a:avLst/>
                <a:gdLst>
                  <a:gd name="T0" fmla="*/ 3423 w 117"/>
                  <a:gd name="T1" fmla="*/ 643 h 80"/>
                  <a:gd name="T2" fmla="*/ 2268 w 117"/>
                  <a:gd name="T3" fmla="*/ 1553 h 80"/>
                  <a:gd name="T4" fmla="*/ 242 w 117"/>
                  <a:gd name="T5" fmla="*/ 1693 h 80"/>
                  <a:gd name="T6" fmla="*/ 1669 w 117"/>
                  <a:gd name="T7" fmla="*/ 716 h 80"/>
                  <a:gd name="T8" fmla="*/ 3423 w 117"/>
                  <a:gd name="T9" fmla="*/ 64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80"/>
                  <a:gd name="T17" fmla="*/ 117 w 11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80">
                    <a:moveTo>
                      <a:pt x="109" y="21"/>
                    </a:moveTo>
                    <a:cubicBezTo>
                      <a:pt x="117" y="42"/>
                      <a:pt x="90" y="45"/>
                      <a:pt x="72" y="50"/>
                    </a:cubicBezTo>
                    <a:cubicBezTo>
                      <a:pt x="54" y="55"/>
                      <a:pt x="17" y="80"/>
                      <a:pt x="8" y="54"/>
                    </a:cubicBezTo>
                    <a:cubicBezTo>
                      <a:pt x="0" y="30"/>
                      <a:pt x="23" y="30"/>
                      <a:pt x="53" y="23"/>
                    </a:cubicBezTo>
                    <a:cubicBezTo>
                      <a:pt x="83" y="15"/>
                      <a:pt x="101" y="0"/>
                      <a:pt x="109" y="2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568"/>
              <p:cNvSpPr>
                <a:spLocks/>
              </p:cNvSpPr>
              <p:nvPr/>
            </p:nvSpPr>
            <p:spPr bwMode="auto">
              <a:xfrm>
                <a:off x="2779" y="1075"/>
                <a:ext cx="211" cy="48"/>
              </a:xfrm>
              <a:custGeom>
                <a:avLst/>
                <a:gdLst>
                  <a:gd name="T0" fmla="*/ 4175 w 137"/>
                  <a:gd name="T1" fmla="*/ 0 h 31"/>
                  <a:gd name="T2" fmla="*/ 2096 w 137"/>
                  <a:gd name="T3" fmla="*/ 401 h 31"/>
                  <a:gd name="T4" fmla="*/ 2055 w 137"/>
                  <a:gd name="T5" fmla="*/ 401 h 31"/>
                  <a:gd name="T6" fmla="*/ 102 w 137"/>
                  <a:gd name="T7" fmla="*/ 108 h 31"/>
                  <a:gd name="T8" fmla="*/ 0 w 137"/>
                  <a:gd name="T9" fmla="*/ 858 h 31"/>
                  <a:gd name="T10" fmla="*/ 2055 w 137"/>
                  <a:gd name="T11" fmla="*/ 1023 h 31"/>
                  <a:gd name="T12" fmla="*/ 2096 w 137"/>
                  <a:gd name="T13" fmla="*/ 1023 h 31"/>
                  <a:gd name="T14" fmla="*/ 4229 w 137"/>
                  <a:gd name="T15" fmla="*/ 900 h 31"/>
                  <a:gd name="T16" fmla="*/ 4343 w 137"/>
                  <a:gd name="T17" fmla="*/ 962 h 31"/>
                  <a:gd name="T18" fmla="*/ 4343 w 137"/>
                  <a:gd name="T19" fmla="*/ 962 h 31"/>
                  <a:gd name="T20" fmla="*/ 4175 w 137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31"/>
                  <a:gd name="T35" fmla="*/ 137 w 13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31">
                    <a:moveTo>
                      <a:pt x="132" y="0"/>
                    </a:moveTo>
                    <a:cubicBezTo>
                      <a:pt x="120" y="10"/>
                      <a:pt x="98" y="12"/>
                      <a:pt x="66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36" y="12"/>
                      <a:pt x="16" y="11"/>
                      <a:pt x="3" y="3"/>
                    </a:cubicBezTo>
                    <a:cubicBezTo>
                      <a:pt x="6" y="11"/>
                      <a:pt x="4" y="20"/>
                      <a:pt x="0" y="26"/>
                    </a:cubicBezTo>
                    <a:cubicBezTo>
                      <a:pt x="8" y="23"/>
                      <a:pt x="16" y="31"/>
                      <a:pt x="65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121" y="31"/>
                      <a:pt x="124" y="21"/>
                      <a:pt x="134" y="27"/>
                    </a:cubicBezTo>
                    <a:cubicBezTo>
                      <a:pt x="135" y="28"/>
                      <a:pt x="136" y="29"/>
                      <a:pt x="137" y="29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0" y="24"/>
                      <a:pt x="126" y="11"/>
                      <a:pt x="132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569"/>
              <p:cNvSpPr>
                <a:spLocks/>
              </p:cNvSpPr>
              <p:nvPr/>
            </p:nvSpPr>
            <p:spPr bwMode="auto">
              <a:xfrm>
                <a:off x="2773" y="961"/>
                <a:ext cx="217" cy="51"/>
              </a:xfrm>
              <a:custGeom>
                <a:avLst/>
                <a:gdLst>
                  <a:gd name="T0" fmla="*/ 4280 w 141"/>
                  <a:gd name="T1" fmla="*/ 0 h 33"/>
                  <a:gd name="T2" fmla="*/ 2198 w 141"/>
                  <a:gd name="T3" fmla="*/ 399 h 33"/>
                  <a:gd name="T4" fmla="*/ 2165 w 141"/>
                  <a:gd name="T5" fmla="*/ 399 h 33"/>
                  <a:gd name="T6" fmla="*/ 189 w 141"/>
                  <a:gd name="T7" fmla="*/ 108 h 33"/>
                  <a:gd name="T8" fmla="*/ 0 w 141"/>
                  <a:gd name="T9" fmla="*/ 969 h 33"/>
                  <a:gd name="T10" fmla="*/ 2165 w 141"/>
                  <a:gd name="T11" fmla="*/ 1077 h 33"/>
                  <a:gd name="T12" fmla="*/ 2198 w 141"/>
                  <a:gd name="T13" fmla="*/ 1077 h 33"/>
                  <a:gd name="T14" fmla="*/ 4337 w 141"/>
                  <a:gd name="T15" fmla="*/ 969 h 33"/>
                  <a:gd name="T16" fmla="*/ 4437 w 141"/>
                  <a:gd name="T17" fmla="*/ 1034 h 33"/>
                  <a:gd name="T18" fmla="*/ 4437 w 141"/>
                  <a:gd name="T19" fmla="*/ 969 h 33"/>
                  <a:gd name="T20" fmla="*/ 4280 w 141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"/>
                  <a:gd name="T34" fmla="*/ 0 h 33"/>
                  <a:gd name="T35" fmla="*/ 141 w 141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" h="33">
                    <a:moveTo>
                      <a:pt x="136" y="0"/>
                    </a:moveTo>
                    <a:cubicBezTo>
                      <a:pt x="124" y="11"/>
                      <a:pt x="102" y="12"/>
                      <a:pt x="70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40" y="12"/>
                      <a:pt x="19" y="11"/>
                      <a:pt x="6" y="3"/>
                    </a:cubicBezTo>
                    <a:cubicBezTo>
                      <a:pt x="11" y="13"/>
                      <a:pt x="7" y="25"/>
                      <a:pt x="0" y="30"/>
                    </a:cubicBezTo>
                    <a:cubicBezTo>
                      <a:pt x="11" y="24"/>
                      <a:pt x="14" y="33"/>
                      <a:pt x="69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125" y="33"/>
                      <a:pt x="128" y="24"/>
                      <a:pt x="138" y="30"/>
                    </a:cubicBezTo>
                    <a:cubicBezTo>
                      <a:pt x="139" y="30"/>
                      <a:pt x="140" y="31"/>
                      <a:pt x="141" y="32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34" y="25"/>
                      <a:pt x="130" y="10"/>
                      <a:pt x="136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570"/>
              <p:cNvSpPr>
                <a:spLocks/>
              </p:cNvSpPr>
              <p:nvPr/>
            </p:nvSpPr>
            <p:spPr bwMode="auto">
              <a:xfrm>
                <a:off x="2779" y="1432"/>
                <a:ext cx="207" cy="48"/>
              </a:xfrm>
              <a:custGeom>
                <a:avLst/>
                <a:gdLst>
                  <a:gd name="T0" fmla="*/ 2093 w 134"/>
                  <a:gd name="T1" fmla="*/ 1023 h 31"/>
                  <a:gd name="T2" fmla="*/ 2146 w 134"/>
                  <a:gd name="T3" fmla="*/ 1023 h 31"/>
                  <a:gd name="T4" fmla="*/ 4345 w 134"/>
                  <a:gd name="T5" fmla="*/ 900 h 31"/>
                  <a:gd name="T6" fmla="*/ 4284 w 134"/>
                  <a:gd name="T7" fmla="*/ 0 h 31"/>
                  <a:gd name="T8" fmla="*/ 2146 w 134"/>
                  <a:gd name="T9" fmla="*/ 401 h 31"/>
                  <a:gd name="T10" fmla="*/ 2093 w 134"/>
                  <a:gd name="T11" fmla="*/ 401 h 31"/>
                  <a:gd name="T12" fmla="*/ 70 w 134"/>
                  <a:gd name="T13" fmla="*/ 108 h 31"/>
                  <a:gd name="T14" fmla="*/ 0 w 134"/>
                  <a:gd name="T15" fmla="*/ 827 h 31"/>
                  <a:gd name="T16" fmla="*/ 2093 w 134"/>
                  <a:gd name="T17" fmla="*/ 1023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31"/>
                  <a:gd name="T29" fmla="*/ 134 w 13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31">
                    <a:moveTo>
                      <a:pt x="65" y="31"/>
                    </a:moveTo>
                    <a:cubicBezTo>
                      <a:pt x="66" y="31"/>
                      <a:pt x="66" y="31"/>
                      <a:pt x="66" y="31"/>
                    </a:cubicBezTo>
                    <a:cubicBezTo>
                      <a:pt x="120" y="31"/>
                      <a:pt x="124" y="21"/>
                      <a:pt x="134" y="27"/>
                    </a:cubicBezTo>
                    <a:cubicBezTo>
                      <a:pt x="129" y="20"/>
                      <a:pt x="127" y="9"/>
                      <a:pt x="132" y="0"/>
                    </a:cubicBezTo>
                    <a:cubicBezTo>
                      <a:pt x="120" y="10"/>
                      <a:pt x="98" y="12"/>
                      <a:pt x="66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36" y="12"/>
                      <a:pt x="15" y="11"/>
                      <a:pt x="2" y="3"/>
                    </a:cubicBezTo>
                    <a:cubicBezTo>
                      <a:pt x="6" y="11"/>
                      <a:pt x="4" y="20"/>
                      <a:pt x="0" y="25"/>
                    </a:cubicBezTo>
                    <a:cubicBezTo>
                      <a:pt x="9" y="23"/>
                      <a:pt x="17" y="31"/>
                      <a:pt x="65" y="3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571"/>
              <p:cNvSpPr>
                <a:spLocks/>
              </p:cNvSpPr>
              <p:nvPr/>
            </p:nvSpPr>
            <p:spPr bwMode="auto">
              <a:xfrm>
                <a:off x="2781" y="1303"/>
                <a:ext cx="208" cy="55"/>
              </a:xfrm>
              <a:custGeom>
                <a:avLst/>
                <a:gdLst>
                  <a:gd name="T0" fmla="*/ 2055 w 135"/>
                  <a:gd name="T1" fmla="*/ 507 h 36"/>
                  <a:gd name="T2" fmla="*/ 2051 w 135"/>
                  <a:gd name="T3" fmla="*/ 507 h 36"/>
                  <a:gd name="T4" fmla="*/ 43 w 135"/>
                  <a:gd name="T5" fmla="*/ 217 h 36"/>
                  <a:gd name="T6" fmla="*/ 0 w 135"/>
                  <a:gd name="T7" fmla="*/ 888 h 36"/>
                  <a:gd name="T8" fmla="*/ 2051 w 135"/>
                  <a:gd name="T9" fmla="*/ 1066 h 36"/>
                  <a:gd name="T10" fmla="*/ 2055 w 135"/>
                  <a:gd name="T11" fmla="*/ 1066 h 36"/>
                  <a:gd name="T12" fmla="*/ 4188 w 135"/>
                  <a:gd name="T13" fmla="*/ 917 h 36"/>
                  <a:gd name="T14" fmla="*/ 4282 w 135"/>
                  <a:gd name="T15" fmla="*/ 43 h 36"/>
                  <a:gd name="T16" fmla="*/ 4282 w 135"/>
                  <a:gd name="T17" fmla="*/ 0 h 36"/>
                  <a:gd name="T18" fmla="*/ 4188 w 135"/>
                  <a:gd name="T19" fmla="*/ 115 h 36"/>
                  <a:gd name="T20" fmla="*/ 2055 w 135"/>
                  <a:gd name="T21" fmla="*/ 507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"/>
                  <a:gd name="T34" fmla="*/ 0 h 36"/>
                  <a:gd name="T35" fmla="*/ 135 w 135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" h="36">
                    <a:moveTo>
                      <a:pt x="65" y="17"/>
                    </a:moveTo>
                    <a:cubicBezTo>
                      <a:pt x="64" y="17"/>
                      <a:pt x="64" y="17"/>
                      <a:pt x="64" y="17"/>
                    </a:cubicBezTo>
                    <a:cubicBezTo>
                      <a:pt x="34" y="17"/>
                      <a:pt x="13" y="16"/>
                      <a:pt x="1" y="7"/>
                    </a:cubicBezTo>
                    <a:cubicBezTo>
                      <a:pt x="5" y="15"/>
                      <a:pt x="3" y="24"/>
                      <a:pt x="0" y="30"/>
                    </a:cubicBezTo>
                    <a:cubicBezTo>
                      <a:pt x="8" y="29"/>
                      <a:pt x="17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36"/>
                      <a:pt x="122" y="27"/>
                      <a:pt x="132" y="31"/>
                    </a:cubicBezTo>
                    <a:cubicBezTo>
                      <a:pt x="127" y="23"/>
                      <a:pt x="125" y="9"/>
                      <a:pt x="135" y="1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4" y="1"/>
                      <a:pt x="133" y="3"/>
                      <a:pt x="132" y="4"/>
                    </a:cubicBezTo>
                    <a:cubicBezTo>
                      <a:pt x="121" y="15"/>
                      <a:pt x="98" y="17"/>
                      <a:pt x="65" y="1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572"/>
              <p:cNvSpPr>
                <a:spLocks/>
              </p:cNvSpPr>
              <p:nvPr/>
            </p:nvSpPr>
            <p:spPr bwMode="auto">
              <a:xfrm>
                <a:off x="2779" y="1189"/>
                <a:ext cx="211" cy="58"/>
              </a:xfrm>
              <a:custGeom>
                <a:avLst/>
                <a:gdLst>
                  <a:gd name="T0" fmla="*/ 4300 w 137"/>
                  <a:gd name="T1" fmla="*/ 0 h 38"/>
                  <a:gd name="T2" fmla="*/ 4220 w 137"/>
                  <a:gd name="T3" fmla="*/ 114 h 38"/>
                  <a:gd name="T4" fmla="*/ 2096 w 137"/>
                  <a:gd name="T5" fmla="*/ 505 h 38"/>
                  <a:gd name="T6" fmla="*/ 2055 w 137"/>
                  <a:gd name="T7" fmla="*/ 505 h 38"/>
                  <a:gd name="T8" fmla="*/ 43 w 137"/>
                  <a:gd name="T9" fmla="*/ 217 h 38"/>
                  <a:gd name="T10" fmla="*/ 0 w 137"/>
                  <a:gd name="T11" fmla="*/ 960 h 38"/>
                  <a:gd name="T12" fmla="*/ 2055 w 137"/>
                  <a:gd name="T13" fmla="*/ 1128 h 38"/>
                  <a:gd name="T14" fmla="*/ 2096 w 137"/>
                  <a:gd name="T15" fmla="*/ 1128 h 38"/>
                  <a:gd name="T16" fmla="*/ 4229 w 137"/>
                  <a:gd name="T17" fmla="*/ 1026 h 38"/>
                  <a:gd name="T18" fmla="*/ 4343 w 137"/>
                  <a:gd name="T19" fmla="*/ 1075 h 38"/>
                  <a:gd name="T20" fmla="*/ 4343 w 137"/>
                  <a:gd name="T21" fmla="*/ 1059 h 38"/>
                  <a:gd name="T22" fmla="*/ 4300 w 137"/>
                  <a:gd name="T23" fmla="*/ 63 h 38"/>
                  <a:gd name="T24" fmla="*/ 4300 w 137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7"/>
                  <a:gd name="T40" fmla="*/ 0 h 38"/>
                  <a:gd name="T41" fmla="*/ 137 w 137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7" h="38">
                    <a:moveTo>
                      <a:pt x="136" y="0"/>
                    </a:moveTo>
                    <a:cubicBezTo>
                      <a:pt x="135" y="1"/>
                      <a:pt x="134" y="3"/>
                      <a:pt x="133" y="4"/>
                    </a:cubicBezTo>
                    <a:cubicBezTo>
                      <a:pt x="122" y="15"/>
                      <a:pt x="99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35" y="17"/>
                      <a:pt x="13" y="16"/>
                      <a:pt x="1" y="7"/>
                    </a:cubicBezTo>
                    <a:cubicBezTo>
                      <a:pt x="6" y="16"/>
                      <a:pt x="4" y="27"/>
                      <a:pt x="0" y="33"/>
                    </a:cubicBezTo>
                    <a:cubicBezTo>
                      <a:pt x="8" y="30"/>
                      <a:pt x="16" y="38"/>
                      <a:pt x="65" y="38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121" y="38"/>
                      <a:pt x="124" y="29"/>
                      <a:pt x="134" y="35"/>
                    </a:cubicBezTo>
                    <a:cubicBezTo>
                      <a:pt x="135" y="35"/>
                      <a:pt x="136" y="36"/>
                      <a:pt x="137" y="37"/>
                    </a:cubicBezTo>
                    <a:cubicBezTo>
                      <a:pt x="137" y="36"/>
                      <a:pt x="137" y="36"/>
                      <a:pt x="137" y="36"/>
                    </a:cubicBezTo>
                    <a:cubicBezTo>
                      <a:pt x="128" y="30"/>
                      <a:pt x="124" y="12"/>
                      <a:pt x="136" y="2"/>
                    </a:cubicBezTo>
                    <a:lnTo>
                      <a:pt x="136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Freeform 573"/>
              <p:cNvSpPr>
                <a:spLocks/>
              </p:cNvSpPr>
              <p:nvPr/>
            </p:nvSpPr>
            <p:spPr bwMode="auto">
              <a:xfrm>
                <a:off x="2912" y="1899"/>
                <a:ext cx="140" cy="75"/>
              </a:xfrm>
              <a:custGeom>
                <a:avLst/>
                <a:gdLst>
                  <a:gd name="T0" fmla="*/ 2852 w 91"/>
                  <a:gd name="T1" fmla="*/ 670 h 49"/>
                  <a:gd name="T2" fmla="*/ 2568 w 91"/>
                  <a:gd name="T3" fmla="*/ 43 h 49"/>
                  <a:gd name="T4" fmla="*/ 2542 w 91"/>
                  <a:gd name="T5" fmla="*/ 0 h 49"/>
                  <a:gd name="T6" fmla="*/ 1631 w 91"/>
                  <a:gd name="T7" fmla="*/ 478 h 49"/>
                  <a:gd name="T8" fmla="*/ 0 w 91"/>
                  <a:gd name="T9" fmla="*/ 851 h 49"/>
                  <a:gd name="T10" fmla="*/ 225 w 91"/>
                  <a:gd name="T11" fmla="*/ 1479 h 49"/>
                  <a:gd name="T12" fmla="*/ 1522 w 91"/>
                  <a:gd name="T13" fmla="*/ 1065 h 49"/>
                  <a:gd name="T14" fmla="*/ 2852 w 91"/>
                  <a:gd name="T15" fmla="*/ 67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"/>
                  <a:gd name="T25" fmla="*/ 0 h 49"/>
                  <a:gd name="T26" fmla="*/ 91 w 91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" h="49">
                    <a:moveTo>
                      <a:pt x="91" y="22"/>
                    </a:moveTo>
                    <a:cubicBezTo>
                      <a:pt x="83" y="13"/>
                      <a:pt x="82" y="1"/>
                      <a:pt x="82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8" y="9"/>
                      <a:pt x="65" y="13"/>
                      <a:pt x="52" y="16"/>
                    </a:cubicBezTo>
                    <a:cubicBezTo>
                      <a:pt x="38" y="20"/>
                      <a:pt x="13" y="33"/>
                      <a:pt x="0" y="28"/>
                    </a:cubicBezTo>
                    <a:cubicBezTo>
                      <a:pt x="6" y="36"/>
                      <a:pt x="7" y="45"/>
                      <a:pt x="7" y="49"/>
                    </a:cubicBezTo>
                    <a:cubicBezTo>
                      <a:pt x="13" y="41"/>
                      <a:pt x="29" y="40"/>
                      <a:pt x="49" y="35"/>
                    </a:cubicBezTo>
                    <a:cubicBezTo>
                      <a:pt x="67" y="30"/>
                      <a:pt x="81" y="22"/>
                      <a:pt x="91" y="22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574"/>
              <p:cNvSpPr>
                <a:spLocks/>
              </p:cNvSpPr>
              <p:nvPr/>
            </p:nvSpPr>
            <p:spPr bwMode="auto">
              <a:xfrm>
                <a:off x="2710" y="1973"/>
                <a:ext cx="148" cy="75"/>
              </a:xfrm>
              <a:custGeom>
                <a:avLst/>
                <a:gdLst>
                  <a:gd name="T0" fmla="*/ 0 w 96"/>
                  <a:gd name="T1" fmla="*/ 778 h 49"/>
                  <a:gd name="T2" fmla="*/ 1571 w 96"/>
                  <a:gd name="T3" fmla="*/ 1082 h 49"/>
                  <a:gd name="T4" fmla="*/ 2897 w 96"/>
                  <a:gd name="T5" fmla="*/ 1479 h 49"/>
                  <a:gd name="T6" fmla="*/ 3066 w 96"/>
                  <a:gd name="T7" fmla="*/ 1001 h 49"/>
                  <a:gd name="T8" fmla="*/ 3066 w 96"/>
                  <a:gd name="T9" fmla="*/ 966 h 49"/>
                  <a:gd name="T10" fmla="*/ 1412 w 96"/>
                  <a:gd name="T11" fmla="*/ 556 h 49"/>
                  <a:gd name="T12" fmla="*/ 190 w 96"/>
                  <a:gd name="T13" fmla="*/ 0 h 49"/>
                  <a:gd name="T14" fmla="*/ 163 w 96"/>
                  <a:gd name="T15" fmla="*/ 43 h 49"/>
                  <a:gd name="T16" fmla="*/ 0 w 96"/>
                  <a:gd name="T17" fmla="*/ 778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49"/>
                  <a:gd name="T29" fmla="*/ 96 w 96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49">
                    <a:moveTo>
                      <a:pt x="0" y="26"/>
                    </a:moveTo>
                    <a:cubicBezTo>
                      <a:pt x="9" y="19"/>
                      <a:pt x="25" y="30"/>
                      <a:pt x="49" y="36"/>
                    </a:cubicBezTo>
                    <a:cubicBezTo>
                      <a:pt x="67" y="41"/>
                      <a:pt x="83" y="43"/>
                      <a:pt x="91" y="49"/>
                    </a:cubicBezTo>
                    <a:cubicBezTo>
                      <a:pt x="89" y="39"/>
                      <a:pt x="96" y="33"/>
                      <a:pt x="96" y="33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81" y="37"/>
                      <a:pt x="57" y="22"/>
                      <a:pt x="44" y="18"/>
                    </a:cubicBezTo>
                    <a:cubicBezTo>
                      <a:pt x="29" y="14"/>
                      <a:pt x="10" y="11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2"/>
                      <a:pt x="5" y="21"/>
                      <a:pt x="0" y="26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575"/>
              <p:cNvSpPr>
                <a:spLocks/>
              </p:cNvSpPr>
              <p:nvPr/>
            </p:nvSpPr>
            <p:spPr bwMode="auto">
              <a:xfrm>
                <a:off x="2736" y="1914"/>
                <a:ext cx="137" cy="65"/>
              </a:xfrm>
              <a:custGeom>
                <a:avLst/>
                <a:gdLst>
                  <a:gd name="T0" fmla="*/ 981 w 89"/>
                  <a:gd name="T1" fmla="*/ 323 h 42"/>
                  <a:gd name="T2" fmla="*/ 102 w 89"/>
                  <a:gd name="T3" fmla="*/ 0 h 42"/>
                  <a:gd name="T4" fmla="*/ 0 w 89"/>
                  <a:gd name="T5" fmla="*/ 534 h 42"/>
                  <a:gd name="T6" fmla="*/ 1407 w 89"/>
                  <a:gd name="T7" fmla="*/ 956 h 42"/>
                  <a:gd name="T8" fmla="*/ 2738 w 89"/>
                  <a:gd name="T9" fmla="*/ 1382 h 42"/>
                  <a:gd name="T10" fmla="*/ 2808 w 89"/>
                  <a:gd name="T11" fmla="*/ 826 h 42"/>
                  <a:gd name="T12" fmla="*/ 2768 w 89"/>
                  <a:gd name="T13" fmla="*/ 730 h 42"/>
                  <a:gd name="T14" fmla="*/ 981 w 89"/>
                  <a:gd name="T15" fmla="*/ 323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"/>
                  <a:gd name="T25" fmla="*/ 0 h 42"/>
                  <a:gd name="T26" fmla="*/ 89 w 89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" h="42">
                    <a:moveTo>
                      <a:pt x="31" y="10"/>
                    </a:moveTo>
                    <a:cubicBezTo>
                      <a:pt x="22" y="7"/>
                      <a:pt x="10" y="5"/>
                      <a:pt x="3" y="0"/>
                    </a:cubicBezTo>
                    <a:cubicBezTo>
                      <a:pt x="5" y="7"/>
                      <a:pt x="4" y="14"/>
                      <a:pt x="0" y="16"/>
                    </a:cubicBezTo>
                    <a:cubicBezTo>
                      <a:pt x="10" y="14"/>
                      <a:pt x="25" y="23"/>
                      <a:pt x="45" y="29"/>
                    </a:cubicBezTo>
                    <a:cubicBezTo>
                      <a:pt x="65" y="34"/>
                      <a:pt x="81" y="35"/>
                      <a:pt x="87" y="42"/>
                    </a:cubicBezTo>
                    <a:cubicBezTo>
                      <a:pt x="85" y="30"/>
                      <a:pt x="89" y="25"/>
                      <a:pt x="89" y="25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75" y="29"/>
                      <a:pt x="46" y="14"/>
                      <a:pt x="31" y="1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Freeform 576"/>
              <p:cNvSpPr>
                <a:spLocks/>
              </p:cNvSpPr>
              <p:nvPr/>
            </p:nvSpPr>
            <p:spPr bwMode="auto">
              <a:xfrm>
                <a:off x="2925" y="1976"/>
                <a:ext cx="154" cy="69"/>
              </a:xfrm>
              <a:custGeom>
                <a:avLst/>
                <a:gdLst>
                  <a:gd name="T0" fmla="*/ 1705 w 100"/>
                  <a:gd name="T1" fmla="*/ 955 h 45"/>
                  <a:gd name="T2" fmla="*/ 3159 w 100"/>
                  <a:gd name="T3" fmla="*/ 569 h 45"/>
                  <a:gd name="T4" fmla="*/ 2917 w 100"/>
                  <a:gd name="T5" fmla="*/ 0 h 45"/>
                  <a:gd name="T6" fmla="*/ 1874 w 100"/>
                  <a:gd name="T7" fmla="*/ 365 h 45"/>
                  <a:gd name="T8" fmla="*/ 0 w 100"/>
                  <a:gd name="T9" fmla="*/ 682 h 45"/>
                  <a:gd name="T10" fmla="*/ 0 w 100"/>
                  <a:gd name="T11" fmla="*/ 736 h 45"/>
                  <a:gd name="T12" fmla="*/ 346 w 100"/>
                  <a:gd name="T13" fmla="*/ 1380 h 45"/>
                  <a:gd name="T14" fmla="*/ 1705 w 100"/>
                  <a:gd name="T15" fmla="*/ 95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54" y="31"/>
                    </a:moveTo>
                    <a:cubicBezTo>
                      <a:pt x="75" y="25"/>
                      <a:pt x="90" y="16"/>
                      <a:pt x="100" y="19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4" y="7"/>
                      <a:pt x="70" y="9"/>
                      <a:pt x="59" y="12"/>
                    </a:cubicBezTo>
                    <a:cubicBezTo>
                      <a:pt x="43" y="17"/>
                      <a:pt x="12" y="36"/>
                      <a:pt x="0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31"/>
                      <a:pt x="10" y="40"/>
                      <a:pt x="11" y="45"/>
                    </a:cubicBezTo>
                    <a:cubicBezTo>
                      <a:pt x="17" y="37"/>
                      <a:pt x="34" y="36"/>
                      <a:pt x="54" y="3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577"/>
              <p:cNvSpPr>
                <a:spLocks/>
              </p:cNvSpPr>
              <p:nvPr/>
            </p:nvSpPr>
            <p:spPr bwMode="auto">
              <a:xfrm>
                <a:off x="2707" y="2014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256 h 1"/>
                  <a:gd name="T4" fmla="*/ 0 w 1"/>
                  <a:gd name="T5" fmla="*/ 256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578"/>
              <p:cNvSpPr>
                <a:spLocks/>
              </p:cNvSpPr>
              <p:nvPr/>
            </p:nvSpPr>
            <p:spPr bwMode="auto">
              <a:xfrm>
                <a:off x="2741" y="1816"/>
                <a:ext cx="280" cy="100"/>
              </a:xfrm>
              <a:custGeom>
                <a:avLst/>
                <a:gdLst>
                  <a:gd name="T0" fmla="*/ 4549 w 182"/>
                  <a:gd name="T1" fmla="*/ 1354 h 65"/>
                  <a:gd name="T2" fmla="*/ 5714 w 182"/>
                  <a:gd name="T3" fmla="*/ 940 h 65"/>
                  <a:gd name="T4" fmla="*/ 5188 w 182"/>
                  <a:gd name="T5" fmla="*/ 0 h 65"/>
                  <a:gd name="T6" fmla="*/ 4958 w 182"/>
                  <a:gd name="T7" fmla="*/ 303 h 65"/>
                  <a:gd name="T8" fmla="*/ 2852 w 182"/>
                  <a:gd name="T9" fmla="*/ 1331 h 65"/>
                  <a:gd name="T10" fmla="*/ 2812 w 182"/>
                  <a:gd name="T11" fmla="*/ 1331 h 65"/>
                  <a:gd name="T12" fmla="*/ 689 w 182"/>
                  <a:gd name="T13" fmla="*/ 303 h 65"/>
                  <a:gd name="T14" fmla="*/ 466 w 182"/>
                  <a:gd name="T15" fmla="*/ 0 h 65"/>
                  <a:gd name="T16" fmla="*/ 0 w 182"/>
                  <a:gd name="T17" fmla="*/ 1103 h 65"/>
                  <a:gd name="T18" fmla="*/ 1508 w 182"/>
                  <a:gd name="T19" fmla="*/ 1595 h 65"/>
                  <a:gd name="T20" fmla="*/ 2812 w 182"/>
                  <a:gd name="T21" fmla="*/ 2048 h 65"/>
                  <a:gd name="T22" fmla="*/ 3328 w 182"/>
                  <a:gd name="T23" fmla="*/ 1820 h 65"/>
                  <a:gd name="T24" fmla="*/ 4549 w 182"/>
                  <a:gd name="T25" fmla="*/ 1354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"/>
                  <a:gd name="T40" fmla="*/ 0 h 65"/>
                  <a:gd name="T41" fmla="*/ 182 w 182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" h="65">
                    <a:moveTo>
                      <a:pt x="145" y="43"/>
                    </a:moveTo>
                    <a:cubicBezTo>
                      <a:pt x="160" y="39"/>
                      <a:pt x="173" y="28"/>
                      <a:pt x="182" y="30"/>
                    </a:cubicBezTo>
                    <a:cubicBezTo>
                      <a:pt x="175" y="23"/>
                      <a:pt x="166" y="11"/>
                      <a:pt x="165" y="0"/>
                    </a:cubicBezTo>
                    <a:cubicBezTo>
                      <a:pt x="164" y="3"/>
                      <a:pt x="161" y="7"/>
                      <a:pt x="158" y="10"/>
                    </a:cubicBezTo>
                    <a:cubicBezTo>
                      <a:pt x="147" y="22"/>
                      <a:pt x="124" y="42"/>
                      <a:pt x="91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56" y="42"/>
                      <a:pt x="34" y="22"/>
                      <a:pt x="22" y="10"/>
                    </a:cubicBezTo>
                    <a:cubicBezTo>
                      <a:pt x="19" y="7"/>
                      <a:pt x="17" y="4"/>
                      <a:pt x="15" y="0"/>
                    </a:cubicBezTo>
                    <a:cubicBezTo>
                      <a:pt x="11" y="27"/>
                      <a:pt x="0" y="35"/>
                      <a:pt x="0" y="35"/>
                    </a:cubicBezTo>
                    <a:cubicBezTo>
                      <a:pt x="15" y="33"/>
                      <a:pt x="18" y="44"/>
                      <a:pt x="48" y="51"/>
                    </a:cubicBezTo>
                    <a:cubicBezTo>
                      <a:pt x="72" y="57"/>
                      <a:pt x="86" y="55"/>
                      <a:pt x="90" y="65"/>
                    </a:cubicBezTo>
                    <a:cubicBezTo>
                      <a:pt x="93" y="51"/>
                      <a:pt x="101" y="54"/>
                      <a:pt x="106" y="58"/>
                    </a:cubicBezTo>
                    <a:cubicBezTo>
                      <a:pt x="111" y="50"/>
                      <a:pt x="124" y="49"/>
                      <a:pt x="145" y="43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579"/>
              <p:cNvSpPr>
                <a:spLocks/>
              </p:cNvSpPr>
              <p:nvPr/>
            </p:nvSpPr>
            <p:spPr bwMode="auto">
              <a:xfrm>
                <a:off x="3022" y="2185"/>
                <a:ext cx="124" cy="80"/>
              </a:xfrm>
              <a:custGeom>
                <a:avLst/>
                <a:gdLst>
                  <a:gd name="T0" fmla="*/ 70 w 80"/>
                  <a:gd name="T1" fmla="*/ 1631 h 52"/>
                  <a:gd name="T2" fmla="*/ 1028 w 80"/>
                  <a:gd name="T3" fmla="*/ 1060 h 52"/>
                  <a:gd name="T4" fmla="*/ 2668 w 80"/>
                  <a:gd name="T5" fmla="*/ 689 h 52"/>
                  <a:gd name="T6" fmla="*/ 2416 w 80"/>
                  <a:gd name="T7" fmla="*/ 0 h 52"/>
                  <a:gd name="T8" fmla="*/ 1091 w 80"/>
                  <a:gd name="T9" fmla="*/ 466 h 52"/>
                  <a:gd name="T10" fmla="*/ 0 w 80"/>
                  <a:gd name="T11" fmla="*/ 880 h 52"/>
                  <a:gd name="T12" fmla="*/ 70 w 80"/>
                  <a:gd name="T13" fmla="*/ 1631 h 52"/>
                  <a:gd name="T14" fmla="*/ 70 w 80"/>
                  <a:gd name="T15" fmla="*/ 1631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52"/>
                  <a:gd name="T26" fmla="*/ 80 w 80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52">
                    <a:moveTo>
                      <a:pt x="2" y="52"/>
                    </a:moveTo>
                    <a:cubicBezTo>
                      <a:pt x="4" y="42"/>
                      <a:pt x="18" y="38"/>
                      <a:pt x="31" y="34"/>
                    </a:cubicBezTo>
                    <a:cubicBezTo>
                      <a:pt x="45" y="31"/>
                      <a:pt x="67" y="20"/>
                      <a:pt x="80" y="22"/>
                    </a:cubicBezTo>
                    <a:cubicBezTo>
                      <a:pt x="78" y="17"/>
                      <a:pt x="72" y="8"/>
                      <a:pt x="72" y="0"/>
                    </a:cubicBezTo>
                    <a:cubicBezTo>
                      <a:pt x="67" y="8"/>
                      <a:pt x="53" y="9"/>
                      <a:pt x="33" y="15"/>
                    </a:cubicBezTo>
                    <a:cubicBezTo>
                      <a:pt x="20" y="19"/>
                      <a:pt x="9" y="27"/>
                      <a:pt x="0" y="28"/>
                    </a:cubicBezTo>
                    <a:cubicBezTo>
                      <a:pt x="1" y="30"/>
                      <a:pt x="5" y="4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580"/>
              <p:cNvSpPr>
                <a:spLocks/>
              </p:cNvSpPr>
              <p:nvPr/>
            </p:nvSpPr>
            <p:spPr bwMode="auto">
              <a:xfrm>
                <a:off x="2987" y="2116"/>
                <a:ext cx="134" cy="69"/>
              </a:xfrm>
              <a:custGeom>
                <a:avLst/>
                <a:gdLst>
                  <a:gd name="T0" fmla="*/ 303 w 87"/>
                  <a:gd name="T1" fmla="*/ 1380 h 45"/>
                  <a:gd name="T2" fmla="*/ 1217 w 87"/>
                  <a:gd name="T3" fmla="*/ 1015 h 45"/>
                  <a:gd name="T4" fmla="*/ 2748 w 87"/>
                  <a:gd name="T5" fmla="*/ 623 h 45"/>
                  <a:gd name="T6" fmla="*/ 2626 w 87"/>
                  <a:gd name="T7" fmla="*/ 0 h 45"/>
                  <a:gd name="T8" fmla="*/ 1291 w 87"/>
                  <a:gd name="T9" fmla="*/ 414 h 45"/>
                  <a:gd name="T10" fmla="*/ 0 w 87"/>
                  <a:gd name="T11" fmla="*/ 797 h 45"/>
                  <a:gd name="T12" fmla="*/ 43 w 87"/>
                  <a:gd name="T13" fmla="*/ 823 h 45"/>
                  <a:gd name="T14" fmla="*/ 303 w 87"/>
                  <a:gd name="T15" fmla="*/ 138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45"/>
                  <a:gd name="T26" fmla="*/ 87 w 87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45">
                    <a:moveTo>
                      <a:pt x="10" y="45"/>
                    </a:moveTo>
                    <a:cubicBezTo>
                      <a:pt x="16" y="39"/>
                      <a:pt x="27" y="36"/>
                      <a:pt x="38" y="33"/>
                    </a:cubicBezTo>
                    <a:cubicBezTo>
                      <a:pt x="51" y="29"/>
                      <a:pt x="75" y="17"/>
                      <a:pt x="87" y="20"/>
                    </a:cubicBezTo>
                    <a:cubicBezTo>
                      <a:pt x="86" y="17"/>
                      <a:pt x="81" y="8"/>
                      <a:pt x="83" y="0"/>
                    </a:cubicBezTo>
                    <a:cubicBezTo>
                      <a:pt x="76" y="8"/>
                      <a:pt x="61" y="9"/>
                      <a:pt x="41" y="14"/>
                    </a:cubicBezTo>
                    <a:cubicBezTo>
                      <a:pt x="23" y="19"/>
                      <a:pt x="10" y="26"/>
                      <a:pt x="0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1" y="34"/>
                      <a:pt x="10" y="45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581"/>
              <p:cNvSpPr>
                <a:spLocks/>
              </p:cNvSpPr>
              <p:nvPr/>
            </p:nvSpPr>
            <p:spPr bwMode="auto">
              <a:xfrm>
                <a:off x="2956" y="2043"/>
                <a:ext cx="142" cy="76"/>
              </a:xfrm>
              <a:custGeom>
                <a:avLst/>
                <a:gdLst>
                  <a:gd name="T0" fmla="*/ 190 w 92"/>
                  <a:gd name="T1" fmla="*/ 1598 h 49"/>
                  <a:gd name="T2" fmla="*/ 190 w 92"/>
                  <a:gd name="T3" fmla="*/ 1641 h 49"/>
                  <a:gd name="T4" fmla="*/ 1349 w 92"/>
                  <a:gd name="T5" fmla="*/ 1143 h 49"/>
                  <a:gd name="T6" fmla="*/ 2963 w 92"/>
                  <a:gd name="T7" fmla="*/ 630 h 49"/>
                  <a:gd name="T8" fmla="*/ 2840 w 92"/>
                  <a:gd name="T9" fmla="*/ 0 h 49"/>
                  <a:gd name="T10" fmla="*/ 1719 w 92"/>
                  <a:gd name="T11" fmla="*/ 475 h 49"/>
                  <a:gd name="T12" fmla="*/ 0 w 92"/>
                  <a:gd name="T13" fmla="*/ 977 h 49"/>
                  <a:gd name="T14" fmla="*/ 190 w 92"/>
                  <a:gd name="T15" fmla="*/ 1598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"/>
                  <a:gd name="T25" fmla="*/ 0 h 49"/>
                  <a:gd name="T26" fmla="*/ 92 w 92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" h="49">
                    <a:moveTo>
                      <a:pt x="6" y="48"/>
                    </a:moveTo>
                    <a:cubicBezTo>
                      <a:pt x="6" y="48"/>
                      <a:pt x="6" y="49"/>
                      <a:pt x="6" y="49"/>
                    </a:cubicBezTo>
                    <a:cubicBezTo>
                      <a:pt x="12" y="40"/>
                      <a:pt x="29" y="37"/>
                      <a:pt x="42" y="34"/>
                    </a:cubicBezTo>
                    <a:cubicBezTo>
                      <a:pt x="55" y="30"/>
                      <a:pt x="78" y="16"/>
                      <a:pt x="92" y="19"/>
                    </a:cubicBezTo>
                    <a:cubicBezTo>
                      <a:pt x="90" y="16"/>
                      <a:pt x="85" y="6"/>
                      <a:pt x="88" y="0"/>
                    </a:cubicBezTo>
                    <a:cubicBezTo>
                      <a:pt x="82" y="8"/>
                      <a:pt x="65" y="10"/>
                      <a:pt x="53" y="14"/>
                    </a:cubicBezTo>
                    <a:cubicBezTo>
                      <a:pt x="40" y="18"/>
                      <a:pt x="15" y="33"/>
                      <a:pt x="0" y="29"/>
                    </a:cubicBezTo>
                    <a:cubicBezTo>
                      <a:pt x="10" y="38"/>
                      <a:pt x="8" y="41"/>
                      <a:pt x="6" y="4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582"/>
              <p:cNvSpPr>
                <a:spLocks/>
              </p:cNvSpPr>
              <p:nvPr/>
            </p:nvSpPr>
            <p:spPr bwMode="auto">
              <a:xfrm>
                <a:off x="2695" y="2050"/>
                <a:ext cx="147" cy="83"/>
              </a:xfrm>
              <a:custGeom>
                <a:avLst/>
                <a:gdLst>
                  <a:gd name="T0" fmla="*/ 1191 w 96"/>
                  <a:gd name="T1" fmla="*/ 447 h 54"/>
                  <a:gd name="T2" fmla="*/ 176 w 96"/>
                  <a:gd name="T3" fmla="*/ 0 h 54"/>
                  <a:gd name="T4" fmla="*/ 0 w 96"/>
                  <a:gd name="T5" fmla="*/ 765 h 54"/>
                  <a:gd name="T6" fmla="*/ 1413 w 96"/>
                  <a:gd name="T7" fmla="*/ 1162 h 54"/>
                  <a:gd name="T8" fmla="*/ 2785 w 96"/>
                  <a:gd name="T9" fmla="*/ 1692 h 54"/>
                  <a:gd name="T10" fmla="*/ 2793 w 96"/>
                  <a:gd name="T11" fmla="*/ 1645 h 54"/>
                  <a:gd name="T12" fmla="*/ 2905 w 96"/>
                  <a:gd name="T13" fmla="*/ 865 h 54"/>
                  <a:gd name="T14" fmla="*/ 1191 w 96"/>
                  <a:gd name="T15" fmla="*/ 447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54"/>
                  <a:gd name="T26" fmla="*/ 96 w 96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54">
                    <a:moveTo>
                      <a:pt x="40" y="14"/>
                    </a:moveTo>
                    <a:cubicBezTo>
                      <a:pt x="28" y="10"/>
                      <a:pt x="12" y="8"/>
                      <a:pt x="6" y="0"/>
                    </a:cubicBezTo>
                    <a:cubicBezTo>
                      <a:pt x="7" y="9"/>
                      <a:pt x="4" y="19"/>
                      <a:pt x="0" y="25"/>
                    </a:cubicBezTo>
                    <a:cubicBezTo>
                      <a:pt x="9" y="21"/>
                      <a:pt x="25" y="31"/>
                      <a:pt x="47" y="37"/>
                    </a:cubicBezTo>
                    <a:cubicBezTo>
                      <a:pt x="69" y="42"/>
                      <a:pt x="87" y="43"/>
                      <a:pt x="92" y="54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89" y="42"/>
                      <a:pt x="89" y="36"/>
                      <a:pt x="96" y="28"/>
                    </a:cubicBezTo>
                    <a:cubicBezTo>
                      <a:pt x="81" y="34"/>
                      <a:pt x="55" y="18"/>
                      <a:pt x="40" y="14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583"/>
              <p:cNvSpPr>
                <a:spLocks/>
              </p:cNvSpPr>
              <p:nvPr/>
            </p:nvSpPr>
            <p:spPr bwMode="auto">
              <a:xfrm>
                <a:off x="2664" y="2120"/>
                <a:ext cx="163" cy="101"/>
              </a:xfrm>
              <a:custGeom>
                <a:avLst/>
                <a:gdLst>
                  <a:gd name="T0" fmla="*/ 3320 w 106"/>
                  <a:gd name="T1" fmla="*/ 1063 h 65"/>
                  <a:gd name="T2" fmla="*/ 1507 w 106"/>
                  <a:gd name="T3" fmla="*/ 618 h 65"/>
                  <a:gd name="T4" fmla="*/ 303 w 106"/>
                  <a:gd name="T5" fmla="*/ 0 h 65"/>
                  <a:gd name="T6" fmla="*/ 101 w 106"/>
                  <a:gd name="T7" fmla="*/ 869 h 65"/>
                  <a:gd name="T8" fmla="*/ 0 w 106"/>
                  <a:gd name="T9" fmla="*/ 1024 h 65"/>
                  <a:gd name="T10" fmla="*/ 1521 w 106"/>
                  <a:gd name="T11" fmla="*/ 1190 h 65"/>
                  <a:gd name="T12" fmla="*/ 3025 w 106"/>
                  <a:gd name="T13" fmla="*/ 2161 h 65"/>
                  <a:gd name="T14" fmla="*/ 3025 w 106"/>
                  <a:gd name="T15" fmla="*/ 2210 h 65"/>
                  <a:gd name="T16" fmla="*/ 3320 w 106"/>
                  <a:gd name="T17" fmla="*/ 1063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65"/>
                  <a:gd name="T29" fmla="*/ 106 w 106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65">
                    <a:moveTo>
                      <a:pt x="106" y="31"/>
                    </a:moveTo>
                    <a:cubicBezTo>
                      <a:pt x="92" y="40"/>
                      <a:pt x="63" y="22"/>
                      <a:pt x="48" y="18"/>
                    </a:cubicBezTo>
                    <a:cubicBezTo>
                      <a:pt x="34" y="14"/>
                      <a:pt x="14" y="11"/>
                      <a:pt x="10" y="0"/>
                    </a:cubicBezTo>
                    <a:cubicBezTo>
                      <a:pt x="11" y="1"/>
                      <a:pt x="12" y="16"/>
                      <a:pt x="3" y="26"/>
                    </a:cubicBezTo>
                    <a:cubicBezTo>
                      <a:pt x="2" y="27"/>
                      <a:pt x="1" y="28"/>
                      <a:pt x="0" y="30"/>
                    </a:cubicBezTo>
                    <a:cubicBezTo>
                      <a:pt x="10" y="22"/>
                      <a:pt x="25" y="29"/>
                      <a:pt x="49" y="35"/>
                    </a:cubicBezTo>
                    <a:cubicBezTo>
                      <a:pt x="75" y="42"/>
                      <a:pt x="97" y="47"/>
                      <a:pt x="97" y="64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88" y="22"/>
                      <a:pt x="92" y="43"/>
                      <a:pt x="106" y="3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584"/>
              <p:cNvSpPr>
                <a:spLocks/>
              </p:cNvSpPr>
              <p:nvPr/>
            </p:nvSpPr>
            <p:spPr bwMode="auto">
              <a:xfrm>
                <a:off x="2781" y="887"/>
                <a:ext cx="201" cy="11"/>
              </a:xfrm>
              <a:custGeom>
                <a:avLst/>
                <a:gdLst>
                  <a:gd name="T0" fmla="*/ 0 w 131"/>
                  <a:gd name="T1" fmla="*/ 49 h 7"/>
                  <a:gd name="T2" fmla="*/ 43 w 131"/>
                  <a:gd name="T3" fmla="*/ 77 h 7"/>
                  <a:gd name="T4" fmla="*/ 1959 w 131"/>
                  <a:gd name="T5" fmla="*/ 256 h 7"/>
                  <a:gd name="T6" fmla="*/ 2001 w 131"/>
                  <a:gd name="T7" fmla="*/ 256 h 7"/>
                  <a:gd name="T8" fmla="*/ 3982 w 131"/>
                  <a:gd name="T9" fmla="*/ 77 h 7"/>
                  <a:gd name="T10" fmla="*/ 4023 w 131"/>
                  <a:gd name="T11" fmla="*/ 7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"/>
                  <a:gd name="T19" fmla="*/ 0 h 7"/>
                  <a:gd name="T20" fmla="*/ 131 w 13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" h="7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9" y="1"/>
                      <a:pt x="20" y="7"/>
                      <a:pt x="64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113" y="7"/>
                      <a:pt x="121" y="0"/>
                      <a:pt x="130" y="2"/>
                    </a:cubicBezTo>
                    <a:cubicBezTo>
                      <a:pt x="131" y="2"/>
                      <a:pt x="131" y="2"/>
                      <a:pt x="131" y="2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585"/>
              <p:cNvSpPr>
                <a:spLocks/>
              </p:cNvSpPr>
              <p:nvPr/>
            </p:nvSpPr>
            <p:spPr bwMode="auto">
              <a:xfrm>
                <a:off x="2966" y="850"/>
                <a:ext cx="18" cy="43"/>
              </a:xfrm>
              <a:custGeom>
                <a:avLst/>
                <a:gdLst>
                  <a:gd name="T0" fmla="*/ 243 w 12"/>
                  <a:gd name="T1" fmla="*/ 863 h 28"/>
                  <a:gd name="T2" fmla="*/ 315 w 12"/>
                  <a:gd name="T3" fmla="*/ 749 h 28"/>
                  <a:gd name="T4" fmla="*/ 108 w 12"/>
                  <a:gd name="T5" fmla="*/ 0 h 28"/>
                  <a:gd name="T6" fmla="*/ 243 w 12"/>
                  <a:gd name="T7" fmla="*/ 863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28"/>
                  <a:gd name="T14" fmla="*/ 12 w 12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28">
                    <a:moveTo>
                      <a:pt x="9" y="28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0"/>
                      <a:pt x="4" y="5"/>
                      <a:pt x="4" y="0"/>
                    </a:cubicBezTo>
                    <a:cubicBezTo>
                      <a:pt x="4" y="2"/>
                      <a:pt x="0" y="21"/>
                      <a:pt x="9" y="28"/>
                    </a:cubicBezTo>
                  </a:path>
                </a:pathLst>
              </a:custGeom>
              <a:solidFill>
                <a:srgbClr val="433B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586"/>
              <p:cNvSpPr>
                <a:spLocks/>
              </p:cNvSpPr>
              <p:nvPr/>
            </p:nvSpPr>
            <p:spPr bwMode="auto">
              <a:xfrm>
                <a:off x="2779" y="850"/>
                <a:ext cx="17" cy="42"/>
              </a:xfrm>
              <a:custGeom>
                <a:avLst/>
                <a:gdLst>
                  <a:gd name="T0" fmla="*/ 196 w 11"/>
                  <a:gd name="T1" fmla="*/ 0 h 27"/>
                  <a:gd name="T2" fmla="*/ 0 w 11"/>
                  <a:gd name="T3" fmla="*/ 792 h 27"/>
                  <a:gd name="T4" fmla="*/ 108 w 11"/>
                  <a:gd name="T5" fmla="*/ 919 h 27"/>
                  <a:gd name="T6" fmla="*/ 196 w 11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27"/>
                  <a:gd name="T14" fmla="*/ 11 w 11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27">
                    <a:moveTo>
                      <a:pt x="6" y="0"/>
                    </a:moveTo>
                    <a:cubicBezTo>
                      <a:pt x="9" y="8"/>
                      <a:pt x="5" y="17"/>
                      <a:pt x="0" y="23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1" y="19"/>
                      <a:pt x="10" y="10"/>
                      <a:pt x="6" y="0"/>
                    </a:cubicBezTo>
                  </a:path>
                </a:pathLst>
              </a:custGeom>
              <a:solidFill>
                <a:srgbClr val="433B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587"/>
              <p:cNvSpPr>
                <a:spLocks/>
              </p:cNvSpPr>
              <p:nvPr/>
            </p:nvSpPr>
            <p:spPr bwMode="auto">
              <a:xfrm>
                <a:off x="1312" y="984"/>
                <a:ext cx="1516" cy="2575"/>
              </a:xfrm>
              <a:custGeom>
                <a:avLst/>
                <a:gdLst>
                  <a:gd name="T0" fmla="*/ 23406 w 985"/>
                  <a:gd name="T1" fmla="*/ 519 h 1672"/>
                  <a:gd name="T2" fmla="*/ 28113 w 985"/>
                  <a:gd name="T3" fmla="*/ 14304 h 1672"/>
                  <a:gd name="T4" fmla="*/ 30697 w 985"/>
                  <a:gd name="T5" fmla="*/ 27427 h 1672"/>
                  <a:gd name="T6" fmla="*/ 30552 w 985"/>
                  <a:gd name="T7" fmla="*/ 30124 h 1672"/>
                  <a:gd name="T8" fmla="*/ 29634 w 985"/>
                  <a:gd name="T9" fmla="*/ 39722 h 1672"/>
                  <a:gd name="T10" fmla="*/ 14303 w 985"/>
                  <a:gd name="T11" fmla="*/ 48542 h 1672"/>
                  <a:gd name="T12" fmla="*/ 12208 w 985"/>
                  <a:gd name="T13" fmla="*/ 48699 h 1672"/>
                  <a:gd name="T14" fmla="*/ 11680 w 985"/>
                  <a:gd name="T15" fmla="*/ 48637 h 1672"/>
                  <a:gd name="T16" fmla="*/ 11314 w 985"/>
                  <a:gd name="T17" fmla="*/ 48819 h 1672"/>
                  <a:gd name="T18" fmla="*/ 1678 w 985"/>
                  <a:gd name="T19" fmla="*/ 50031 h 1672"/>
                  <a:gd name="T20" fmla="*/ 1824 w 985"/>
                  <a:gd name="T21" fmla="*/ 29197 h 1672"/>
                  <a:gd name="T22" fmla="*/ 2149 w 985"/>
                  <a:gd name="T23" fmla="*/ 28528 h 1672"/>
                  <a:gd name="T24" fmla="*/ 3497 w 985"/>
                  <a:gd name="T25" fmla="*/ 22537 h 1672"/>
                  <a:gd name="T26" fmla="*/ 5476 w 985"/>
                  <a:gd name="T27" fmla="*/ 17052 h 1672"/>
                  <a:gd name="T28" fmla="*/ 13855 w 985"/>
                  <a:gd name="T29" fmla="*/ 5980 h 1672"/>
                  <a:gd name="T30" fmla="*/ 23406 w 985"/>
                  <a:gd name="T31" fmla="*/ 519 h 16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85"/>
                  <a:gd name="T49" fmla="*/ 0 h 1672"/>
                  <a:gd name="T50" fmla="*/ 985 w 985"/>
                  <a:gd name="T51" fmla="*/ 1672 h 16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85" h="1672">
                    <a:moveTo>
                      <a:pt x="743" y="16"/>
                    </a:moveTo>
                    <a:cubicBezTo>
                      <a:pt x="852" y="33"/>
                      <a:pt x="958" y="172"/>
                      <a:pt x="893" y="452"/>
                    </a:cubicBezTo>
                    <a:cubicBezTo>
                      <a:pt x="941" y="567"/>
                      <a:pt x="982" y="737"/>
                      <a:pt x="975" y="867"/>
                    </a:cubicBezTo>
                    <a:cubicBezTo>
                      <a:pt x="973" y="925"/>
                      <a:pt x="971" y="952"/>
                      <a:pt x="971" y="952"/>
                    </a:cubicBezTo>
                    <a:cubicBezTo>
                      <a:pt x="982" y="1025"/>
                      <a:pt x="985" y="1180"/>
                      <a:pt x="941" y="1255"/>
                    </a:cubicBezTo>
                    <a:cubicBezTo>
                      <a:pt x="897" y="1329"/>
                      <a:pt x="767" y="1517"/>
                      <a:pt x="454" y="1534"/>
                    </a:cubicBezTo>
                    <a:cubicBezTo>
                      <a:pt x="431" y="1535"/>
                      <a:pt x="409" y="1537"/>
                      <a:pt x="388" y="1539"/>
                    </a:cubicBezTo>
                    <a:cubicBezTo>
                      <a:pt x="383" y="1540"/>
                      <a:pt x="376" y="1536"/>
                      <a:pt x="371" y="1537"/>
                    </a:cubicBezTo>
                    <a:cubicBezTo>
                      <a:pt x="366" y="1538"/>
                      <a:pt x="363" y="1542"/>
                      <a:pt x="359" y="1543"/>
                    </a:cubicBezTo>
                    <a:cubicBezTo>
                      <a:pt x="127" y="1577"/>
                      <a:pt x="74" y="1672"/>
                      <a:pt x="53" y="1581"/>
                    </a:cubicBezTo>
                    <a:cubicBezTo>
                      <a:pt x="29" y="1479"/>
                      <a:pt x="0" y="1049"/>
                      <a:pt x="58" y="923"/>
                    </a:cubicBezTo>
                    <a:cubicBezTo>
                      <a:pt x="63" y="912"/>
                      <a:pt x="68" y="901"/>
                      <a:pt x="68" y="901"/>
                    </a:cubicBezTo>
                    <a:cubicBezTo>
                      <a:pt x="71" y="861"/>
                      <a:pt x="86" y="731"/>
                      <a:pt x="111" y="712"/>
                    </a:cubicBezTo>
                    <a:cubicBezTo>
                      <a:pt x="115" y="677"/>
                      <a:pt x="130" y="622"/>
                      <a:pt x="174" y="539"/>
                    </a:cubicBezTo>
                    <a:cubicBezTo>
                      <a:pt x="218" y="457"/>
                      <a:pt x="321" y="302"/>
                      <a:pt x="440" y="189"/>
                    </a:cubicBezTo>
                    <a:cubicBezTo>
                      <a:pt x="559" y="75"/>
                      <a:pt x="636" y="0"/>
                      <a:pt x="743" y="16"/>
                    </a:cubicBezTo>
                  </a:path>
                </a:pathLst>
              </a:custGeom>
              <a:solidFill>
                <a:srgbClr val="AA5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588"/>
              <p:cNvSpPr>
                <a:spLocks/>
              </p:cNvSpPr>
              <p:nvPr/>
            </p:nvSpPr>
            <p:spPr bwMode="auto">
              <a:xfrm>
                <a:off x="1312" y="984"/>
                <a:ext cx="1516" cy="2575"/>
              </a:xfrm>
              <a:custGeom>
                <a:avLst/>
                <a:gdLst>
                  <a:gd name="T0" fmla="*/ 23406 w 985"/>
                  <a:gd name="T1" fmla="*/ 519 h 1672"/>
                  <a:gd name="T2" fmla="*/ 28113 w 985"/>
                  <a:gd name="T3" fmla="*/ 14304 h 1672"/>
                  <a:gd name="T4" fmla="*/ 30697 w 985"/>
                  <a:gd name="T5" fmla="*/ 27427 h 1672"/>
                  <a:gd name="T6" fmla="*/ 30552 w 985"/>
                  <a:gd name="T7" fmla="*/ 30124 h 1672"/>
                  <a:gd name="T8" fmla="*/ 29634 w 985"/>
                  <a:gd name="T9" fmla="*/ 39722 h 1672"/>
                  <a:gd name="T10" fmla="*/ 14303 w 985"/>
                  <a:gd name="T11" fmla="*/ 48542 h 1672"/>
                  <a:gd name="T12" fmla="*/ 12208 w 985"/>
                  <a:gd name="T13" fmla="*/ 48699 h 1672"/>
                  <a:gd name="T14" fmla="*/ 11680 w 985"/>
                  <a:gd name="T15" fmla="*/ 48637 h 1672"/>
                  <a:gd name="T16" fmla="*/ 11314 w 985"/>
                  <a:gd name="T17" fmla="*/ 48819 h 1672"/>
                  <a:gd name="T18" fmla="*/ 1678 w 985"/>
                  <a:gd name="T19" fmla="*/ 50031 h 1672"/>
                  <a:gd name="T20" fmla="*/ 1824 w 985"/>
                  <a:gd name="T21" fmla="*/ 29197 h 1672"/>
                  <a:gd name="T22" fmla="*/ 2149 w 985"/>
                  <a:gd name="T23" fmla="*/ 28528 h 1672"/>
                  <a:gd name="T24" fmla="*/ 3497 w 985"/>
                  <a:gd name="T25" fmla="*/ 22537 h 1672"/>
                  <a:gd name="T26" fmla="*/ 5476 w 985"/>
                  <a:gd name="T27" fmla="*/ 17052 h 1672"/>
                  <a:gd name="T28" fmla="*/ 13855 w 985"/>
                  <a:gd name="T29" fmla="*/ 5980 h 1672"/>
                  <a:gd name="T30" fmla="*/ 23406 w 985"/>
                  <a:gd name="T31" fmla="*/ 519 h 16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85"/>
                  <a:gd name="T49" fmla="*/ 0 h 1672"/>
                  <a:gd name="T50" fmla="*/ 985 w 985"/>
                  <a:gd name="T51" fmla="*/ 1672 h 16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85" h="1672">
                    <a:moveTo>
                      <a:pt x="743" y="16"/>
                    </a:moveTo>
                    <a:cubicBezTo>
                      <a:pt x="852" y="33"/>
                      <a:pt x="958" y="172"/>
                      <a:pt x="893" y="452"/>
                    </a:cubicBezTo>
                    <a:cubicBezTo>
                      <a:pt x="941" y="567"/>
                      <a:pt x="982" y="737"/>
                      <a:pt x="975" y="867"/>
                    </a:cubicBezTo>
                    <a:cubicBezTo>
                      <a:pt x="973" y="925"/>
                      <a:pt x="971" y="952"/>
                      <a:pt x="971" y="952"/>
                    </a:cubicBezTo>
                    <a:cubicBezTo>
                      <a:pt x="982" y="1025"/>
                      <a:pt x="985" y="1180"/>
                      <a:pt x="941" y="1255"/>
                    </a:cubicBezTo>
                    <a:cubicBezTo>
                      <a:pt x="897" y="1329"/>
                      <a:pt x="767" y="1517"/>
                      <a:pt x="454" y="1534"/>
                    </a:cubicBezTo>
                    <a:cubicBezTo>
                      <a:pt x="431" y="1535"/>
                      <a:pt x="409" y="1537"/>
                      <a:pt x="388" y="1539"/>
                    </a:cubicBezTo>
                    <a:cubicBezTo>
                      <a:pt x="383" y="1540"/>
                      <a:pt x="376" y="1536"/>
                      <a:pt x="371" y="1537"/>
                    </a:cubicBezTo>
                    <a:cubicBezTo>
                      <a:pt x="366" y="1538"/>
                      <a:pt x="363" y="1542"/>
                      <a:pt x="359" y="1543"/>
                    </a:cubicBezTo>
                    <a:cubicBezTo>
                      <a:pt x="127" y="1577"/>
                      <a:pt x="74" y="1672"/>
                      <a:pt x="53" y="1581"/>
                    </a:cubicBezTo>
                    <a:cubicBezTo>
                      <a:pt x="29" y="1479"/>
                      <a:pt x="0" y="1049"/>
                      <a:pt x="58" y="923"/>
                    </a:cubicBezTo>
                    <a:cubicBezTo>
                      <a:pt x="63" y="912"/>
                      <a:pt x="68" y="901"/>
                      <a:pt x="68" y="901"/>
                    </a:cubicBezTo>
                    <a:cubicBezTo>
                      <a:pt x="71" y="861"/>
                      <a:pt x="86" y="731"/>
                      <a:pt x="111" y="712"/>
                    </a:cubicBezTo>
                    <a:cubicBezTo>
                      <a:pt x="115" y="677"/>
                      <a:pt x="130" y="622"/>
                      <a:pt x="174" y="539"/>
                    </a:cubicBezTo>
                    <a:cubicBezTo>
                      <a:pt x="218" y="457"/>
                      <a:pt x="321" y="302"/>
                      <a:pt x="440" y="189"/>
                    </a:cubicBezTo>
                    <a:cubicBezTo>
                      <a:pt x="559" y="75"/>
                      <a:pt x="636" y="0"/>
                      <a:pt x="743" y="16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589"/>
              <p:cNvSpPr>
                <a:spLocks/>
              </p:cNvSpPr>
              <p:nvPr/>
            </p:nvSpPr>
            <p:spPr bwMode="auto">
              <a:xfrm>
                <a:off x="2967" y="864"/>
                <a:ext cx="1446" cy="2702"/>
              </a:xfrm>
              <a:custGeom>
                <a:avLst/>
                <a:gdLst>
                  <a:gd name="T0" fmla="*/ 6044 w 939"/>
                  <a:gd name="T1" fmla="*/ 3313 h 1755"/>
                  <a:gd name="T2" fmla="*/ 2969 w 939"/>
                  <a:gd name="T3" fmla="*/ 15725 h 1755"/>
                  <a:gd name="T4" fmla="*/ 918 w 939"/>
                  <a:gd name="T5" fmla="*/ 26612 h 1755"/>
                  <a:gd name="T6" fmla="*/ 3576 w 939"/>
                  <a:gd name="T7" fmla="*/ 33246 h 1755"/>
                  <a:gd name="T8" fmla="*/ 9363 w 939"/>
                  <a:gd name="T9" fmla="*/ 40892 h 1755"/>
                  <a:gd name="T10" fmla="*/ 9267 w 939"/>
                  <a:gd name="T11" fmla="*/ 48384 h 1755"/>
                  <a:gd name="T12" fmla="*/ 13778 w 939"/>
                  <a:gd name="T13" fmla="*/ 49906 h 1755"/>
                  <a:gd name="T14" fmla="*/ 17985 w 939"/>
                  <a:gd name="T15" fmla="*/ 51731 h 1755"/>
                  <a:gd name="T16" fmla="*/ 28421 w 939"/>
                  <a:gd name="T17" fmla="*/ 54748 h 1755"/>
                  <a:gd name="T18" fmla="*/ 29693 w 939"/>
                  <a:gd name="T19" fmla="*/ 38863 h 1755"/>
                  <a:gd name="T20" fmla="*/ 29062 w 939"/>
                  <a:gd name="T21" fmla="*/ 33588 h 1755"/>
                  <a:gd name="T22" fmla="*/ 29171 w 939"/>
                  <a:gd name="T23" fmla="*/ 32829 h 1755"/>
                  <a:gd name="T24" fmla="*/ 24990 w 939"/>
                  <a:gd name="T25" fmla="*/ 17598 h 1755"/>
                  <a:gd name="T26" fmla="*/ 6044 w 939"/>
                  <a:gd name="T27" fmla="*/ 3313 h 17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39"/>
                  <a:gd name="T43" fmla="*/ 0 h 1755"/>
                  <a:gd name="T44" fmla="*/ 939 w 939"/>
                  <a:gd name="T45" fmla="*/ 1755 h 17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39" h="1755">
                    <a:moveTo>
                      <a:pt x="191" y="105"/>
                    </a:moveTo>
                    <a:cubicBezTo>
                      <a:pt x="127" y="139"/>
                      <a:pt x="64" y="202"/>
                      <a:pt x="94" y="498"/>
                    </a:cubicBezTo>
                    <a:cubicBezTo>
                      <a:pt x="73" y="521"/>
                      <a:pt x="0" y="666"/>
                      <a:pt x="29" y="843"/>
                    </a:cubicBezTo>
                    <a:cubicBezTo>
                      <a:pt x="59" y="1021"/>
                      <a:pt x="113" y="1053"/>
                      <a:pt x="113" y="1053"/>
                    </a:cubicBezTo>
                    <a:cubicBezTo>
                      <a:pt x="177" y="1115"/>
                      <a:pt x="289" y="1186"/>
                      <a:pt x="296" y="1295"/>
                    </a:cubicBezTo>
                    <a:cubicBezTo>
                      <a:pt x="303" y="1404"/>
                      <a:pt x="238" y="1469"/>
                      <a:pt x="293" y="1533"/>
                    </a:cubicBezTo>
                    <a:cubicBezTo>
                      <a:pt x="347" y="1598"/>
                      <a:pt x="409" y="1584"/>
                      <a:pt x="436" y="1581"/>
                    </a:cubicBezTo>
                    <a:cubicBezTo>
                      <a:pt x="449" y="1601"/>
                      <a:pt x="449" y="1598"/>
                      <a:pt x="569" y="1639"/>
                    </a:cubicBezTo>
                    <a:cubicBezTo>
                      <a:pt x="688" y="1680"/>
                      <a:pt x="868" y="1755"/>
                      <a:pt x="899" y="1734"/>
                    </a:cubicBezTo>
                    <a:cubicBezTo>
                      <a:pt x="929" y="1714"/>
                      <a:pt x="939" y="1333"/>
                      <a:pt x="939" y="1231"/>
                    </a:cubicBezTo>
                    <a:cubicBezTo>
                      <a:pt x="939" y="1128"/>
                      <a:pt x="929" y="1064"/>
                      <a:pt x="919" y="1064"/>
                    </a:cubicBezTo>
                    <a:cubicBezTo>
                      <a:pt x="919" y="1058"/>
                      <a:pt x="922" y="1046"/>
                      <a:pt x="922" y="1040"/>
                    </a:cubicBezTo>
                    <a:cubicBezTo>
                      <a:pt x="922" y="934"/>
                      <a:pt x="909" y="753"/>
                      <a:pt x="790" y="557"/>
                    </a:cubicBezTo>
                    <a:cubicBezTo>
                      <a:pt x="664" y="349"/>
                      <a:pt x="403" y="0"/>
                      <a:pt x="191" y="105"/>
                    </a:cubicBezTo>
                  </a:path>
                </a:pathLst>
              </a:custGeom>
              <a:solidFill>
                <a:srgbClr val="E0BF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590"/>
              <p:cNvSpPr>
                <a:spLocks/>
              </p:cNvSpPr>
              <p:nvPr/>
            </p:nvSpPr>
            <p:spPr bwMode="auto">
              <a:xfrm>
                <a:off x="1444" y="3048"/>
                <a:ext cx="1237" cy="466"/>
              </a:xfrm>
              <a:custGeom>
                <a:avLst/>
                <a:gdLst>
                  <a:gd name="T0" fmla="*/ 11669 w 803"/>
                  <a:gd name="T1" fmla="*/ 6060 h 303"/>
                  <a:gd name="T2" fmla="*/ 9566 w 803"/>
                  <a:gd name="T3" fmla="*/ 6227 h 303"/>
                  <a:gd name="T4" fmla="*/ 9035 w 803"/>
                  <a:gd name="T5" fmla="*/ 6169 h 303"/>
                  <a:gd name="T6" fmla="*/ 8671 w 803"/>
                  <a:gd name="T7" fmla="*/ 6350 h 303"/>
                  <a:gd name="T8" fmla="*/ 0 w 803"/>
                  <a:gd name="T9" fmla="*/ 8777 h 303"/>
                  <a:gd name="T10" fmla="*/ 18133 w 803"/>
                  <a:gd name="T11" fmla="*/ 7865 h 303"/>
                  <a:gd name="T12" fmla="*/ 25150 w 803"/>
                  <a:gd name="T13" fmla="*/ 0 h 303"/>
                  <a:gd name="T14" fmla="*/ 11669 w 803"/>
                  <a:gd name="T15" fmla="*/ 6060 h 3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3"/>
                  <a:gd name="T25" fmla="*/ 0 h 303"/>
                  <a:gd name="T26" fmla="*/ 803 w 803"/>
                  <a:gd name="T27" fmla="*/ 303 h 3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3" h="303">
                    <a:moveTo>
                      <a:pt x="368" y="194"/>
                    </a:moveTo>
                    <a:cubicBezTo>
                      <a:pt x="345" y="195"/>
                      <a:pt x="323" y="197"/>
                      <a:pt x="302" y="199"/>
                    </a:cubicBezTo>
                    <a:cubicBezTo>
                      <a:pt x="297" y="200"/>
                      <a:pt x="290" y="196"/>
                      <a:pt x="285" y="197"/>
                    </a:cubicBezTo>
                    <a:cubicBezTo>
                      <a:pt x="280" y="198"/>
                      <a:pt x="277" y="202"/>
                      <a:pt x="273" y="203"/>
                    </a:cubicBezTo>
                    <a:cubicBezTo>
                      <a:pt x="114" y="227"/>
                      <a:pt x="39" y="279"/>
                      <a:pt x="0" y="280"/>
                    </a:cubicBezTo>
                    <a:cubicBezTo>
                      <a:pt x="69" y="303"/>
                      <a:pt x="352" y="277"/>
                      <a:pt x="572" y="251"/>
                    </a:cubicBezTo>
                    <a:cubicBezTo>
                      <a:pt x="803" y="225"/>
                      <a:pt x="782" y="60"/>
                      <a:pt x="793" y="0"/>
                    </a:cubicBezTo>
                    <a:cubicBezTo>
                      <a:pt x="721" y="83"/>
                      <a:pt x="591" y="182"/>
                      <a:pt x="368" y="194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591"/>
              <p:cNvSpPr>
                <a:spLocks/>
              </p:cNvSpPr>
              <p:nvPr/>
            </p:nvSpPr>
            <p:spPr bwMode="auto">
              <a:xfrm>
                <a:off x="3123" y="2495"/>
                <a:ext cx="1227" cy="1142"/>
              </a:xfrm>
              <a:custGeom>
                <a:avLst/>
                <a:gdLst>
                  <a:gd name="T0" fmla="*/ 14752 w 797"/>
                  <a:gd name="T1" fmla="*/ 18266 h 742"/>
                  <a:gd name="T2" fmla="*/ 10566 w 797"/>
                  <a:gd name="T3" fmla="*/ 16425 h 742"/>
                  <a:gd name="T4" fmla="*/ 6072 w 797"/>
                  <a:gd name="T5" fmla="*/ 14945 h 742"/>
                  <a:gd name="T6" fmla="*/ 6153 w 797"/>
                  <a:gd name="T7" fmla="*/ 7431 h 742"/>
                  <a:gd name="T8" fmla="*/ 594 w 797"/>
                  <a:gd name="T9" fmla="*/ 0 h 742"/>
                  <a:gd name="T10" fmla="*/ 1230 w 797"/>
                  <a:gd name="T11" fmla="*/ 9037 h 742"/>
                  <a:gd name="T12" fmla="*/ 1230 w 797"/>
                  <a:gd name="T13" fmla="*/ 16645 h 742"/>
                  <a:gd name="T14" fmla="*/ 10132 w 797"/>
                  <a:gd name="T15" fmla="*/ 20715 h 742"/>
                  <a:gd name="T16" fmla="*/ 25083 w 797"/>
                  <a:gd name="T17" fmla="*/ 21324 h 742"/>
                  <a:gd name="T18" fmla="*/ 25147 w 797"/>
                  <a:gd name="T19" fmla="*/ 21255 h 742"/>
                  <a:gd name="T20" fmla="*/ 14752 w 797"/>
                  <a:gd name="T21" fmla="*/ 18266 h 7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7"/>
                  <a:gd name="T34" fmla="*/ 0 h 742"/>
                  <a:gd name="T35" fmla="*/ 797 w 797"/>
                  <a:gd name="T36" fmla="*/ 742 h 7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7" h="742">
                    <a:moveTo>
                      <a:pt x="468" y="580"/>
                    </a:moveTo>
                    <a:cubicBezTo>
                      <a:pt x="348" y="539"/>
                      <a:pt x="348" y="542"/>
                      <a:pt x="335" y="522"/>
                    </a:cubicBezTo>
                    <a:cubicBezTo>
                      <a:pt x="308" y="525"/>
                      <a:pt x="246" y="539"/>
                      <a:pt x="192" y="474"/>
                    </a:cubicBezTo>
                    <a:cubicBezTo>
                      <a:pt x="137" y="410"/>
                      <a:pt x="202" y="345"/>
                      <a:pt x="195" y="236"/>
                    </a:cubicBezTo>
                    <a:cubicBezTo>
                      <a:pt x="189" y="131"/>
                      <a:pt x="84" y="61"/>
                      <a:pt x="19" y="0"/>
                    </a:cubicBezTo>
                    <a:cubicBezTo>
                      <a:pt x="0" y="105"/>
                      <a:pt x="32" y="199"/>
                      <a:pt x="39" y="287"/>
                    </a:cubicBezTo>
                    <a:cubicBezTo>
                      <a:pt x="46" y="383"/>
                      <a:pt x="32" y="451"/>
                      <a:pt x="39" y="529"/>
                    </a:cubicBezTo>
                    <a:cubicBezTo>
                      <a:pt x="46" y="607"/>
                      <a:pt x="171" y="641"/>
                      <a:pt x="321" y="658"/>
                    </a:cubicBezTo>
                    <a:cubicBezTo>
                      <a:pt x="471" y="675"/>
                      <a:pt x="706" y="742"/>
                      <a:pt x="795" y="677"/>
                    </a:cubicBezTo>
                    <a:cubicBezTo>
                      <a:pt x="796" y="677"/>
                      <a:pt x="797" y="676"/>
                      <a:pt x="797" y="675"/>
                    </a:cubicBezTo>
                    <a:cubicBezTo>
                      <a:pt x="766" y="695"/>
                      <a:pt x="586" y="621"/>
                      <a:pt x="468" y="580"/>
                    </a:cubicBezTo>
                  </a:path>
                </a:pathLst>
              </a:custGeom>
              <a:solidFill>
                <a:srgbClr val="D5A8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592"/>
              <p:cNvSpPr>
                <a:spLocks/>
              </p:cNvSpPr>
              <p:nvPr/>
            </p:nvSpPr>
            <p:spPr bwMode="auto">
              <a:xfrm>
                <a:off x="3095" y="1035"/>
                <a:ext cx="223" cy="502"/>
              </a:xfrm>
              <a:custGeom>
                <a:avLst/>
                <a:gdLst>
                  <a:gd name="T0" fmla="*/ 4543 w 145"/>
                  <a:gd name="T1" fmla="*/ 0 h 326"/>
                  <a:gd name="T2" fmla="*/ 637 w 145"/>
                  <a:gd name="T3" fmla="*/ 10300 h 326"/>
                  <a:gd name="T4" fmla="*/ 4543 w 145"/>
                  <a:gd name="T5" fmla="*/ 0 h 326"/>
                  <a:gd name="T6" fmla="*/ 0 60000 65536"/>
                  <a:gd name="T7" fmla="*/ 0 60000 65536"/>
                  <a:gd name="T8" fmla="*/ 0 60000 65536"/>
                  <a:gd name="T9" fmla="*/ 0 w 145"/>
                  <a:gd name="T10" fmla="*/ 0 h 326"/>
                  <a:gd name="T11" fmla="*/ 145 w 145"/>
                  <a:gd name="T12" fmla="*/ 326 h 3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" h="326">
                    <a:moveTo>
                      <a:pt x="145" y="0"/>
                    </a:moveTo>
                    <a:cubicBezTo>
                      <a:pt x="84" y="15"/>
                      <a:pt x="0" y="66"/>
                      <a:pt x="20" y="326"/>
                    </a:cubicBezTo>
                    <a:cubicBezTo>
                      <a:pt x="25" y="272"/>
                      <a:pt x="36" y="46"/>
                      <a:pt x="145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593"/>
              <p:cNvSpPr>
                <a:spLocks/>
              </p:cNvSpPr>
              <p:nvPr/>
            </p:nvSpPr>
            <p:spPr bwMode="auto">
              <a:xfrm>
                <a:off x="3004" y="1464"/>
                <a:ext cx="205" cy="938"/>
              </a:xfrm>
              <a:custGeom>
                <a:avLst/>
                <a:gdLst>
                  <a:gd name="T0" fmla="*/ 2055 w 133"/>
                  <a:gd name="T1" fmla="*/ 19296 h 609"/>
                  <a:gd name="T2" fmla="*/ 418 w 133"/>
                  <a:gd name="T3" fmla="*/ 13140 h 609"/>
                  <a:gd name="T4" fmla="*/ 2055 w 133"/>
                  <a:gd name="T5" fmla="*/ 4445 h 609"/>
                  <a:gd name="T6" fmla="*/ 4240 w 133"/>
                  <a:gd name="T7" fmla="*/ 0 h 609"/>
                  <a:gd name="T8" fmla="*/ 2055 w 133"/>
                  <a:gd name="T9" fmla="*/ 5981 h 609"/>
                  <a:gd name="T10" fmla="*/ 2055 w 133"/>
                  <a:gd name="T11" fmla="*/ 19296 h 6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609"/>
                  <a:gd name="T20" fmla="*/ 133 w 133"/>
                  <a:gd name="T21" fmla="*/ 609 h 6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609">
                    <a:moveTo>
                      <a:pt x="64" y="609"/>
                    </a:moveTo>
                    <a:cubicBezTo>
                      <a:pt x="41" y="576"/>
                      <a:pt x="26" y="528"/>
                      <a:pt x="13" y="415"/>
                    </a:cubicBezTo>
                    <a:cubicBezTo>
                      <a:pt x="0" y="303"/>
                      <a:pt x="36" y="184"/>
                      <a:pt x="64" y="140"/>
                    </a:cubicBezTo>
                    <a:cubicBezTo>
                      <a:pt x="92" y="97"/>
                      <a:pt x="133" y="43"/>
                      <a:pt x="133" y="0"/>
                    </a:cubicBezTo>
                    <a:cubicBezTo>
                      <a:pt x="130" y="64"/>
                      <a:pt x="87" y="127"/>
                      <a:pt x="64" y="189"/>
                    </a:cubicBezTo>
                    <a:cubicBezTo>
                      <a:pt x="41" y="250"/>
                      <a:pt x="8" y="438"/>
                      <a:pt x="64" y="60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594"/>
              <p:cNvSpPr>
                <a:spLocks/>
              </p:cNvSpPr>
              <p:nvPr/>
            </p:nvSpPr>
            <p:spPr bwMode="auto">
              <a:xfrm>
                <a:off x="1630" y="2239"/>
                <a:ext cx="1092" cy="208"/>
              </a:xfrm>
              <a:custGeom>
                <a:avLst/>
                <a:gdLst>
                  <a:gd name="T0" fmla="*/ 0 w 709"/>
                  <a:gd name="T1" fmla="*/ 0 h 135"/>
                  <a:gd name="T2" fmla="*/ 8744 w 709"/>
                  <a:gd name="T3" fmla="*/ 2582 h 135"/>
                  <a:gd name="T4" fmla="*/ 17925 w 709"/>
                  <a:gd name="T5" fmla="*/ 3306 h 135"/>
                  <a:gd name="T6" fmla="*/ 22461 w 709"/>
                  <a:gd name="T7" fmla="*/ 4282 h 135"/>
                  <a:gd name="T8" fmla="*/ 17125 w 709"/>
                  <a:gd name="T9" fmla="*/ 3658 h 135"/>
                  <a:gd name="T10" fmla="*/ 7508 w 709"/>
                  <a:gd name="T11" fmla="*/ 2752 h 135"/>
                  <a:gd name="T12" fmla="*/ 0 w 709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9"/>
                  <a:gd name="T22" fmla="*/ 0 h 135"/>
                  <a:gd name="T23" fmla="*/ 709 w 709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9" h="135">
                    <a:moveTo>
                      <a:pt x="0" y="0"/>
                    </a:moveTo>
                    <a:cubicBezTo>
                      <a:pt x="51" y="23"/>
                      <a:pt x="192" y="66"/>
                      <a:pt x="276" y="81"/>
                    </a:cubicBezTo>
                    <a:cubicBezTo>
                      <a:pt x="360" y="97"/>
                      <a:pt x="510" y="102"/>
                      <a:pt x="566" y="104"/>
                    </a:cubicBezTo>
                    <a:cubicBezTo>
                      <a:pt x="622" y="107"/>
                      <a:pt x="688" y="127"/>
                      <a:pt x="709" y="135"/>
                    </a:cubicBezTo>
                    <a:cubicBezTo>
                      <a:pt x="668" y="127"/>
                      <a:pt x="579" y="117"/>
                      <a:pt x="541" y="115"/>
                    </a:cubicBezTo>
                    <a:cubicBezTo>
                      <a:pt x="502" y="112"/>
                      <a:pt x="309" y="110"/>
                      <a:pt x="237" y="87"/>
                    </a:cubicBezTo>
                    <a:cubicBezTo>
                      <a:pt x="166" y="64"/>
                      <a:pt x="49" y="33"/>
                      <a:pt x="0" y="0"/>
                    </a:cubicBezTo>
                  </a:path>
                </a:pathLst>
              </a:custGeom>
              <a:solidFill>
                <a:srgbClr val="C77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595"/>
              <p:cNvSpPr>
                <a:spLocks/>
              </p:cNvSpPr>
              <p:nvPr/>
            </p:nvSpPr>
            <p:spPr bwMode="auto">
              <a:xfrm>
                <a:off x="3310" y="2616"/>
                <a:ext cx="185" cy="635"/>
              </a:xfrm>
              <a:custGeom>
                <a:avLst/>
                <a:gdLst>
                  <a:gd name="T0" fmla="*/ 3356 w 120"/>
                  <a:gd name="T1" fmla="*/ 13124 h 412"/>
                  <a:gd name="T2" fmla="*/ 2524 w 120"/>
                  <a:gd name="T3" fmla="*/ 7184 h 412"/>
                  <a:gd name="T4" fmla="*/ 0 w 120"/>
                  <a:gd name="T5" fmla="*/ 0 h 412"/>
                  <a:gd name="T6" fmla="*/ 3099 w 120"/>
                  <a:gd name="T7" fmla="*/ 7184 h 412"/>
                  <a:gd name="T8" fmla="*/ 3356 w 120"/>
                  <a:gd name="T9" fmla="*/ 13124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412"/>
                  <a:gd name="T17" fmla="*/ 120 w 120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412">
                    <a:moveTo>
                      <a:pt x="105" y="412"/>
                    </a:moveTo>
                    <a:cubicBezTo>
                      <a:pt x="54" y="374"/>
                      <a:pt x="51" y="356"/>
                      <a:pt x="79" y="226"/>
                    </a:cubicBezTo>
                    <a:cubicBezTo>
                      <a:pt x="107" y="96"/>
                      <a:pt x="33" y="22"/>
                      <a:pt x="0" y="0"/>
                    </a:cubicBezTo>
                    <a:cubicBezTo>
                      <a:pt x="56" y="45"/>
                      <a:pt x="120" y="79"/>
                      <a:pt x="97" y="226"/>
                    </a:cubicBezTo>
                    <a:cubicBezTo>
                      <a:pt x="82" y="323"/>
                      <a:pt x="51" y="354"/>
                      <a:pt x="105" y="41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596"/>
              <p:cNvSpPr>
                <a:spLocks/>
              </p:cNvSpPr>
              <p:nvPr/>
            </p:nvSpPr>
            <p:spPr bwMode="auto">
              <a:xfrm>
                <a:off x="3876" y="2647"/>
                <a:ext cx="491" cy="616"/>
              </a:xfrm>
              <a:custGeom>
                <a:avLst/>
                <a:gdLst>
                  <a:gd name="T0" fmla="*/ 0 w 319"/>
                  <a:gd name="T1" fmla="*/ 12654 h 400"/>
                  <a:gd name="T2" fmla="*/ 10057 w 319"/>
                  <a:gd name="T3" fmla="*/ 0 h 400"/>
                  <a:gd name="T4" fmla="*/ 0 w 319"/>
                  <a:gd name="T5" fmla="*/ 12654 h 400"/>
                  <a:gd name="T6" fmla="*/ 0 60000 65536"/>
                  <a:gd name="T7" fmla="*/ 0 60000 65536"/>
                  <a:gd name="T8" fmla="*/ 0 60000 65536"/>
                  <a:gd name="T9" fmla="*/ 0 w 319"/>
                  <a:gd name="T10" fmla="*/ 0 h 400"/>
                  <a:gd name="T11" fmla="*/ 319 w 319"/>
                  <a:gd name="T12" fmla="*/ 400 h 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9" h="400">
                    <a:moveTo>
                      <a:pt x="0" y="400"/>
                    </a:moveTo>
                    <a:cubicBezTo>
                      <a:pt x="242" y="298"/>
                      <a:pt x="303" y="53"/>
                      <a:pt x="319" y="0"/>
                    </a:cubicBezTo>
                    <a:cubicBezTo>
                      <a:pt x="296" y="104"/>
                      <a:pt x="227" y="346"/>
                      <a:pt x="0" y="40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597"/>
              <p:cNvSpPr>
                <a:spLocks/>
              </p:cNvSpPr>
              <p:nvPr/>
            </p:nvSpPr>
            <p:spPr bwMode="auto">
              <a:xfrm>
                <a:off x="2610" y="1156"/>
                <a:ext cx="98" cy="452"/>
              </a:xfrm>
              <a:custGeom>
                <a:avLst/>
                <a:gdLst>
                  <a:gd name="T0" fmla="*/ 66 w 64"/>
                  <a:gd name="T1" fmla="*/ 3781 h 293"/>
                  <a:gd name="T2" fmla="*/ 1191 w 64"/>
                  <a:gd name="T3" fmla="*/ 9390 h 293"/>
                  <a:gd name="T4" fmla="*/ 1482 w 64"/>
                  <a:gd name="T5" fmla="*/ 4100 h 293"/>
                  <a:gd name="T6" fmla="*/ 0 w 64"/>
                  <a:gd name="T7" fmla="*/ 0 h 293"/>
                  <a:gd name="T8" fmla="*/ 217 w 64"/>
                  <a:gd name="T9" fmla="*/ 3781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93"/>
                  <a:gd name="T17" fmla="*/ 64 w 64"/>
                  <a:gd name="T18" fmla="*/ 293 h 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93">
                    <a:moveTo>
                      <a:pt x="2" y="118"/>
                    </a:moveTo>
                    <a:cubicBezTo>
                      <a:pt x="37" y="169"/>
                      <a:pt x="18" y="237"/>
                      <a:pt x="40" y="293"/>
                    </a:cubicBezTo>
                    <a:cubicBezTo>
                      <a:pt x="64" y="247"/>
                      <a:pt x="58" y="178"/>
                      <a:pt x="49" y="128"/>
                    </a:cubicBezTo>
                    <a:cubicBezTo>
                      <a:pt x="42" y="85"/>
                      <a:pt x="33" y="31"/>
                      <a:pt x="0" y="0"/>
                    </a:cubicBezTo>
                    <a:cubicBezTo>
                      <a:pt x="7" y="34"/>
                      <a:pt x="51" y="90"/>
                      <a:pt x="7" y="118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598"/>
              <p:cNvSpPr>
                <a:spLocks/>
              </p:cNvSpPr>
              <p:nvPr/>
            </p:nvSpPr>
            <p:spPr bwMode="auto">
              <a:xfrm>
                <a:off x="1423" y="2462"/>
                <a:ext cx="480" cy="884"/>
              </a:xfrm>
              <a:custGeom>
                <a:avLst/>
                <a:gdLst>
                  <a:gd name="T0" fmla="*/ 9780 w 312"/>
                  <a:gd name="T1" fmla="*/ 18159 h 574"/>
                  <a:gd name="T2" fmla="*/ 0 w 312"/>
                  <a:gd name="T3" fmla="*/ 0 h 574"/>
                  <a:gd name="T4" fmla="*/ 9780 w 312"/>
                  <a:gd name="T5" fmla="*/ 18159 h 574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574"/>
                  <a:gd name="T11" fmla="*/ 312 w 312"/>
                  <a:gd name="T12" fmla="*/ 574 h 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574">
                    <a:moveTo>
                      <a:pt x="312" y="574"/>
                    </a:moveTo>
                    <a:cubicBezTo>
                      <a:pt x="69" y="491"/>
                      <a:pt x="0" y="110"/>
                      <a:pt x="0" y="0"/>
                    </a:cubicBezTo>
                    <a:cubicBezTo>
                      <a:pt x="13" y="110"/>
                      <a:pt x="120" y="496"/>
                      <a:pt x="312" y="574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599"/>
              <p:cNvSpPr>
                <a:spLocks/>
              </p:cNvSpPr>
              <p:nvPr/>
            </p:nvSpPr>
            <p:spPr bwMode="auto">
              <a:xfrm>
                <a:off x="1566" y="2176"/>
                <a:ext cx="1145" cy="242"/>
              </a:xfrm>
              <a:custGeom>
                <a:avLst/>
                <a:gdLst>
                  <a:gd name="T0" fmla="*/ 0 w 744"/>
                  <a:gd name="T1" fmla="*/ 0 h 157"/>
                  <a:gd name="T2" fmla="*/ 5545 w 744"/>
                  <a:gd name="T3" fmla="*/ 2106 h 157"/>
                  <a:gd name="T4" fmla="*/ 12593 w 744"/>
                  <a:gd name="T5" fmla="*/ 3889 h 157"/>
                  <a:gd name="T6" fmla="*/ 23414 w 744"/>
                  <a:gd name="T7" fmla="*/ 5003 h 157"/>
                  <a:gd name="T8" fmla="*/ 14945 w 744"/>
                  <a:gd name="T9" fmla="*/ 3314 h 157"/>
                  <a:gd name="T10" fmla="*/ 11336 w 744"/>
                  <a:gd name="T11" fmla="*/ 2875 h 157"/>
                  <a:gd name="T12" fmla="*/ 5128 w 744"/>
                  <a:gd name="T13" fmla="*/ 1531 h 157"/>
                  <a:gd name="T14" fmla="*/ 0 w 744"/>
                  <a:gd name="T15" fmla="*/ 0 h 1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4"/>
                  <a:gd name="T25" fmla="*/ 0 h 157"/>
                  <a:gd name="T26" fmla="*/ 744 w 744"/>
                  <a:gd name="T27" fmla="*/ 157 h 1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4" h="157">
                    <a:moveTo>
                      <a:pt x="0" y="0"/>
                    </a:moveTo>
                    <a:cubicBezTo>
                      <a:pt x="43" y="26"/>
                      <a:pt x="109" y="45"/>
                      <a:pt x="176" y="66"/>
                    </a:cubicBezTo>
                    <a:cubicBezTo>
                      <a:pt x="243" y="88"/>
                      <a:pt x="320" y="114"/>
                      <a:pt x="400" y="122"/>
                    </a:cubicBezTo>
                    <a:cubicBezTo>
                      <a:pt x="480" y="130"/>
                      <a:pt x="629" y="122"/>
                      <a:pt x="744" y="157"/>
                    </a:cubicBezTo>
                    <a:cubicBezTo>
                      <a:pt x="685" y="133"/>
                      <a:pt x="611" y="112"/>
                      <a:pt x="475" y="104"/>
                    </a:cubicBezTo>
                    <a:cubicBezTo>
                      <a:pt x="452" y="100"/>
                      <a:pt x="406" y="98"/>
                      <a:pt x="360" y="90"/>
                    </a:cubicBezTo>
                    <a:cubicBezTo>
                      <a:pt x="283" y="78"/>
                      <a:pt x="198" y="58"/>
                      <a:pt x="163" y="48"/>
                    </a:cubicBezTo>
                    <a:cubicBezTo>
                      <a:pt x="107" y="32"/>
                      <a:pt x="19" y="8"/>
                      <a:pt x="0" y="0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600"/>
              <p:cNvSpPr>
                <a:spLocks/>
              </p:cNvSpPr>
              <p:nvPr/>
            </p:nvSpPr>
            <p:spPr bwMode="auto">
              <a:xfrm>
                <a:off x="2608" y="1469"/>
                <a:ext cx="194" cy="862"/>
              </a:xfrm>
              <a:custGeom>
                <a:avLst/>
                <a:gdLst>
                  <a:gd name="T0" fmla="*/ 3637 w 126"/>
                  <a:gd name="T1" fmla="*/ 17657 h 560"/>
                  <a:gd name="T2" fmla="*/ 1758 w 126"/>
                  <a:gd name="T3" fmla="*/ 6310 h 560"/>
                  <a:gd name="T4" fmla="*/ 0 w 126"/>
                  <a:gd name="T5" fmla="*/ 0 h 560"/>
                  <a:gd name="T6" fmla="*/ 1361 w 126"/>
                  <a:gd name="T7" fmla="*/ 7663 h 560"/>
                  <a:gd name="T8" fmla="*/ 3637 w 126"/>
                  <a:gd name="T9" fmla="*/ 17657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560"/>
                  <a:gd name="T17" fmla="*/ 126 w 12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560">
                    <a:moveTo>
                      <a:pt x="115" y="560"/>
                    </a:moveTo>
                    <a:cubicBezTo>
                      <a:pt x="118" y="433"/>
                      <a:pt x="88" y="305"/>
                      <a:pt x="56" y="200"/>
                    </a:cubicBezTo>
                    <a:cubicBezTo>
                      <a:pt x="33" y="123"/>
                      <a:pt x="7" y="63"/>
                      <a:pt x="0" y="0"/>
                    </a:cubicBezTo>
                    <a:cubicBezTo>
                      <a:pt x="0" y="80"/>
                      <a:pt x="24" y="173"/>
                      <a:pt x="43" y="243"/>
                    </a:cubicBezTo>
                    <a:cubicBezTo>
                      <a:pt x="62" y="312"/>
                      <a:pt x="126" y="507"/>
                      <a:pt x="115" y="560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601"/>
              <p:cNvSpPr>
                <a:spLocks/>
              </p:cNvSpPr>
              <p:nvPr/>
            </p:nvSpPr>
            <p:spPr bwMode="auto">
              <a:xfrm>
                <a:off x="2477" y="2131"/>
                <a:ext cx="342" cy="290"/>
              </a:xfrm>
              <a:custGeom>
                <a:avLst/>
                <a:gdLst>
                  <a:gd name="T0" fmla="*/ 918 w 222"/>
                  <a:gd name="T1" fmla="*/ 4783 h 188"/>
                  <a:gd name="T2" fmla="*/ 6087 w 222"/>
                  <a:gd name="T3" fmla="*/ 0 h 188"/>
                  <a:gd name="T4" fmla="*/ 5682 w 222"/>
                  <a:gd name="T5" fmla="*/ 5711 h 188"/>
                  <a:gd name="T6" fmla="*/ 3740 w 222"/>
                  <a:gd name="T7" fmla="*/ 5487 h 188"/>
                  <a:gd name="T8" fmla="*/ 0 w 222"/>
                  <a:gd name="T9" fmla="*/ 5363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88"/>
                  <a:gd name="T17" fmla="*/ 222 w 222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88">
                    <a:moveTo>
                      <a:pt x="29" y="149"/>
                    </a:moveTo>
                    <a:cubicBezTo>
                      <a:pt x="114" y="178"/>
                      <a:pt x="197" y="79"/>
                      <a:pt x="192" y="0"/>
                    </a:cubicBezTo>
                    <a:cubicBezTo>
                      <a:pt x="190" y="40"/>
                      <a:pt x="222" y="157"/>
                      <a:pt x="179" y="178"/>
                    </a:cubicBezTo>
                    <a:cubicBezTo>
                      <a:pt x="158" y="188"/>
                      <a:pt x="137" y="175"/>
                      <a:pt x="118" y="171"/>
                    </a:cubicBezTo>
                    <a:cubicBezTo>
                      <a:pt x="79" y="162"/>
                      <a:pt x="40" y="169"/>
                      <a:pt x="0" y="167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602"/>
              <p:cNvSpPr>
                <a:spLocks/>
              </p:cNvSpPr>
              <p:nvPr/>
            </p:nvSpPr>
            <p:spPr bwMode="auto">
              <a:xfrm>
                <a:off x="1415" y="3325"/>
                <a:ext cx="383" cy="128"/>
              </a:xfrm>
              <a:custGeom>
                <a:avLst/>
                <a:gdLst>
                  <a:gd name="T0" fmla="*/ 66 w 249"/>
                  <a:gd name="T1" fmla="*/ 526 h 83"/>
                  <a:gd name="T2" fmla="*/ 2659 w 249"/>
                  <a:gd name="T3" fmla="*/ 2014 h 83"/>
                  <a:gd name="T4" fmla="*/ 7803 w 249"/>
                  <a:gd name="T5" fmla="*/ 543 h 83"/>
                  <a:gd name="T6" fmla="*/ 5605 w 249"/>
                  <a:gd name="T7" fmla="*/ 597 h 83"/>
                  <a:gd name="T8" fmla="*/ 3487 w 249"/>
                  <a:gd name="T9" fmla="*/ 597 h 83"/>
                  <a:gd name="T10" fmla="*/ 2077 w 249"/>
                  <a:gd name="T11" fmla="*/ 1639 h 83"/>
                  <a:gd name="T12" fmla="*/ 225 w 249"/>
                  <a:gd name="T13" fmla="*/ 597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9"/>
                  <a:gd name="T22" fmla="*/ 0 h 83"/>
                  <a:gd name="T23" fmla="*/ 249 w 249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9" h="83">
                    <a:moveTo>
                      <a:pt x="2" y="16"/>
                    </a:moveTo>
                    <a:cubicBezTo>
                      <a:pt x="0" y="83"/>
                      <a:pt x="32" y="82"/>
                      <a:pt x="85" y="63"/>
                    </a:cubicBezTo>
                    <a:cubicBezTo>
                      <a:pt x="133" y="45"/>
                      <a:pt x="197" y="16"/>
                      <a:pt x="249" y="17"/>
                    </a:cubicBezTo>
                    <a:cubicBezTo>
                      <a:pt x="225" y="2"/>
                      <a:pt x="204" y="16"/>
                      <a:pt x="179" y="19"/>
                    </a:cubicBezTo>
                    <a:cubicBezTo>
                      <a:pt x="147" y="22"/>
                      <a:pt x="137" y="0"/>
                      <a:pt x="111" y="19"/>
                    </a:cubicBezTo>
                    <a:cubicBezTo>
                      <a:pt x="94" y="32"/>
                      <a:pt x="90" y="47"/>
                      <a:pt x="66" y="51"/>
                    </a:cubicBezTo>
                    <a:cubicBezTo>
                      <a:pt x="34" y="55"/>
                      <a:pt x="27" y="32"/>
                      <a:pt x="7" y="19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603"/>
              <p:cNvSpPr>
                <a:spLocks/>
              </p:cNvSpPr>
              <p:nvPr/>
            </p:nvSpPr>
            <p:spPr bwMode="auto">
              <a:xfrm>
                <a:off x="3606" y="1130"/>
                <a:ext cx="801" cy="2141"/>
              </a:xfrm>
              <a:custGeom>
                <a:avLst/>
                <a:gdLst>
                  <a:gd name="T0" fmla="*/ 866 w 520"/>
                  <a:gd name="T1" fmla="*/ 0 h 1390"/>
                  <a:gd name="T2" fmla="*/ 13480 w 520"/>
                  <a:gd name="T3" fmla="*/ 17011 h 1390"/>
                  <a:gd name="T4" fmla="*/ 11728 w 520"/>
                  <a:gd name="T5" fmla="*/ 37167 h 1390"/>
                  <a:gd name="T6" fmla="*/ 0 w 520"/>
                  <a:gd name="T7" fmla="*/ 43820 h 1390"/>
                  <a:gd name="T8" fmla="*/ 12181 w 520"/>
                  <a:gd name="T9" fmla="*/ 28964 h 1390"/>
                  <a:gd name="T10" fmla="*/ 866 w 520"/>
                  <a:gd name="T11" fmla="*/ 0 h 1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0"/>
                  <a:gd name="T19" fmla="*/ 0 h 1390"/>
                  <a:gd name="T20" fmla="*/ 520 w 520"/>
                  <a:gd name="T21" fmla="*/ 1390 h 13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0" h="1390">
                    <a:moveTo>
                      <a:pt x="27" y="0"/>
                    </a:moveTo>
                    <a:cubicBezTo>
                      <a:pt x="109" y="65"/>
                      <a:pt x="330" y="276"/>
                      <a:pt x="425" y="537"/>
                    </a:cubicBezTo>
                    <a:cubicBezTo>
                      <a:pt x="520" y="799"/>
                      <a:pt x="493" y="989"/>
                      <a:pt x="370" y="1173"/>
                    </a:cubicBezTo>
                    <a:cubicBezTo>
                      <a:pt x="248" y="1356"/>
                      <a:pt x="82" y="1390"/>
                      <a:pt x="0" y="1383"/>
                    </a:cubicBezTo>
                    <a:cubicBezTo>
                      <a:pt x="78" y="1360"/>
                      <a:pt x="326" y="1278"/>
                      <a:pt x="384" y="914"/>
                    </a:cubicBezTo>
                    <a:cubicBezTo>
                      <a:pt x="442" y="551"/>
                      <a:pt x="204" y="143"/>
                      <a:pt x="27" y="0"/>
                    </a:cubicBezTo>
                  </a:path>
                </a:pathLst>
              </a:custGeom>
              <a:solidFill>
                <a:srgbClr val="D5A8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604"/>
              <p:cNvSpPr>
                <a:spLocks/>
              </p:cNvSpPr>
              <p:nvPr/>
            </p:nvSpPr>
            <p:spPr bwMode="auto">
              <a:xfrm>
                <a:off x="3820" y="2686"/>
                <a:ext cx="571" cy="842"/>
              </a:xfrm>
              <a:custGeom>
                <a:avLst/>
                <a:gdLst>
                  <a:gd name="T0" fmla="*/ 11680 w 371"/>
                  <a:gd name="T1" fmla="*/ 0 h 547"/>
                  <a:gd name="T2" fmla="*/ 10089 w 371"/>
                  <a:gd name="T3" fmla="*/ 16480 h 547"/>
                  <a:gd name="T4" fmla="*/ 0 w 371"/>
                  <a:gd name="T5" fmla="*/ 13586 h 547"/>
                  <a:gd name="T6" fmla="*/ 9224 w 371"/>
                  <a:gd name="T7" fmla="*/ 12952 h 547"/>
                  <a:gd name="T8" fmla="*/ 11680 w 371"/>
                  <a:gd name="T9" fmla="*/ 0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547"/>
                  <a:gd name="T17" fmla="*/ 371 w 37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547">
                    <a:moveTo>
                      <a:pt x="371" y="0"/>
                    </a:moveTo>
                    <a:cubicBezTo>
                      <a:pt x="371" y="115"/>
                      <a:pt x="357" y="499"/>
                      <a:pt x="320" y="523"/>
                    </a:cubicBezTo>
                    <a:cubicBezTo>
                      <a:pt x="282" y="547"/>
                      <a:pt x="61" y="458"/>
                      <a:pt x="0" y="431"/>
                    </a:cubicBezTo>
                    <a:cubicBezTo>
                      <a:pt x="95" y="451"/>
                      <a:pt x="245" y="479"/>
                      <a:pt x="293" y="411"/>
                    </a:cubicBezTo>
                    <a:cubicBezTo>
                      <a:pt x="340" y="343"/>
                      <a:pt x="371" y="47"/>
                      <a:pt x="371" y="0"/>
                    </a:cubicBezTo>
                  </a:path>
                </a:pathLst>
              </a:custGeom>
              <a:solidFill>
                <a:srgbClr val="D5A8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605"/>
              <p:cNvSpPr>
                <a:spLocks/>
              </p:cNvSpPr>
              <p:nvPr/>
            </p:nvSpPr>
            <p:spPr bwMode="auto">
              <a:xfrm>
                <a:off x="2203" y="1852"/>
                <a:ext cx="572" cy="535"/>
              </a:xfrm>
              <a:custGeom>
                <a:avLst/>
                <a:gdLst>
                  <a:gd name="T0" fmla="*/ 0 w 371"/>
                  <a:gd name="T1" fmla="*/ 9667 h 347"/>
                  <a:gd name="T2" fmla="*/ 8827 w 371"/>
                  <a:gd name="T3" fmla="*/ 7291 h 347"/>
                  <a:gd name="T4" fmla="*/ 10012 w 371"/>
                  <a:gd name="T5" fmla="*/ 0 h 347"/>
                  <a:gd name="T6" fmla="*/ 11079 w 371"/>
                  <a:gd name="T7" fmla="*/ 2482 h 347"/>
                  <a:gd name="T8" fmla="*/ 11850 w 371"/>
                  <a:gd name="T9" fmla="*/ 7731 h 347"/>
                  <a:gd name="T10" fmla="*/ 11079 w 371"/>
                  <a:gd name="T11" fmla="*/ 10438 h 347"/>
                  <a:gd name="T12" fmla="*/ 7908 w 371"/>
                  <a:gd name="T13" fmla="*/ 11079 h 3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1"/>
                  <a:gd name="T22" fmla="*/ 0 h 347"/>
                  <a:gd name="T23" fmla="*/ 371 w 371"/>
                  <a:gd name="T24" fmla="*/ 347 h 3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1" h="347">
                    <a:moveTo>
                      <a:pt x="0" y="303"/>
                    </a:moveTo>
                    <a:cubicBezTo>
                      <a:pt x="72" y="313"/>
                      <a:pt x="204" y="316"/>
                      <a:pt x="276" y="228"/>
                    </a:cubicBezTo>
                    <a:cubicBezTo>
                      <a:pt x="347" y="140"/>
                      <a:pt x="320" y="38"/>
                      <a:pt x="313" y="0"/>
                    </a:cubicBezTo>
                    <a:cubicBezTo>
                      <a:pt x="347" y="78"/>
                      <a:pt x="347" y="78"/>
                      <a:pt x="347" y="78"/>
                    </a:cubicBezTo>
                    <a:cubicBezTo>
                      <a:pt x="371" y="242"/>
                      <a:pt x="371" y="242"/>
                      <a:pt x="371" y="242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248" y="347"/>
                      <a:pt x="248" y="347"/>
                      <a:pt x="248" y="347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Freeform 606"/>
              <p:cNvSpPr>
                <a:spLocks/>
              </p:cNvSpPr>
              <p:nvPr/>
            </p:nvSpPr>
            <p:spPr bwMode="auto">
              <a:xfrm>
                <a:off x="3169" y="2529"/>
                <a:ext cx="240" cy="651"/>
              </a:xfrm>
              <a:custGeom>
                <a:avLst/>
                <a:gdLst>
                  <a:gd name="T0" fmla="*/ 102 w 156"/>
                  <a:gd name="T1" fmla="*/ 242 h 423"/>
                  <a:gd name="T2" fmla="*/ 3911 w 156"/>
                  <a:gd name="T3" fmla="*/ 6188 h 423"/>
                  <a:gd name="T4" fmla="*/ 4326 w 156"/>
                  <a:gd name="T5" fmla="*/ 13311 h 423"/>
                  <a:gd name="T6" fmla="*/ 4580 w 156"/>
                  <a:gd name="T7" fmla="*/ 9066 h 423"/>
                  <a:gd name="T8" fmla="*/ 4580 w 156"/>
                  <a:gd name="T9" fmla="*/ 5317 h 423"/>
                  <a:gd name="T10" fmla="*/ 0 w 156"/>
                  <a:gd name="T11" fmla="*/ 0 h 4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23"/>
                  <a:gd name="T20" fmla="*/ 156 w 156"/>
                  <a:gd name="T21" fmla="*/ 423 h 4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23">
                    <a:moveTo>
                      <a:pt x="3" y="8"/>
                    </a:moveTo>
                    <a:cubicBezTo>
                      <a:pt x="64" y="46"/>
                      <a:pt x="125" y="120"/>
                      <a:pt x="125" y="197"/>
                    </a:cubicBezTo>
                    <a:cubicBezTo>
                      <a:pt x="124" y="271"/>
                      <a:pt x="88" y="359"/>
                      <a:pt x="138" y="423"/>
                    </a:cubicBezTo>
                    <a:cubicBezTo>
                      <a:pt x="116" y="386"/>
                      <a:pt x="137" y="327"/>
                      <a:pt x="146" y="288"/>
                    </a:cubicBezTo>
                    <a:cubicBezTo>
                      <a:pt x="153" y="252"/>
                      <a:pt x="156" y="205"/>
                      <a:pt x="146" y="169"/>
                    </a:cubicBezTo>
                    <a:cubicBezTo>
                      <a:pt x="128" y="99"/>
                      <a:pt x="55" y="39"/>
                      <a:pt x="0" y="0"/>
                    </a:cubicBezTo>
                  </a:path>
                </a:pathLst>
              </a:custGeom>
              <a:solidFill>
                <a:srgbClr val="C48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607"/>
              <p:cNvSpPr>
                <a:spLocks/>
              </p:cNvSpPr>
              <p:nvPr/>
            </p:nvSpPr>
            <p:spPr bwMode="auto">
              <a:xfrm>
                <a:off x="3919" y="3436"/>
                <a:ext cx="357" cy="135"/>
              </a:xfrm>
              <a:custGeom>
                <a:avLst/>
                <a:gdLst>
                  <a:gd name="T0" fmla="*/ 0 w 232"/>
                  <a:gd name="T1" fmla="*/ 0 h 88"/>
                  <a:gd name="T2" fmla="*/ 4184 w 232"/>
                  <a:gd name="T3" fmla="*/ 1419 h 88"/>
                  <a:gd name="T4" fmla="*/ 7288 w 232"/>
                  <a:gd name="T5" fmla="*/ 2243 h 88"/>
                  <a:gd name="T6" fmla="*/ 4184 w 232"/>
                  <a:gd name="T7" fmla="*/ 2582 h 88"/>
                  <a:gd name="T8" fmla="*/ 532 w 232"/>
                  <a:gd name="T9" fmla="*/ 2128 h 88"/>
                  <a:gd name="T10" fmla="*/ 2496 w 232"/>
                  <a:gd name="T11" fmla="*/ 1826 h 88"/>
                  <a:gd name="T12" fmla="*/ 1354 w 232"/>
                  <a:gd name="T13" fmla="*/ 56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2"/>
                  <a:gd name="T22" fmla="*/ 0 h 88"/>
                  <a:gd name="T23" fmla="*/ 232 w 232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2" h="88">
                    <a:moveTo>
                      <a:pt x="0" y="0"/>
                    </a:moveTo>
                    <a:cubicBezTo>
                      <a:pt x="45" y="11"/>
                      <a:pt x="88" y="33"/>
                      <a:pt x="133" y="46"/>
                    </a:cubicBezTo>
                    <a:cubicBezTo>
                      <a:pt x="160" y="54"/>
                      <a:pt x="212" y="55"/>
                      <a:pt x="232" y="73"/>
                    </a:cubicBezTo>
                    <a:cubicBezTo>
                      <a:pt x="202" y="88"/>
                      <a:pt x="165" y="86"/>
                      <a:pt x="133" y="84"/>
                    </a:cubicBezTo>
                    <a:cubicBezTo>
                      <a:pt x="95" y="83"/>
                      <a:pt x="52" y="83"/>
                      <a:pt x="17" y="69"/>
                    </a:cubicBezTo>
                    <a:cubicBezTo>
                      <a:pt x="34" y="69"/>
                      <a:pt x="70" y="77"/>
                      <a:pt x="79" y="59"/>
                    </a:cubicBezTo>
                    <a:cubicBezTo>
                      <a:pt x="91" y="37"/>
                      <a:pt x="58" y="26"/>
                      <a:pt x="43" y="18"/>
                    </a:cubicBezTo>
                  </a:path>
                </a:pathLst>
              </a:custGeom>
              <a:solidFill>
                <a:srgbClr val="C48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608"/>
              <p:cNvSpPr>
                <a:spLocks/>
              </p:cNvSpPr>
              <p:nvPr/>
            </p:nvSpPr>
            <p:spPr bwMode="auto">
              <a:xfrm>
                <a:off x="1526" y="3374"/>
                <a:ext cx="297" cy="122"/>
              </a:xfrm>
              <a:custGeom>
                <a:avLst/>
                <a:gdLst>
                  <a:gd name="T0" fmla="*/ 0 w 193"/>
                  <a:gd name="T1" fmla="*/ 2037 h 79"/>
                  <a:gd name="T2" fmla="*/ 2853 w 193"/>
                  <a:gd name="T3" fmla="*/ 968 h 79"/>
                  <a:gd name="T4" fmla="*/ 6068 w 193"/>
                  <a:gd name="T5" fmla="*/ 303 h 79"/>
                  <a:gd name="T6" fmla="*/ 4935 w 193"/>
                  <a:gd name="T7" fmla="*/ 1725 h 79"/>
                  <a:gd name="T8" fmla="*/ 466 w 193"/>
                  <a:gd name="T9" fmla="*/ 2037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79"/>
                  <a:gd name="T17" fmla="*/ 193 w 193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79">
                    <a:moveTo>
                      <a:pt x="0" y="63"/>
                    </a:moveTo>
                    <a:cubicBezTo>
                      <a:pt x="27" y="63"/>
                      <a:pt x="63" y="38"/>
                      <a:pt x="91" y="30"/>
                    </a:cubicBezTo>
                    <a:cubicBezTo>
                      <a:pt x="117" y="23"/>
                      <a:pt x="170" y="0"/>
                      <a:pt x="193" y="9"/>
                    </a:cubicBezTo>
                    <a:cubicBezTo>
                      <a:pt x="179" y="15"/>
                      <a:pt x="113" y="37"/>
                      <a:pt x="157" y="53"/>
                    </a:cubicBezTo>
                    <a:cubicBezTo>
                      <a:pt x="146" y="68"/>
                      <a:pt x="24" y="79"/>
                      <a:pt x="15" y="63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609"/>
              <p:cNvSpPr>
                <a:spLocks/>
              </p:cNvSpPr>
              <p:nvPr/>
            </p:nvSpPr>
            <p:spPr bwMode="auto">
              <a:xfrm>
                <a:off x="2534" y="3083"/>
                <a:ext cx="114" cy="254"/>
              </a:xfrm>
              <a:custGeom>
                <a:avLst/>
                <a:gdLst>
                  <a:gd name="T0" fmla="*/ 0 w 74"/>
                  <a:gd name="T1" fmla="*/ 2095 h 165"/>
                  <a:gd name="T2" fmla="*/ 2314 w 74"/>
                  <a:gd name="T3" fmla="*/ 0 h 165"/>
                  <a:gd name="T4" fmla="*/ 2050 w 74"/>
                  <a:gd name="T5" fmla="*/ 2095 h 165"/>
                  <a:gd name="T6" fmla="*/ 373 w 74"/>
                  <a:gd name="T7" fmla="*/ 5206 h 165"/>
                  <a:gd name="T8" fmla="*/ 1283 w 74"/>
                  <a:gd name="T9" fmla="*/ 2583 h 165"/>
                  <a:gd name="T10" fmla="*/ 157 w 74"/>
                  <a:gd name="T11" fmla="*/ 2166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165"/>
                  <a:gd name="T20" fmla="*/ 74 w 7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165">
                    <a:moveTo>
                      <a:pt x="0" y="66"/>
                    </a:moveTo>
                    <a:cubicBezTo>
                      <a:pt x="27" y="47"/>
                      <a:pt x="48" y="21"/>
                      <a:pt x="73" y="0"/>
                    </a:cubicBezTo>
                    <a:cubicBezTo>
                      <a:pt x="74" y="23"/>
                      <a:pt x="71" y="45"/>
                      <a:pt x="64" y="66"/>
                    </a:cubicBezTo>
                    <a:cubicBezTo>
                      <a:pt x="54" y="95"/>
                      <a:pt x="36" y="143"/>
                      <a:pt x="12" y="165"/>
                    </a:cubicBezTo>
                    <a:cubicBezTo>
                      <a:pt x="24" y="139"/>
                      <a:pt x="36" y="111"/>
                      <a:pt x="40" y="82"/>
                    </a:cubicBezTo>
                    <a:cubicBezTo>
                      <a:pt x="42" y="64"/>
                      <a:pt x="22" y="36"/>
                      <a:pt x="5" y="69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610"/>
              <p:cNvSpPr>
                <a:spLocks/>
              </p:cNvSpPr>
              <p:nvPr/>
            </p:nvSpPr>
            <p:spPr bwMode="auto">
              <a:xfrm>
                <a:off x="2610" y="1400"/>
                <a:ext cx="78" cy="285"/>
              </a:xfrm>
              <a:custGeom>
                <a:avLst/>
                <a:gdLst>
                  <a:gd name="T0" fmla="*/ 269 w 51"/>
                  <a:gd name="T1" fmla="*/ 0 h 185"/>
                  <a:gd name="T2" fmla="*/ 1520 w 51"/>
                  <a:gd name="T3" fmla="*/ 5865 h 185"/>
                  <a:gd name="T4" fmla="*/ 0 60000 65536"/>
                  <a:gd name="T5" fmla="*/ 0 60000 65536"/>
                  <a:gd name="T6" fmla="*/ 0 w 51"/>
                  <a:gd name="T7" fmla="*/ 0 h 185"/>
                  <a:gd name="T8" fmla="*/ 51 w 51"/>
                  <a:gd name="T9" fmla="*/ 185 h 18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185">
                    <a:moveTo>
                      <a:pt x="9" y="0"/>
                    </a:moveTo>
                    <a:cubicBezTo>
                      <a:pt x="0" y="39"/>
                      <a:pt x="30" y="124"/>
                      <a:pt x="51" y="185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611"/>
              <p:cNvSpPr>
                <a:spLocks/>
              </p:cNvSpPr>
              <p:nvPr/>
            </p:nvSpPr>
            <p:spPr bwMode="auto">
              <a:xfrm>
                <a:off x="1473" y="2080"/>
                <a:ext cx="1332" cy="367"/>
              </a:xfrm>
              <a:custGeom>
                <a:avLst/>
                <a:gdLst>
                  <a:gd name="T0" fmla="*/ 189 w 865"/>
                  <a:gd name="T1" fmla="*/ 0 h 238"/>
                  <a:gd name="T2" fmla="*/ 3677 w 865"/>
                  <a:gd name="T3" fmla="*/ 2834 h 238"/>
                  <a:gd name="T4" fmla="*/ 9895 w 865"/>
                  <a:gd name="T5" fmla="*/ 4958 h 238"/>
                  <a:gd name="T6" fmla="*/ 22504 w 865"/>
                  <a:gd name="T7" fmla="*/ 6426 h 238"/>
                  <a:gd name="T8" fmla="*/ 27342 w 865"/>
                  <a:gd name="T9" fmla="*/ 7564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238"/>
                  <a:gd name="T17" fmla="*/ 865 w 865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238">
                    <a:moveTo>
                      <a:pt x="6" y="0"/>
                    </a:moveTo>
                    <a:cubicBezTo>
                      <a:pt x="0" y="23"/>
                      <a:pt x="46" y="62"/>
                      <a:pt x="116" y="89"/>
                    </a:cubicBezTo>
                    <a:cubicBezTo>
                      <a:pt x="186" y="116"/>
                      <a:pt x="238" y="132"/>
                      <a:pt x="313" y="155"/>
                    </a:cubicBezTo>
                    <a:cubicBezTo>
                      <a:pt x="439" y="192"/>
                      <a:pt x="581" y="188"/>
                      <a:pt x="712" y="201"/>
                    </a:cubicBezTo>
                    <a:cubicBezTo>
                      <a:pt x="765" y="206"/>
                      <a:pt x="851" y="238"/>
                      <a:pt x="865" y="237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612"/>
              <p:cNvSpPr>
                <a:spLocks/>
              </p:cNvSpPr>
              <p:nvPr/>
            </p:nvSpPr>
            <p:spPr bwMode="auto">
              <a:xfrm>
                <a:off x="1404" y="2371"/>
                <a:ext cx="484" cy="980"/>
              </a:xfrm>
              <a:custGeom>
                <a:avLst/>
                <a:gdLst>
                  <a:gd name="T0" fmla="*/ 242 w 314"/>
                  <a:gd name="T1" fmla="*/ 0 h 636"/>
                  <a:gd name="T2" fmla="*/ 3003 w 314"/>
                  <a:gd name="T3" fmla="*/ 12703 h 636"/>
                  <a:gd name="T4" fmla="*/ 10010 w 314"/>
                  <a:gd name="T5" fmla="*/ 20218 h 636"/>
                  <a:gd name="T6" fmla="*/ 0 60000 65536"/>
                  <a:gd name="T7" fmla="*/ 0 60000 65536"/>
                  <a:gd name="T8" fmla="*/ 0 60000 65536"/>
                  <a:gd name="T9" fmla="*/ 0 w 314"/>
                  <a:gd name="T10" fmla="*/ 0 h 636"/>
                  <a:gd name="T11" fmla="*/ 314 w 314"/>
                  <a:gd name="T12" fmla="*/ 636 h 6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4" h="636">
                    <a:moveTo>
                      <a:pt x="8" y="0"/>
                    </a:moveTo>
                    <a:cubicBezTo>
                      <a:pt x="0" y="70"/>
                      <a:pt x="18" y="247"/>
                      <a:pt x="94" y="400"/>
                    </a:cubicBezTo>
                    <a:cubicBezTo>
                      <a:pt x="171" y="554"/>
                      <a:pt x="276" y="630"/>
                      <a:pt x="314" y="636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Freeform 613"/>
              <p:cNvSpPr>
                <a:spLocks/>
              </p:cNvSpPr>
              <p:nvPr/>
            </p:nvSpPr>
            <p:spPr bwMode="auto">
              <a:xfrm>
                <a:off x="2967" y="864"/>
                <a:ext cx="1446" cy="2702"/>
              </a:xfrm>
              <a:custGeom>
                <a:avLst/>
                <a:gdLst>
                  <a:gd name="T0" fmla="*/ 6044 w 939"/>
                  <a:gd name="T1" fmla="*/ 3313 h 1755"/>
                  <a:gd name="T2" fmla="*/ 2969 w 939"/>
                  <a:gd name="T3" fmla="*/ 15725 h 1755"/>
                  <a:gd name="T4" fmla="*/ 918 w 939"/>
                  <a:gd name="T5" fmla="*/ 26612 h 1755"/>
                  <a:gd name="T6" fmla="*/ 3576 w 939"/>
                  <a:gd name="T7" fmla="*/ 33246 h 1755"/>
                  <a:gd name="T8" fmla="*/ 9363 w 939"/>
                  <a:gd name="T9" fmla="*/ 40892 h 1755"/>
                  <a:gd name="T10" fmla="*/ 9267 w 939"/>
                  <a:gd name="T11" fmla="*/ 48384 h 1755"/>
                  <a:gd name="T12" fmla="*/ 13778 w 939"/>
                  <a:gd name="T13" fmla="*/ 49906 h 1755"/>
                  <a:gd name="T14" fmla="*/ 17985 w 939"/>
                  <a:gd name="T15" fmla="*/ 51731 h 1755"/>
                  <a:gd name="T16" fmla="*/ 28421 w 939"/>
                  <a:gd name="T17" fmla="*/ 54748 h 1755"/>
                  <a:gd name="T18" fmla="*/ 29693 w 939"/>
                  <a:gd name="T19" fmla="*/ 38863 h 1755"/>
                  <a:gd name="T20" fmla="*/ 29062 w 939"/>
                  <a:gd name="T21" fmla="*/ 33588 h 1755"/>
                  <a:gd name="T22" fmla="*/ 29171 w 939"/>
                  <a:gd name="T23" fmla="*/ 32829 h 1755"/>
                  <a:gd name="T24" fmla="*/ 24990 w 939"/>
                  <a:gd name="T25" fmla="*/ 17598 h 1755"/>
                  <a:gd name="T26" fmla="*/ 6044 w 939"/>
                  <a:gd name="T27" fmla="*/ 3313 h 17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39"/>
                  <a:gd name="T43" fmla="*/ 0 h 1755"/>
                  <a:gd name="T44" fmla="*/ 939 w 939"/>
                  <a:gd name="T45" fmla="*/ 1755 h 17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39" h="1755">
                    <a:moveTo>
                      <a:pt x="191" y="105"/>
                    </a:moveTo>
                    <a:cubicBezTo>
                      <a:pt x="127" y="139"/>
                      <a:pt x="64" y="202"/>
                      <a:pt x="94" y="498"/>
                    </a:cubicBezTo>
                    <a:cubicBezTo>
                      <a:pt x="73" y="521"/>
                      <a:pt x="0" y="666"/>
                      <a:pt x="29" y="843"/>
                    </a:cubicBezTo>
                    <a:cubicBezTo>
                      <a:pt x="59" y="1021"/>
                      <a:pt x="113" y="1053"/>
                      <a:pt x="113" y="1053"/>
                    </a:cubicBezTo>
                    <a:cubicBezTo>
                      <a:pt x="177" y="1115"/>
                      <a:pt x="289" y="1186"/>
                      <a:pt x="296" y="1295"/>
                    </a:cubicBezTo>
                    <a:cubicBezTo>
                      <a:pt x="303" y="1404"/>
                      <a:pt x="238" y="1469"/>
                      <a:pt x="293" y="1533"/>
                    </a:cubicBezTo>
                    <a:cubicBezTo>
                      <a:pt x="347" y="1598"/>
                      <a:pt x="409" y="1584"/>
                      <a:pt x="436" y="1581"/>
                    </a:cubicBezTo>
                    <a:cubicBezTo>
                      <a:pt x="449" y="1601"/>
                      <a:pt x="449" y="1598"/>
                      <a:pt x="569" y="1639"/>
                    </a:cubicBezTo>
                    <a:cubicBezTo>
                      <a:pt x="688" y="1680"/>
                      <a:pt x="868" y="1755"/>
                      <a:pt x="899" y="1734"/>
                    </a:cubicBezTo>
                    <a:cubicBezTo>
                      <a:pt x="929" y="1714"/>
                      <a:pt x="939" y="1333"/>
                      <a:pt x="939" y="1231"/>
                    </a:cubicBezTo>
                    <a:cubicBezTo>
                      <a:pt x="939" y="1128"/>
                      <a:pt x="929" y="1064"/>
                      <a:pt x="919" y="1064"/>
                    </a:cubicBezTo>
                    <a:cubicBezTo>
                      <a:pt x="919" y="1058"/>
                      <a:pt x="922" y="1046"/>
                      <a:pt x="922" y="1040"/>
                    </a:cubicBezTo>
                    <a:cubicBezTo>
                      <a:pt x="922" y="934"/>
                      <a:pt x="909" y="753"/>
                      <a:pt x="790" y="557"/>
                    </a:cubicBezTo>
                    <a:cubicBezTo>
                      <a:pt x="664" y="349"/>
                      <a:pt x="403" y="0"/>
                      <a:pt x="191" y="105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614"/>
              <p:cNvSpPr>
                <a:spLocks/>
              </p:cNvSpPr>
              <p:nvPr/>
            </p:nvSpPr>
            <p:spPr bwMode="auto">
              <a:xfrm>
                <a:off x="3112" y="1412"/>
                <a:ext cx="97" cy="219"/>
              </a:xfrm>
              <a:custGeom>
                <a:avLst/>
                <a:gdLst>
                  <a:gd name="T0" fmla="*/ 1986 w 63"/>
                  <a:gd name="T1" fmla="*/ 0 h 142"/>
                  <a:gd name="T2" fmla="*/ 0 w 63"/>
                  <a:gd name="T3" fmla="*/ 4548 h 142"/>
                  <a:gd name="T4" fmla="*/ 0 60000 65536"/>
                  <a:gd name="T5" fmla="*/ 0 60000 65536"/>
                  <a:gd name="T6" fmla="*/ 0 w 63"/>
                  <a:gd name="T7" fmla="*/ 0 h 142"/>
                  <a:gd name="T8" fmla="*/ 63 w 63"/>
                  <a:gd name="T9" fmla="*/ 142 h 14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3" h="142">
                    <a:moveTo>
                      <a:pt x="63" y="0"/>
                    </a:moveTo>
                    <a:cubicBezTo>
                      <a:pt x="46" y="54"/>
                      <a:pt x="19" y="110"/>
                      <a:pt x="0" y="142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615"/>
              <p:cNvSpPr>
                <a:spLocks/>
              </p:cNvSpPr>
              <p:nvPr/>
            </p:nvSpPr>
            <p:spPr bwMode="auto">
              <a:xfrm>
                <a:off x="3638" y="2502"/>
                <a:ext cx="744" cy="807"/>
              </a:xfrm>
              <a:custGeom>
                <a:avLst/>
                <a:gdLst>
                  <a:gd name="T0" fmla="*/ 0 w 483"/>
                  <a:gd name="T1" fmla="*/ 16360 h 524"/>
                  <a:gd name="T2" fmla="*/ 15307 w 483"/>
                  <a:gd name="T3" fmla="*/ 0 h 524"/>
                  <a:gd name="T4" fmla="*/ 0 60000 65536"/>
                  <a:gd name="T5" fmla="*/ 0 60000 65536"/>
                  <a:gd name="T6" fmla="*/ 0 w 483"/>
                  <a:gd name="T7" fmla="*/ 0 h 524"/>
                  <a:gd name="T8" fmla="*/ 483 w 483"/>
                  <a:gd name="T9" fmla="*/ 524 h 5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3" h="524">
                    <a:moveTo>
                      <a:pt x="0" y="517"/>
                    </a:moveTo>
                    <a:cubicBezTo>
                      <a:pt x="102" y="524"/>
                      <a:pt x="410" y="440"/>
                      <a:pt x="483" y="0"/>
                    </a:cubicBezTo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616"/>
              <p:cNvSpPr>
                <a:spLocks/>
              </p:cNvSpPr>
              <p:nvPr/>
            </p:nvSpPr>
            <p:spPr bwMode="auto">
              <a:xfrm>
                <a:off x="1444" y="3048"/>
                <a:ext cx="1237" cy="466"/>
              </a:xfrm>
              <a:custGeom>
                <a:avLst/>
                <a:gdLst>
                  <a:gd name="T0" fmla="*/ 11669 w 803"/>
                  <a:gd name="T1" fmla="*/ 6060 h 303"/>
                  <a:gd name="T2" fmla="*/ 9566 w 803"/>
                  <a:gd name="T3" fmla="*/ 6227 h 303"/>
                  <a:gd name="T4" fmla="*/ 9035 w 803"/>
                  <a:gd name="T5" fmla="*/ 6169 h 303"/>
                  <a:gd name="T6" fmla="*/ 8671 w 803"/>
                  <a:gd name="T7" fmla="*/ 6350 h 303"/>
                  <a:gd name="T8" fmla="*/ 0 w 803"/>
                  <a:gd name="T9" fmla="*/ 8777 h 303"/>
                  <a:gd name="T10" fmla="*/ 18133 w 803"/>
                  <a:gd name="T11" fmla="*/ 7865 h 303"/>
                  <a:gd name="T12" fmla="*/ 25150 w 803"/>
                  <a:gd name="T13" fmla="*/ 0 h 303"/>
                  <a:gd name="T14" fmla="*/ 11669 w 803"/>
                  <a:gd name="T15" fmla="*/ 6060 h 3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3"/>
                  <a:gd name="T25" fmla="*/ 0 h 303"/>
                  <a:gd name="T26" fmla="*/ 803 w 803"/>
                  <a:gd name="T27" fmla="*/ 303 h 3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3" h="303">
                    <a:moveTo>
                      <a:pt x="368" y="194"/>
                    </a:moveTo>
                    <a:cubicBezTo>
                      <a:pt x="345" y="195"/>
                      <a:pt x="323" y="197"/>
                      <a:pt x="302" y="199"/>
                    </a:cubicBezTo>
                    <a:cubicBezTo>
                      <a:pt x="297" y="200"/>
                      <a:pt x="290" y="196"/>
                      <a:pt x="285" y="197"/>
                    </a:cubicBezTo>
                    <a:cubicBezTo>
                      <a:pt x="280" y="198"/>
                      <a:pt x="277" y="202"/>
                      <a:pt x="273" y="203"/>
                    </a:cubicBezTo>
                    <a:cubicBezTo>
                      <a:pt x="114" y="227"/>
                      <a:pt x="39" y="279"/>
                      <a:pt x="0" y="280"/>
                    </a:cubicBezTo>
                    <a:cubicBezTo>
                      <a:pt x="69" y="303"/>
                      <a:pt x="352" y="277"/>
                      <a:pt x="572" y="251"/>
                    </a:cubicBezTo>
                    <a:cubicBezTo>
                      <a:pt x="803" y="225"/>
                      <a:pt x="782" y="60"/>
                      <a:pt x="793" y="0"/>
                    </a:cubicBezTo>
                    <a:cubicBezTo>
                      <a:pt x="721" y="83"/>
                      <a:pt x="591" y="182"/>
                      <a:pt x="368" y="194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617"/>
              <p:cNvSpPr>
                <a:spLocks/>
              </p:cNvSpPr>
              <p:nvPr/>
            </p:nvSpPr>
            <p:spPr bwMode="auto">
              <a:xfrm>
                <a:off x="3123" y="2495"/>
                <a:ext cx="1227" cy="1142"/>
              </a:xfrm>
              <a:custGeom>
                <a:avLst/>
                <a:gdLst>
                  <a:gd name="T0" fmla="*/ 14752 w 797"/>
                  <a:gd name="T1" fmla="*/ 18266 h 742"/>
                  <a:gd name="T2" fmla="*/ 10566 w 797"/>
                  <a:gd name="T3" fmla="*/ 16425 h 742"/>
                  <a:gd name="T4" fmla="*/ 6072 w 797"/>
                  <a:gd name="T5" fmla="*/ 14945 h 742"/>
                  <a:gd name="T6" fmla="*/ 6153 w 797"/>
                  <a:gd name="T7" fmla="*/ 7431 h 742"/>
                  <a:gd name="T8" fmla="*/ 594 w 797"/>
                  <a:gd name="T9" fmla="*/ 0 h 742"/>
                  <a:gd name="T10" fmla="*/ 1230 w 797"/>
                  <a:gd name="T11" fmla="*/ 9037 h 742"/>
                  <a:gd name="T12" fmla="*/ 1230 w 797"/>
                  <a:gd name="T13" fmla="*/ 16645 h 742"/>
                  <a:gd name="T14" fmla="*/ 10132 w 797"/>
                  <a:gd name="T15" fmla="*/ 20715 h 742"/>
                  <a:gd name="T16" fmla="*/ 25083 w 797"/>
                  <a:gd name="T17" fmla="*/ 21324 h 742"/>
                  <a:gd name="T18" fmla="*/ 25147 w 797"/>
                  <a:gd name="T19" fmla="*/ 21255 h 742"/>
                  <a:gd name="T20" fmla="*/ 14752 w 797"/>
                  <a:gd name="T21" fmla="*/ 18266 h 7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7"/>
                  <a:gd name="T34" fmla="*/ 0 h 742"/>
                  <a:gd name="T35" fmla="*/ 797 w 797"/>
                  <a:gd name="T36" fmla="*/ 742 h 7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7" h="742">
                    <a:moveTo>
                      <a:pt x="468" y="580"/>
                    </a:moveTo>
                    <a:cubicBezTo>
                      <a:pt x="348" y="539"/>
                      <a:pt x="348" y="542"/>
                      <a:pt x="335" y="522"/>
                    </a:cubicBezTo>
                    <a:cubicBezTo>
                      <a:pt x="308" y="525"/>
                      <a:pt x="246" y="539"/>
                      <a:pt x="192" y="474"/>
                    </a:cubicBezTo>
                    <a:cubicBezTo>
                      <a:pt x="137" y="410"/>
                      <a:pt x="202" y="345"/>
                      <a:pt x="195" y="236"/>
                    </a:cubicBezTo>
                    <a:cubicBezTo>
                      <a:pt x="189" y="131"/>
                      <a:pt x="84" y="61"/>
                      <a:pt x="19" y="0"/>
                    </a:cubicBezTo>
                    <a:cubicBezTo>
                      <a:pt x="0" y="105"/>
                      <a:pt x="32" y="199"/>
                      <a:pt x="39" y="287"/>
                    </a:cubicBezTo>
                    <a:cubicBezTo>
                      <a:pt x="46" y="383"/>
                      <a:pt x="32" y="451"/>
                      <a:pt x="39" y="529"/>
                    </a:cubicBezTo>
                    <a:cubicBezTo>
                      <a:pt x="46" y="607"/>
                      <a:pt x="171" y="641"/>
                      <a:pt x="321" y="658"/>
                    </a:cubicBezTo>
                    <a:cubicBezTo>
                      <a:pt x="471" y="675"/>
                      <a:pt x="706" y="742"/>
                      <a:pt x="795" y="677"/>
                    </a:cubicBezTo>
                    <a:cubicBezTo>
                      <a:pt x="796" y="677"/>
                      <a:pt x="797" y="676"/>
                      <a:pt x="797" y="675"/>
                    </a:cubicBezTo>
                    <a:cubicBezTo>
                      <a:pt x="766" y="695"/>
                      <a:pt x="586" y="621"/>
                      <a:pt x="468" y="58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618"/>
              <p:cNvSpPr>
                <a:spLocks/>
              </p:cNvSpPr>
              <p:nvPr/>
            </p:nvSpPr>
            <p:spPr bwMode="auto">
              <a:xfrm>
                <a:off x="1774" y="1811"/>
                <a:ext cx="54" cy="126"/>
              </a:xfrm>
              <a:custGeom>
                <a:avLst/>
                <a:gdLst>
                  <a:gd name="T0" fmla="*/ 45 w 35"/>
                  <a:gd name="T1" fmla="*/ 0 h 82"/>
                  <a:gd name="T2" fmla="*/ 1117 w 35"/>
                  <a:gd name="T3" fmla="*/ 2555 h 82"/>
                  <a:gd name="T4" fmla="*/ 0 60000 65536"/>
                  <a:gd name="T5" fmla="*/ 0 60000 65536"/>
                  <a:gd name="T6" fmla="*/ 0 w 35"/>
                  <a:gd name="T7" fmla="*/ 0 h 82"/>
                  <a:gd name="T8" fmla="*/ 35 w 35"/>
                  <a:gd name="T9" fmla="*/ 82 h 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" h="82">
                    <a:moveTo>
                      <a:pt x="1" y="0"/>
                    </a:moveTo>
                    <a:cubicBezTo>
                      <a:pt x="0" y="30"/>
                      <a:pt x="9" y="65"/>
                      <a:pt x="35" y="8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" name="Freeform 619"/>
              <p:cNvSpPr>
                <a:spLocks/>
              </p:cNvSpPr>
              <p:nvPr/>
            </p:nvSpPr>
            <p:spPr bwMode="auto">
              <a:xfrm>
                <a:off x="1738" y="1900"/>
                <a:ext cx="53" cy="5"/>
              </a:xfrm>
              <a:custGeom>
                <a:avLst/>
                <a:gdLst>
                  <a:gd name="T0" fmla="*/ 1186 w 34"/>
                  <a:gd name="T1" fmla="*/ 0 h 3"/>
                  <a:gd name="T2" fmla="*/ 0 w 34"/>
                  <a:gd name="T3" fmla="*/ 172 h 3"/>
                  <a:gd name="T4" fmla="*/ 0 60000 65536"/>
                  <a:gd name="T5" fmla="*/ 0 60000 65536"/>
                  <a:gd name="T6" fmla="*/ 0 w 34"/>
                  <a:gd name="T7" fmla="*/ 0 h 3"/>
                  <a:gd name="T8" fmla="*/ 34 w 3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" h="3">
                    <a:moveTo>
                      <a:pt x="34" y="0"/>
                    </a:moveTo>
                    <a:cubicBezTo>
                      <a:pt x="23" y="0"/>
                      <a:pt x="11" y="1"/>
                      <a:pt x="0" y="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Freeform 620"/>
              <p:cNvSpPr>
                <a:spLocks/>
              </p:cNvSpPr>
              <p:nvPr/>
            </p:nvSpPr>
            <p:spPr bwMode="auto">
              <a:xfrm>
                <a:off x="1917" y="1523"/>
                <a:ext cx="57" cy="94"/>
              </a:xfrm>
              <a:custGeom>
                <a:avLst/>
                <a:gdLst>
                  <a:gd name="T0" fmla="*/ 102 w 37"/>
                  <a:gd name="T1" fmla="*/ 0 h 61"/>
                  <a:gd name="T2" fmla="*/ 1185 w 37"/>
                  <a:gd name="T3" fmla="*/ 1940 h 61"/>
                  <a:gd name="T4" fmla="*/ 0 60000 65536"/>
                  <a:gd name="T5" fmla="*/ 0 60000 65536"/>
                  <a:gd name="T6" fmla="*/ 0 w 37"/>
                  <a:gd name="T7" fmla="*/ 0 h 61"/>
                  <a:gd name="T8" fmla="*/ 37 w 37"/>
                  <a:gd name="T9" fmla="*/ 61 h 6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61">
                    <a:moveTo>
                      <a:pt x="3" y="0"/>
                    </a:moveTo>
                    <a:cubicBezTo>
                      <a:pt x="0" y="27"/>
                      <a:pt x="18" y="46"/>
                      <a:pt x="37" y="6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Freeform 621"/>
              <p:cNvSpPr>
                <a:spLocks/>
              </p:cNvSpPr>
              <p:nvPr/>
            </p:nvSpPr>
            <p:spPr bwMode="auto">
              <a:xfrm>
                <a:off x="1906" y="1586"/>
                <a:ext cx="37" cy="26"/>
              </a:xfrm>
              <a:custGeom>
                <a:avLst/>
                <a:gdLst>
                  <a:gd name="T0" fmla="*/ 0 w 24"/>
                  <a:gd name="T1" fmla="*/ 508 h 17"/>
                  <a:gd name="T2" fmla="*/ 771 w 24"/>
                  <a:gd name="T3" fmla="*/ 0 h 17"/>
                  <a:gd name="T4" fmla="*/ 0 60000 65536"/>
                  <a:gd name="T5" fmla="*/ 0 60000 65536"/>
                  <a:gd name="T6" fmla="*/ 0 w 24"/>
                  <a:gd name="T7" fmla="*/ 0 h 17"/>
                  <a:gd name="T8" fmla="*/ 24 w 24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17">
                    <a:moveTo>
                      <a:pt x="0" y="17"/>
                    </a:moveTo>
                    <a:cubicBezTo>
                      <a:pt x="6" y="9"/>
                      <a:pt x="14" y="3"/>
                      <a:pt x="24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622"/>
              <p:cNvSpPr>
                <a:spLocks/>
              </p:cNvSpPr>
              <p:nvPr/>
            </p:nvSpPr>
            <p:spPr bwMode="auto">
              <a:xfrm>
                <a:off x="2299" y="1300"/>
                <a:ext cx="17" cy="107"/>
              </a:xfrm>
              <a:custGeom>
                <a:avLst/>
                <a:gdLst>
                  <a:gd name="T0" fmla="*/ 0 w 11"/>
                  <a:gd name="T1" fmla="*/ 0 h 70"/>
                  <a:gd name="T2" fmla="*/ 0 w 11"/>
                  <a:gd name="T3" fmla="*/ 2096 h 70"/>
                  <a:gd name="T4" fmla="*/ 0 60000 65536"/>
                  <a:gd name="T5" fmla="*/ 0 60000 65536"/>
                  <a:gd name="T6" fmla="*/ 0 w 11"/>
                  <a:gd name="T7" fmla="*/ 0 h 70"/>
                  <a:gd name="T8" fmla="*/ 11 w 11"/>
                  <a:gd name="T9" fmla="*/ 70 h 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70">
                    <a:moveTo>
                      <a:pt x="0" y="0"/>
                    </a:moveTo>
                    <a:cubicBezTo>
                      <a:pt x="11" y="23"/>
                      <a:pt x="3" y="46"/>
                      <a:pt x="0" y="7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623"/>
              <p:cNvSpPr>
                <a:spLocks/>
              </p:cNvSpPr>
              <p:nvPr/>
            </p:nvSpPr>
            <p:spPr bwMode="auto">
              <a:xfrm>
                <a:off x="2308" y="1354"/>
                <a:ext cx="54" cy="9"/>
              </a:xfrm>
              <a:custGeom>
                <a:avLst/>
                <a:gdLst>
                  <a:gd name="T0" fmla="*/ 0 w 35"/>
                  <a:gd name="T1" fmla="*/ 162 h 6"/>
                  <a:gd name="T2" fmla="*/ 1117 w 35"/>
                  <a:gd name="T3" fmla="*/ 0 h 6"/>
                  <a:gd name="T4" fmla="*/ 0 60000 65536"/>
                  <a:gd name="T5" fmla="*/ 0 60000 65536"/>
                  <a:gd name="T6" fmla="*/ 0 w 35"/>
                  <a:gd name="T7" fmla="*/ 0 h 6"/>
                  <a:gd name="T8" fmla="*/ 35 w 3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" h="6">
                    <a:moveTo>
                      <a:pt x="0" y="6"/>
                    </a:moveTo>
                    <a:cubicBezTo>
                      <a:pt x="12" y="3"/>
                      <a:pt x="24" y="0"/>
                      <a:pt x="35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Freeform 624"/>
              <p:cNvSpPr>
                <a:spLocks/>
              </p:cNvSpPr>
              <p:nvPr/>
            </p:nvSpPr>
            <p:spPr bwMode="auto">
              <a:xfrm>
                <a:off x="2565" y="1204"/>
                <a:ext cx="20" cy="89"/>
              </a:xfrm>
              <a:custGeom>
                <a:avLst/>
                <a:gdLst>
                  <a:gd name="T0" fmla="*/ 414 w 13"/>
                  <a:gd name="T1" fmla="*/ 0 h 58"/>
                  <a:gd name="T2" fmla="*/ 0 w 13"/>
                  <a:gd name="T3" fmla="*/ 1785 h 58"/>
                  <a:gd name="T4" fmla="*/ 0 60000 65536"/>
                  <a:gd name="T5" fmla="*/ 0 60000 65536"/>
                  <a:gd name="T6" fmla="*/ 0 w 13"/>
                  <a:gd name="T7" fmla="*/ 0 h 58"/>
                  <a:gd name="T8" fmla="*/ 13 w 13"/>
                  <a:gd name="T9" fmla="*/ 58 h 5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58">
                    <a:moveTo>
                      <a:pt x="13" y="0"/>
                    </a:moveTo>
                    <a:cubicBezTo>
                      <a:pt x="13" y="20"/>
                      <a:pt x="9" y="40"/>
                      <a:pt x="0" y="5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Freeform 625"/>
              <p:cNvSpPr>
                <a:spLocks/>
              </p:cNvSpPr>
              <p:nvPr/>
            </p:nvSpPr>
            <p:spPr bwMode="auto">
              <a:xfrm>
                <a:off x="2581" y="1252"/>
                <a:ext cx="52" cy="20"/>
              </a:xfrm>
              <a:custGeom>
                <a:avLst/>
                <a:gdLst>
                  <a:gd name="T0" fmla="*/ 0 w 34"/>
                  <a:gd name="T1" fmla="*/ 0 h 13"/>
                  <a:gd name="T2" fmla="*/ 1022 w 34"/>
                  <a:gd name="T3" fmla="*/ 414 h 13"/>
                  <a:gd name="T4" fmla="*/ 0 60000 65536"/>
                  <a:gd name="T5" fmla="*/ 0 60000 65536"/>
                  <a:gd name="T6" fmla="*/ 0 w 34"/>
                  <a:gd name="T7" fmla="*/ 0 h 13"/>
                  <a:gd name="T8" fmla="*/ 34 w 34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" h="13">
                    <a:moveTo>
                      <a:pt x="0" y="0"/>
                    </a:moveTo>
                    <a:cubicBezTo>
                      <a:pt x="12" y="2"/>
                      <a:pt x="24" y="6"/>
                      <a:pt x="34" y="1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Freeform 626"/>
              <p:cNvSpPr>
                <a:spLocks/>
              </p:cNvSpPr>
              <p:nvPr/>
            </p:nvSpPr>
            <p:spPr bwMode="auto">
              <a:xfrm>
                <a:off x="2374" y="1084"/>
                <a:ext cx="23" cy="94"/>
              </a:xfrm>
              <a:custGeom>
                <a:avLst/>
                <a:gdLst>
                  <a:gd name="T0" fmla="*/ 66 w 15"/>
                  <a:gd name="T1" fmla="*/ 0 h 61"/>
                  <a:gd name="T2" fmla="*/ 458 w 15"/>
                  <a:gd name="T3" fmla="*/ 1940 h 61"/>
                  <a:gd name="T4" fmla="*/ 0 60000 65536"/>
                  <a:gd name="T5" fmla="*/ 0 60000 65536"/>
                  <a:gd name="T6" fmla="*/ 0 w 15"/>
                  <a:gd name="T7" fmla="*/ 0 h 61"/>
                  <a:gd name="T8" fmla="*/ 15 w 15"/>
                  <a:gd name="T9" fmla="*/ 61 h 6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1">
                    <a:moveTo>
                      <a:pt x="2" y="0"/>
                    </a:moveTo>
                    <a:cubicBezTo>
                      <a:pt x="0" y="22"/>
                      <a:pt x="0" y="44"/>
                      <a:pt x="15" y="6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Freeform 627"/>
              <p:cNvSpPr>
                <a:spLocks/>
              </p:cNvSpPr>
              <p:nvPr/>
            </p:nvSpPr>
            <p:spPr bwMode="auto">
              <a:xfrm>
                <a:off x="2340" y="1135"/>
                <a:ext cx="37" cy="6"/>
              </a:xfrm>
              <a:custGeom>
                <a:avLst/>
                <a:gdLst>
                  <a:gd name="T0" fmla="*/ 771 w 24"/>
                  <a:gd name="T1" fmla="*/ 40 h 4"/>
                  <a:gd name="T2" fmla="*/ 0 w 24"/>
                  <a:gd name="T3" fmla="*/ 108 h 4"/>
                  <a:gd name="T4" fmla="*/ 0 60000 65536"/>
                  <a:gd name="T5" fmla="*/ 0 60000 65536"/>
                  <a:gd name="T6" fmla="*/ 0 w 24"/>
                  <a:gd name="T7" fmla="*/ 0 h 4"/>
                  <a:gd name="T8" fmla="*/ 24 w 24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4">
                    <a:moveTo>
                      <a:pt x="24" y="1"/>
                    </a:moveTo>
                    <a:cubicBezTo>
                      <a:pt x="15" y="0"/>
                      <a:pt x="7" y="1"/>
                      <a:pt x="0" y="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628"/>
              <p:cNvSpPr>
                <a:spLocks/>
              </p:cNvSpPr>
              <p:nvPr/>
            </p:nvSpPr>
            <p:spPr bwMode="auto">
              <a:xfrm>
                <a:off x="2157" y="1581"/>
                <a:ext cx="29" cy="114"/>
              </a:xfrm>
              <a:custGeom>
                <a:avLst/>
                <a:gdLst>
                  <a:gd name="T0" fmla="*/ 0 w 19"/>
                  <a:gd name="T1" fmla="*/ 0 h 74"/>
                  <a:gd name="T2" fmla="*/ 288 w 19"/>
                  <a:gd name="T3" fmla="*/ 2348 h 74"/>
                  <a:gd name="T4" fmla="*/ 0 60000 65536"/>
                  <a:gd name="T5" fmla="*/ 0 60000 65536"/>
                  <a:gd name="T6" fmla="*/ 0 w 19"/>
                  <a:gd name="T7" fmla="*/ 0 h 74"/>
                  <a:gd name="T8" fmla="*/ 19 w 19"/>
                  <a:gd name="T9" fmla="*/ 74 h 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74">
                    <a:moveTo>
                      <a:pt x="0" y="0"/>
                    </a:moveTo>
                    <a:cubicBezTo>
                      <a:pt x="19" y="19"/>
                      <a:pt x="14" y="50"/>
                      <a:pt x="10" y="7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Line 629"/>
              <p:cNvSpPr>
                <a:spLocks noChangeShapeType="1"/>
              </p:cNvSpPr>
              <p:nvPr/>
            </p:nvSpPr>
            <p:spPr bwMode="auto">
              <a:xfrm>
                <a:off x="2183" y="1643"/>
                <a:ext cx="42" cy="1"/>
              </a:xfrm>
              <a:prstGeom prst="line">
                <a:avLst/>
              </a:prstGeom>
              <a:noFill/>
              <a:ln w="12700" cap="rnd">
                <a:solidFill>
                  <a:srgbClr val="6D1F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630"/>
              <p:cNvSpPr>
                <a:spLocks/>
              </p:cNvSpPr>
              <p:nvPr/>
            </p:nvSpPr>
            <p:spPr bwMode="auto">
              <a:xfrm>
                <a:off x="2423" y="1488"/>
                <a:ext cx="59" cy="98"/>
              </a:xfrm>
              <a:custGeom>
                <a:avLst/>
                <a:gdLst>
                  <a:gd name="T0" fmla="*/ 127 w 38"/>
                  <a:gd name="T1" fmla="*/ 0 h 64"/>
                  <a:gd name="T2" fmla="*/ 1292 w 38"/>
                  <a:gd name="T3" fmla="*/ 1934 h 64"/>
                  <a:gd name="T4" fmla="*/ 0 60000 65536"/>
                  <a:gd name="T5" fmla="*/ 0 60000 65536"/>
                  <a:gd name="T6" fmla="*/ 0 w 38"/>
                  <a:gd name="T7" fmla="*/ 0 h 64"/>
                  <a:gd name="T8" fmla="*/ 38 w 38"/>
                  <a:gd name="T9" fmla="*/ 64 h 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64">
                    <a:moveTo>
                      <a:pt x="4" y="0"/>
                    </a:moveTo>
                    <a:cubicBezTo>
                      <a:pt x="0" y="27"/>
                      <a:pt x="13" y="51"/>
                      <a:pt x="38" y="6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Freeform 631"/>
              <p:cNvSpPr>
                <a:spLocks/>
              </p:cNvSpPr>
              <p:nvPr/>
            </p:nvSpPr>
            <p:spPr bwMode="auto">
              <a:xfrm>
                <a:off x="2413" y="1565"/>
                <a:ext cx="32" cy="26"/>
              </a:xfrm>
              <a:custGeom>
                <a:avLst/>
                <a:gdLst>
                  <a:gd name="T0" fmla="*/ 616 w 21"/>
                  <a:gd name="T1" fmla="*/ 0 h 17"/>
                  <a:gd name="T2" fmla="*/ 0 w 21"/>
                  <a:gd name="T3" fmla="*/ 508 h 17"/>
                  <a:gd name="T4" fmla="*/ 0 60000 65536"/>
                  <a:gd name="T5" fmla="*/ 0 60000 65536"/>
                  <a:gd name="T6" fmla="*/ 0 w 21"/>
                  <a:gd name="T7" fmla="*/ 0 h 17"/>
                  <a:gd name="T8" fmla="*/ 21 w 21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17">
                    <a:moveTo>
                      <a:pt x="21" y="0"/>
                    </a:moveTo>
                    <a:cubicBezTo>
                      <a:pt x="13" y="5"/>
                      <a:pt x="6" y="10"/>
                      <a:pt x="0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Freeform 632"/>
              <p:cNvSpPr>
                <a:spLocks/>
              </p:cNvSpPr>
              <p:nvPr/>
            </p:nvSpPr>
            <p:spPr bwMode="auto">
              <a:xfrm>
                <a:off x="1580" y="2016"/>
                <a:ext cx="43" cy="71"/>
              </a:xfrm>
              <a:custGeom>
                <a:avLst/>
                <a:gdLst>
                  <a:gd name="T0" fmla="*/ 101 w 28"/>
                  <a:gd name="T1" fmla="*/ 0 h 46"/>
                  <a:gd name="T2" fmla="*/ 863 w 28"/>
                  <a:gd name="T3" fmla="*/ 1486 h 46"/>
                  <a:gd name="T4" fmla="*/ 0 60000 65536"/>
                  <a:gd name="T5" fmla="*/ 0 60000 65536"/>
                  <a:gd name="T6" fmla="*/ 0 w 28"/>
                  <a:gd name="T7" fmla="*/ 0 h 46"/>
                  <a:gd name="T8" fmla="*/ 28 w 28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" h="46">
                    <a:moveTo>
                      <a:pt x="3" y="0"/>
                    </a:moveTo>
                    <a:cubicBezTo>
                      <a:pt x="0" y="20"/>
                      <a:pt x="12" y="35"/>
                      <a:pt x="28" y="4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Freeform 633"/>
              <p:cNvSpPr>
                <a:spLocks/>
              </p:cNvSpPr>
              <p:nvPr/>
            </p:nvSpPr>
            <p:spPr bwMode="auto">
              <a:xfrm>
                <a:off x="1578" y="2065"/>
                <a:ext cx="26" cy="12"/>
              </a:xfrm>
              <a:custGeom>
                <a:avLst/>
                <a:gdLst>
                  <a:gd name="T0" fmla="*/ 0 w 17"/>
                  <a:gd name="T1" fmla="*/ 210 h 8"/>
                  <a:gd name="T2" fmla="*/ 508 w 17"/>
                  <a:gd name="T3" fmla="*/ 61 h 8"/>
                  <a:gd name="T4" fmla="*/ 0 60000 65536"/>
                  <a:gd name="T5" fmla="*/ 0 60000 65536"/>
                  <a:gd name="T6" fmla="*/ 0 w 17"/>
                  <a:gd name="T7" fmla="*/ 0 h 8"/>
                  <a:gd name="T8" fmla="*/ 17 w 17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8">
                    <a:moveTo>
                      <a:pt x="0" y="8"/>
                    </a:moveTo>
                    <a:cubicBezTo>
                      <a:pt x="4" y="2"/>
                      <a:pt x="10" y="0"/>
                      <a:pt x="17" y="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634"/>
              <p:cNvSpPr>
                <a:spLocks/>
              </p:cNvSpPr>
              <p:nvPr/>
            </p:nvSpPr>
            <p:spPr bwMode="auto">
              <a:xfrm>
                <a:off x="2012" y="1800"/>
                <a:ext cx="20" cy="100"/>
              </a:xfrm>
              <a:custGeom>
                <a:avLst/>
                <a:gdLst>
                  <a:gd name="T0" fmla="*/ 0 w 13"/>
                  <a:gd name="T1" fmla="*/ 0 h 65"/>
                  <a:gd name="T2" fmla="*/ 189 w 13"/>
                  <a:gd name="T3" fmla="*/ 2048 h 65"/>
                  <a:gd name="T4" fmla="*/ 0 60000 65536"/>
                  <a:gd name="T5" fmla="*/ 0 60000 65536"/>
                  <a:gd name="T6" fmla="*/ 0 w 13"/>
                  <a:gd name="T7" fmla="*/ 0 h 65"/>
                  <a:gd name="T8" fmla="*/ 13 w 13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65">
                    <a:moveTo>
                      <a:pt x="0" y="0"/>
                    </a:moveTo>
                    <a:cubicBezTo>
                      <a:pt x="13" y="16"/>
                      <a:pt x="12" y="47"/>
                      <a:pt x="6" y="65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635"/>
              <p:cNvSpPr>
                <a:spLocks/>
              </p:cNvSpPr>
              <p:nvPr/>
            </p:nvSpPr>
            <p:spPr bwMode="auto">
              <a:xfrm>
                <a:off x="2029" y="1859"/>
                <a:ext cx="42" cy="4"/>
              </a:xfrm>
              <a:custGeom>
                <a:avLst/>
                <a:gdLst>
                  <a:gd name="T0" fmla="*/ 0 w 27"/>
                  <a:gd name="T1" fmla="*/ 28 h 3"/>
                  <a:gd name="T2" fmla="*/ 919 w 27"/>
                  <a:gd name="T3" fmla="*/ 28 h 3"/>
                  <a:gd name="T4" fmla="*/ 0 60000 65536"/>
                  <a:gd name="T5" fmla="*/ 0 60000 65536"/>
                  <a:gd name="T6" fmla="*/ 0 w 27"/>
                  <a:gd name="T7" fmla="*/ 0 h 3"/>
                  <a:gd name="T8" fmla="*/ 27 w 2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3">
                    <a:moveTo>
                      <a:pt x="0" y="3"/>
                    </a:moveTo>
                    <a:cubicBezTo>
                      <a:pt x="8" y="0"/>
                      <a:pt x="18" y="1"/>
                      <a:pt x="27" y="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Freeform 636"/>
              <p:cNvSpPr>
                <a:spLocks/>
              </p:cNvSpPr>
              <p:nvPr/>
            </p:nvSpPr>
            <p:spPr bwMode="auto">
              <a:xfrm>
                <a:off x="2083" y="2113"/>
                <a:ext cx="85" cy="34"/>
              </a:xfrm>
              <a:custGeom>
                <a:avLst/>
                <a:gdLst>
                  <a:gd name="T0" fmla="*/ 0 w 55"/>
                  <a:gd name="T1" fmla="*/ 547 h 22"/>
                  <a:gd name="T2" fmla="*/ 1779 w 55"/>
                  <a:gd name="T3" fmla="*/ 0 h 22"/>
                  <a:gd name="T4" fmla="*/ 0 60000 65536"/>
                  <a:gd name="T5" fmla="*/ 0 60000 65536"/>
                  <a:gd name="T6" fmla="*/ 0 w 55"/>
                  <a:gd name="T7" fmla="*/ 0 h 22"/>
                  <a:gd name="T8" fmla="*/ 55 w 55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22">
                    <a:moveTo>
                      <a:pt x="0" y="17"/>
                    </a:moveTo>
                    <a:cubicBezTo>
                      <a:pt x="18" y="22"/>
                      <a:pt x="40" y="9"/>
                      <a:pt x="55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Freeform 637"/>
              <p:cNvSpPr>
                <a:spLocks/>
              </p:cNvSpPr>
              <p:nvPr/>
            </p:nvSpPr>
            <p:spPr bwMode="auto">
              <a:xfrm>
                <a:off x="2136" y="2136"/>
                <a:ext cx="7" cy="31"/>
              </a:xfrm>
              <a:custGeom>
                <a:avLst/>
                <a:gdLst>
                  <a:gd name="T0" fmla="*/ 0 w 5"/>
                  <a:gd name="T1" fmla="*/ 0 h 20"/>
                  <a:gd name="T2" fmla="*/ 77 w 5"/>
                  <a:gd name="T3" fmla="*/ 663 h 20"/>
                  <a:gd name="T4" fmla="*/ 0 60000 65536"/>
                  <a:gd name="T5" fmla="*/ 0 60000 65536"/>
                  <a:gd name="T6" fmla="*/ 0 w 5"/>
                  <a:gd name="T7" fmla="*/ 0 h 20"/>
                  <a:gd name="T8" fmla="*/ 5 w 5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0">
                    <a:moveTo>
                      <a:pt x="0" y="0"/>
                    </a:moveTo>
                    <a:cubicBezTo>
                      <a:pt x="1" y="7"/>
                      <a:pt x="4" y="13"/>
                      <a:pt x="5" y="2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Freeform 638"/>
              <p:cNvSpPr>
                <a:spLocks/>
              </p:cNvSpPr>
              <p:nvPr/>
            </p:nvSpPr>
            <p:spPr bwMode="auto">
              <a:xfrm>
                <a:off x="1911" y="2080"/>
                <a:ext cx="7" cy="74"/>
              </a:xfrm>
              <a:custGeom>
                <a:avLst/>
                <a:gdLst>
                  <a:gd name="T0" fmla="*/ 77 w 5"/>
                  <a:gd name="T1" fmla="*/ 0 h 48"/>
                  <a:gd name="T2" fmla="*/ 77 w 5"/>
                  <a:gd name="T3" fmla="*/ 1531 h 48"/>
                  <a:gd name="T4" fmla="*/ 0 60000 65536"/>
                  <a:gd name="T5" fmla="*/ 0 60000 65536"/>
                  <a:gd name="T6" fmla="*/ 0 w 5"/>
                  <a:gd name="T7" fmla="*/ 0 h 48"/>
                  <a:gd name="T8" fmla="*/ 5 w 5"/>
                  <a:gd name="T9" fmla="*/ 48 h 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48">
                    <a:moveTo>
                      <a:pt x="5" y="0"/>
                    </a:moveTo>
                    <a:cubicBezTo>
                      <a:pt x="1" y="15"/>
                      <a:pt x="0" y="33"/>
                      <a:pt x="5" y="4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" name="Freeform 639"/>
              <p:cNvSpPr>
                <a:spLocks/>
              </p:cNvSpPr>
              <p:nvPr/>
            </p:nvSpPr>
            <p:spPr bwMode="auto">
              <a:xfrm>
                <a:off x="1888" y="2133"/>
                <a:ext cx="26" cy="3"/>
              </a:xfrm>
              <a:custGeom>
                <a:avLst/>
                <a:gdLst>
                  <a:gd name="T0" fmla="*/ 508 w 17"/>
                  <a:gd name="T1" fmla="*/ 61 h 2"/>
                  <a:gd name="T2" fmla="*/ 0 w 17"/>
                  <a:gd name="T3" fmla="*/ 61 h 2"/>
                  <a:gd name="T4" fmla="*/ 0 60000 65536"/>
                  <a:gd name="T5" fmla="*/ 0 60000 65536"/>
                  <a:gd name="T6" fmla="*/ 0 w 17"/>
                  <a:gd name="T7" fmla="*/ 0 h 2"/>
                  <a:gd name="T8" fmla="*/ 17 w 17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2">
                    <a:moveTo>
                      <a:pt x="17" y="2"/>
                    </a:moveTo>
                    <a:cubicBezTo>
                      <a:pt x="11" y="0"/>
                      <a:pt x="5" y="0"/>
                      <a:pt x="0" y="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640"/>
              <p:cNvSpPr>
                <a:spLocks/>
              </p:cNvSpPr>
              <p:nvPr/>
            </p:nvSpPr>
            <p:spPr bwMode="auto">
              <a:xfrm>
                <a:off x="2259" y="1819"/>
                <a:ext cx="18" cy="92"/>
              </a:xfrm>
              <a:custGeom>
                <a:avLst/>
                <a:gdLst>
                  <a:gd name="T0" fmla="*/ 62 w 12"/>
                  <a:gd name="T1" fmla="*/ 0 h 60"/>
                  <a:gd name="T2" fmla="*/ 0 w 12"/>
                  <a:gd name="T3" fmla="*/ 1831 h 60"/>
                  <a:gd name="T4" fmla="*/ 0 60000 65536"/>
                  <a:gd name="T5" fmla="*/ 0 60000 65536"/>
                  <a:gd name="T6" fmla="*/ 0 w 12"/>
                  <a:gd name="T7" fmla="*/ 0 h 60"/>
                  <a:gd name="T8" fmla="*/ 12 w 12"/>
                  <a:gd name="T9" fmla="*/ 60 h 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60">
                    <a:moveTo>
                      <a:pt x="2" y="0"/>
                    </a:moveTo>
                    <a:cubicBezTo>
                      <a:pt x="12" y="18"/>
                      <a:pt x="12" y="43"/>
                      <a:pt x="0" y="6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641"/>
              <p:cNvSpPr>
                <a:spLocks/>
              </p:cNvSpPr>
              <p:nvPr/>
            </p:nvSpPr>
            <p:spPr bwMode="auto">
              <a:xfrm>
                <a:off x="2274" y="1869"/>
                <a:ext cx="40" cy="5"/>
              </a:xfrm>
              <a:custGeom>
                <a:avLst/>
                <a:gdLst>
                  <a:gd name="T0" fmla="*/ 0 w 26"/>
                  <a:gd name="T1" fmla="*/ 172 h 3"/>
                  <a:gd name="T2" fmla="*/ 818 w 26"/>
                  <a:gd name="T3" fmla="*/ 62 h 3"/>
                  <a:gd name="T4" fmla="*/ 0 60000 65536"/>
                  <a:gd name="T5" fmla="*/ 0 60000 65536"/>
                  <a:gd name="T6" fmla="*/ 0 w 26"/>
                  <a:gd name="T7" fmla="*/ 0 h 3"/>
                  <a:gd name="T8" fmla="*/ 26 w 2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3">
                    <a:moveTo>
                      <a:pt x="0" y="3"/>
                    </a:moveTo>
                    <a:cubicBezTo>
                      <a:pt x="9" y="0"/>
                      <a:pt x="17" y="0"/>
                      <a:pt x="26" y="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642"/>
              <p:cNvSpPr>
                <a:spLocks/>
              </p:cNvSpPr>
              <p:nvPr/>
            </p:nvSpPr>
            <p:spPr bwMode="auto">
              <a:xfrm>
                <a:off x="2447" y="1743"/>
                <a:ext cx="58" cy="34"/>
              </a:xfrm>
              <a:custGeom>
                <a:avLst/>
                <a:gdLst>
                  <a:gd name="T0" fmla="*/ 0 w 38"/>
                  <a:gd name="T1" fmla="*/ 617 h 22"/>
                  <a:gd name="T2" fmla="*/ 1128 w 38"/>
                  <a:gd name="T3" fmla="*/ 0 h 22"/>
                  <a:gd name="T4" fmla="*/ 0 60000 65536"/>
                  <a:gd name="T5" fmla="*/ 0 60000 65536"/>
                  <a:gd name="T6" fmla="*/ 0 w 38"/>
                  <a:gd name="T7" fmla="*/ 0 h 22"/>
                  <a:gd name="T8" fmla="*/ 38 w 38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22">
                    <a:moveTo>
                      <a:pt x="0" y="19"/>
                    </a:moveTo>
                    <a:cubicBezTo>
                      <a:pt x="15" y="22"/>
                      <a:pt x="33" y="16"/>
                      <a:pt x="38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643"/>
              <p:cNvSpPr>
                <a:spLocks/>
              </p:cNvSpPr>
              <p:nvPr/>
            </p:nvSpPr>
            <p:spPr bwMode="auto">
              <a:xfrm>
                <a:off x="2484" y="1769"/>
                <a:ext cx="13" cy="37"/>
              </a:xfrm>
              <a:custGeom>
                <a:avLst/>
                <a:gdLst>
                  <a:gd name="T0" fmla="*/ 0 w 9"/>
                  <a:gd name="T1" fmla="*/ 0 h 24"/>
                  <a:gd name="T2" fmla="*/ 169 w 9"/>
                  <a:gd name="T3" fmla="*/ 771 h 24"/>
                  <a:gd name="T4" fmla="*/ 0 60000 65536"/>
                  <a:gd name="T5" fmla="*/ 0 60000 65536"/>
                  <a:gd name="T6" fmla="*/ 0 w 9"/>
                  <a:gd name="T7" fmla="*/ 0 h 24"/>
                  <a:gd name="T8" fmla="*/ 9 w 9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4">
                    <a:moveTo>
                      <a:pt x="0" y="0"/>
                    </a:moveTo>
                    <a:cubicBezTo>
                      <a:pt x="2" y="8"/>
                      <a:pt x="5" y="16"/>
                      <a:pt x="9" y="2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644"/>
              <p:cNvSpPr>
                <a:spLocks/>
              </p:cNvSpPr>
              <p:nvPr/>
            </p:nvSpPr>
            <p:spPr bwMode="auto">
              <a:xfrm>
                <a:off x="2416" y="2047"/>
                <a:ext cx="78" cy="21"/>
              </a:xfrm>
              <a:custGeom>
                <a:avLst/>
                <a:gdLst>
                  <a:gd name="T0" fmla="*/ 0 w 51"/>
                  <a:gd name="T1" fmla="*/ 93 h 14"/>
                  <a:gd name="T2" fmla="*/ 1520 w 51"/>
                  <a:gd name="T3" fmla="*/ 0 h 14"/>
                  <a:gd name="T4" fmla="*/ 0 60000 65536"/>
                  <a:gd name="T5" fmla="*/ 0 60000 65536"/>
                  <a:gd name="T6" fmla="*/ 0 w 51"/>
                  <a:gd name="T7" fmla="*/ 0 h 14"/>
                  <a:gd name="T8" fmla="*/ 51 w 51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14">
                    <a:moveTo>
                      <a:pt x="0" y="3"/>
                    </a:moveTo>
                    <a:cubicBezTo>
                      <a:pt x="15" y="14"/>
                      <a:pt x="36" y="7"/>
                      <a:pt x="51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Freeform 645"/>
              <p:cNvSpPr>
                <a:spLocks/>
              </p:cNvSpPr>
              <p:nvPr/>
            </p:nvSpPr>
            <p:spPr bwMode="auto">
              <a:xfrm>
                <a:off x="2456" y="2060"/>
                <a:ext cx="1" cy="36"/>
              </a:xfrm>
              <a:custGeom>
                <a:avLst/>
                <a:gdLst>
                  <a:gd name="T0" fmla="*/ 0 w 1"/>
                  <a:gd name="T1" fmla="*/ 0 h 23"/>
                  <a:gd name="T2" fmla="*/ 1 w 1"/>
                  <a:gd name="T3" fmla="*/ 828 h 23"/>
                  <a:gd name="T4" fmla="*/ 0 60000 65536"/>
                  <a:gd name="T5" fmla="*/ 0 60000 65536"/>
                  <a:gd name="T6" fmla="*/ 0 w 1"/>
                  <a:gd name="T7" fmla="*/ 0 h 23"/>
                  <a:gd name="T8" fmla="*/ 1 w 1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3">
                    <a:moveTo>
                      <a:pt x="0" y="0"/>
                    </a:moveTo>
                    <a:cubicBezTo>
                      <a:pt x="1" y="7"/>
                      <a:pt x="1" y="15"/>
                      <a:pt x="1" y="2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646"/>
              <p:cNvSpPr>
                <a:spLocks/>
              </p:cNvSpPr>
              <p:nvPr/>
            </p:nvSpPr>
            <p:spPr bwMode="auto">
              <a:xfrm>
                <a:off x="2591" y="1856"/>
                <a:ext cx="10" cy="70"/>
              </a:xfrm>
              <a:custGeom>
                <a:avLst/>
                <a:gdLst>
                  <a:gd name="T0" fmla="*/ 172 w 6"/>
                  <a:gd name="T1" fmla="*/ 0 h 46"/>
                  <a:gd name="T2" fmla="*/ 0 w 6"/>
                  <a:gd name="T3" fmla="*/ 1328 h 46"/>
                  <a:gd name="T4" fmla="*/ 0 60000 65536"/>
                  <a:gd name="T5" fmla="*/ 0 60000 65536"/>
                  <a:gd name="T6" fmla="*/ 0 w 6"/>
                  <a:gd name="T7" fmla="*/ 0 h 46"/>
                  <a:gd name="T8" fmla="*/ 6 w 6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46">
                    <a:moveTo>
                      <a:pt x="3" y="0"/>
                    </a:moveTo>
                    <a:cubicBezTo>
                      <a:pt x="6" y="15"/>
                      <a:pt x="3" y="31"/>
                      <a:pt x="0" y="4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Line 647"/>
              <p:cNvSpPr>
                <a:spLocks noChangeShapeType="1"/>
              </p:cNvSpPr>
              <p:nvPr/>
            </p:nvSpPr>
            <p:spPr bwMode="auto">
              <a:xfrm>
                <a:off x="2599" y="1903"/>
                <a:ext cx="31" cy="1"/>
              </a:xfrm>
              <a:prstGeom prst="line">
                <a:avLst/>
              </a:prstGeom>
              <a:noFill/>
              <a:ln w="12700" cap="rnd">
                <a:solidFill>
                  <a:srgbClr val="6D1F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Freeform 648"/>
              <p:cNvSpPr>
                <a:spLocks/>
              </p:cNvSpPr>
              <p:nvPr/>
            </p:nvSpPr>
            <p:spPr bwMode="auto">
              <a:xfrm>
                <a:off x="2622" y="2242"/>
                <a:ext cx="32" cy="66"/>
              </a:xfrm>
              <a:custGeom>
                <a:avLst/>
                <a:gdLst>
                  <a:gd name="T0" fmla="*/ 501 w 21"/>
                  <a:gd name="T1" fmla="*/ 0 h 43"/>
                  <a:gd name="T2" fmla="*/ 0 w 21"/>
                  <a:gd name="T3" fmla="*/ 1320 h 43"/>
                  <a:gd name="T4" fmla="*/ 0 60000 65536"/>
                  <a:gd name="T5" fmla="*/ 0 60000 65536"/>
                  <a:gd name="T6" fmla="*/ 0 w 21"/>
                  <a:gd name="T7" fmla="*/ 0 h 43"/>
                  <a:gd name="T8" fmla="*/ 21 w 21"/>
                  <a:gd name="T9" fmla="*/ 43 h 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43">
                    <a:moveTo>
                      <a:pt x="17" y="0"/>
                    </a:moveTo>
                    <a:cubicBezTo>
                      <a:pt x="21" y="14"/>
                      <a:pt x="12" y="35"/>
                      <a:pt x="0" y="4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Freeform 649"/>
              <p:cNvSpPr>
                <a:spLocks/>
              </p:cNvSpPr>
              <p:nvPr/>
            </p:nvSpPr>
            <p:spPr bwMode="auto">
              <a:xfrm>
                <a:off x="2644" y="2290"/>
                <a:ext cx="23" cy="15"/>
              </a:xfrm>
              <a:custGeom>
                <a:avLst/>
                <a:gdLst>
                  <a:gd name="T0" fmla="*/ 0 w 15"/>
                  <a:gd name="T1" fmla="*/ 0 h 10"/>
                  <a:gd name="T2" fmla="*/ 458 w 15"/>
                  <a:gd name="T3" fmla="*/ 270 h 10"/>
                  <a:gd name="T4" fmla="*/ 0 60000 65536"/>
                  <a:gd name="T5" fmla="*/ 0 60000 65536"/>
                  <a:gd name="T6" fmla="*/ 0 w 15"/>
                  <a:gd name="T7" fmla="*/ 0 h 10"/>
                  <a:gd name="T8" fmla="*/ 15 w 15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10">
                    <a:moveTo>
                      <a:pt x="0" y="0"/>
                    </a:moveTo>
                    <a:cubicBezTo>
                      <a:pt x="5" y="4"/>
                      <a:pt x="10" y="7"/>
                      <a:pt x="15" y="1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Freeform 650"/>
              <p:cNvSpPr>
                <a:spLocks/>
              </p:cNvSpPr>
              <p:nvPr/>
            </p:nvSpPr>
            <p:spPr bwMode="auto">
              <a:xfrm>
                <a:off x="2334" y="2271"/>
                <a:ext cx="63" cy="22"/>
              </a:xfrm>
              <a:custGeom>
                <a:avLst/>
                <a:gdLst>
                  <a:gd name="T0" fmla="*/ 0 w 41"/>
                  <a:gd name="T1" fmla="*/ 190 h 14"/>
                  <a:gd name="T2" fmla="*/ 1277 w 41"/>
                  <a:gd name="T3" fmla="*/ 0 h 14"/>
                  <a:gd name="T4" fmla="*/ 0 60000 65536"/>
                  <a:gd name="T5" fmla="*/ 0 60000 65536"/>
                  <a:gd name="T6" fmla="*/ 0 w 41"/>
                  <a:gd name="T7" fmla="*/ 0 h 14"/>
                  <a:gd name="T8" fmla="*/ 41 w 41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" h="14">
                    <a:moveTo>
                      <a:pt x="0" y="5"/>
                    </a:moveTo>
                    <a:cubicBezTo>
                      <a:pt x="12" y="14"/>
                      <a:pt x="29" y="4"/>
                      <a:pt x="41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Line 651"/>
              <p:cNvSpPr>
                <a:spLocks noChangeShapeType="1"/>
              </p:cNvSpPr>
              <p:nvPr/>
            </p:nvSpPr>
            <p:spPr bwMode="auto">
              <a:xfrm>
                <a:off x="2371" y="2287"/>
                <a:ext cx="1" cy="26"/>
              </a:xfrm>
              <a:prstGeom prst="line">
                <a:avLst/>
              </a:prstGeom>
              <a:noFill/>
              <a:ln w="12700" cap="rnd">
                <a:solidFill>
                  <a:srgbClr val="6D1F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Freeform 652"/>
              <p:cNvSpPr>
                <a:spLocks/>
              </p:cNvSpPr>
              <p:nvPr/>
            </p:nvSpPr>
            <p:spPr bwMode="auto">
              <a:xfrm>
                <a:off x="1641" y="2325"/>
                <a:ext cx="85" cy="20"/>
              </a:xfrm>
              <a:custGeom>
                <a:avLst/>
                <a:gdLst>
                  <a:gd name="T0" fmla="*/ 0 w 55"/>
                  <a:gd name="T1" fmla="*/ 414 h 13"/>
                  <a:gd name="T2" fmla="*/ 1779 w 55"/>
                  <a:gd name="T3" fmla="*/ 102 h 13"/>
                  <a:gd name="T4" fmla="*/ 0 60000 65536"/>
                  <a:gd name="T5" fmla="*/ 0 60000 65536"/>
                  <a:gd name="T6" fmla="*/ 0 w 55"/>
                  <a:gd name="T7" fmla="*/ 0 h 13"/>
                  <a:gd name="T8" fmla="*/ 55 w 55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13">
                    <a:moveTo>
                      <a:pt x="0" y="13"/>
                    </a:moveTo>
                    <a:cubicBezTo>
                      <a:pt x="14" y="0"/>
                      <a:pt x="37" y="2"/>
                      <a:pt x="55" y="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653"/>
              <p:cNvSpPr>
                <a:spLocks/>
              </p:cNvSpPr>
              <p:nvPr/>
            </p:nvSpPr>
            <p:spPr bwMode="auto">
              <a:xfrm>
                <a:off x="1675" y="2308"/>
                <a:ext cx="9" cy="23"/>
              </a:xfrm>
              <a:custGeom>
                <a:avLst/>
                <a:gdLst>
                  <a:gd name="T0" fmla="*/ 0 w 6"/>
                  <a:gd name="T1" fmla="*/ 0 h 15"/>
                  <a:gd name="T2" fmla="*/ 140 w 6"/>
                  <a:gd name="T3" fmla="*/ 458 h 15"/>
                  <a:gd name="T4" fmla="*/ 0 60000 65536"/>
                  <a:gd name="T5" fmla="*/ 0 60000 65536"/>
                  <a:gd name="T6" fmla="*/ 0 w 6"/>
                  <a:gd name="T7" fmla="*/ 0 h 15"/>
                  <a:gd name="T8" fmla="*/ 6 w 6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5">
                    <a:moveTo>
                      <a:pt x="0" y="0"/>
                    </a:moveTo>
                    <a:cubicBezTo>
                      <a:pt x="4" y="4"/>
                      <a:pt x="6" y="10"/>
                      <a:pt x="5" y="15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Freeform 654"/>
              <p:cNvSpPr>
                <a:spLocks/>
              </p:cNvSpPr>
              <p:nvPr/>
            </p:nvSpPr>
            <p:spPr bwMode="auto">
              <a:xfrm>
                <a:off x="2023" y="2391"/>
                <a:ext cx="14" cy="59"/>
              </a:xfrm>
              <a:custGeom>
                <a:avLst/>
                <a:gdLst>
                  <a:gd name="T0" fmla="*/ 0 w 9"/>
                  <a:gd name="T1" fmla="*/ 0 h 38"/>
                  <a:gd name="T2" fmla="*/ 0 w 9"/>
                  <a:gd name="T3" fmla="*/ 1292 h 38"/>
                  <a:gd name="T4" fmla="*/ 0 60000 65536"/>
                  <a:gd name="T5" fmla="*/ 0 60000 65536"/>
                  <a:gd name="T6" fmla="*/ 0 w 9"/>
                  <a:gd name="T7" fmla="*/ 0 h 38"/>
                  <a:gd name="T8" fmla="*/ 9 w 9"/>
                  <a:gd name="T9" fmla="*/ 38 h 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38">
                    <a:moveTo>
                      <a:pt x="0" y="0"/>
                    </a:moveTo>
                    <a:cubicBezTo>
                      <a:pt x="9" y="10"/>
                      <a:pt x="9" y="28"/>
                      <a:pt x="0" y="3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" name="Freeform 655"/>
              <p:cNvSpPr>
                <a:spLocks/>
              </p:cNvSpPr>
              <p:nvPr/>
            </p:nvSpPr>
            <p:spPr bwMode="auto">
              <a:xfrm>
                <a:off x="2031" y="2425"/>
                <a:ext cx="44" cy="3"/>
              </a:xfrm>
              <a:custGeom>
                <a:avLst/>
                <a:gdLst>
                  <a:gd name="T0" fmla="*/ 0 w 29"/>
                  <a:gd name="T1" fmla="*/ 61 h 2"/>
                  <a:gd name="T2" fmla="*/ 822 w 29"/>
                  <a:gd name="T3" fmla="*/ 0 h 2"/>
                  <a:gd name="T4" fmla="*/ 0 60000 65536"/>
                  <a:gd name="T5" fmla="*/ 0 60000 65536"/>
                  <a:gd name="T6" fmla="*/ 0 w 29"/>
                  <a:gd name="T7" fmla="*/ 0 h 2"/>
                  <a:gd name="T8" fmla="*/ 29 w 29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2">
                    <a:moveTo>
                      <a:pt x="0" y="2"/>
                    </a:moveTo>
                    <a:cubicBezTo>
                      <a:pt x="10" y="1"/>
                      <a:pt x="20" y="0"/>
                      <a:pt x="29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Freeform 656"/>
              <p:cNvSpPr>
                <a:spLocks/>
              </p:cNvSpPr>
              <p:nvPr/>
            </p:nvSpPr>
            <p:spPr bwMode="auto">
              <a:xfrm>
                <a:off x="2296" y="2428"/>
                <a:ext cx="78" cy="34"/>
              </a:xfrm>
              <a:custGeom>
                <a:avLst/>
                <a:gdLst>
                  <a:gd name="T0" fmla="*/ 0 w 51"/>
                  <a:gd name="T1" fmla="*/ 0 h 22"/>
                  <a:gd name="T2" fmla="*/ 1520 w 51"/>
                  <a:gd name="T3" fmla="*/ 723 h 22"/>
                  <a:gd name="T4" fmla="*/ 0 60000 65536"/>
                  <a:gd name="T5" fmla="*/ 0 60000 65536"/>
                  <a:gd name="T6" fmla="*/ 0 w 51"/>
                  <a:gd name="T7" fmla="*/ 0 h 22"/>
                  <a:gd name="T8" fmla="*/ 51 w 51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22">
                    <a:moveTo>
                      <a:pt x="0" y="0"/>
                    </a:moveTo>
                    <a:cubicBezTo>
                      <a:pt x="18" y="0"/>
                      <a:pt x="39" y="8"/>
                      <a:pt x="51" y="2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Freeform 657"/>
              <p:cNvSpPr>
                <a:spLocks/>
              </p:cNvSpPr>
              <p:nvPr/>
            </p:nvSpPr>
            <p:spPr bwMode="auto">
              <a:xfrm>
                <a:off x="2356" y="2421"/>
                <a:ext cx="26" cy="23"/>
              </a:xfrm>
              <a:custGeom>
                <a:avLst/>
                <a:gdLst>
                  <a:gd name="T0" fmla="*/ 0 w 17"/>
                  <a:gd name="T1" fmla="*/ 458 h 15"/>
                  <a:gd name="T2" fmla="*/ 508 w 17"/>
                  <a:gd name="T3" fmla="*/ 0 h 15"/>
                  <a:gd name="T4" fmla="*/ 0 60000 65536"/>
                  <a:gd name="T5" fmla="*/ 0 60000 65536"/>
                  <a:gd name="T6" fmla="*/ 0 w 17"/>
                  <a:gd name="T7" fmla="*/ 0 h 15"/>
                  <a:gd name="T8" fmla="*/ 17 w 17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5">
                    <a:moveTo>
                      <a:pt x="0" y="15"/>
                    </a:moveTo>
                    <a:cubicBezTo>
                      <a:pt x="2" y="8"/>
                      <a:pt x="10" y="4"/>
                      <a:pt x="17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Freeform 658"/>
              <p:cNvSpPr>
                <a:spLocks/>
              </p:cNvSpPr>
              <p:nvPr/>
            </p:nvSpPr>
            <p:spPr bwMode="auto">
              <a:xfrm>
                <a:off x="2562" y="2515"/>
                <a:ext cx="15" cy="52"/>
              </a:xfrm>
              <a:custGeom>
                <a:avLst/>
                <a:gdLst>
                  <a:gd name="T0" fmla="*/ 0 w 10"/>
                  <a:gd name="T1" fmla="*/ 0 h 34"/>
                  <a:gd name="T2" fmla="*/ 201 w 10"/>
                  <a:gd name="T3" fmla="*/ 1022 h 34"/>
                  <a:gd name="T4" fmla="*/ 0 60000 65536"/>
                  <a:gd name="T5" fmla="*/ 0 60000 65536"/>
                  <a:gd name="T6" fmla="*/ 0 w 10"/>
                  <a:gd name="T7" fmla="*/ 0 h 34"/>
                  <a:gd name="T8" fmla="*/ 10 w 10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34">
                    <a:moveTo>
                      <a:pt x="0" y="0"/>
                    </a:moveTo>
                    <a:cubicBezTo>
                      <a:pt x="6" y="11"/>
                      <a:pt x="10" y="21"/>
                      <a:pt x="7" y="3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Freeform 660"/>
              <p:cNvSpPr>
                <a:spLocks/>
              </p:cNvSpPr>
              <p:nvPr/>
            </p:nvSpPr>
            <p:spPr bwMode="auto">
              <a:xfrm>
                <a:off x="2577" y="2536"/>
                <a:ext cx="33" cy="13"/>
              </a:xfrm>
              <a:custGeom>
                <a:avLst/>
                <a:gdLst>
                  <a:gd name="T0" fmla="*/ 0 w 21"/>
                  <a:gd name="T1" fmla="*/ 383 h 8"/>
                  <a:gd name="T2" fmla="*/ 787 w 21"/>
                  <a:gd name="T3" fmla="*/ 55 h 8"/>
                  <a:gd name="T4" fmla="*/ 0 60000 65536"/>
                  <a:gd name="T5" fmla="*/ 0 60000 65536"/>
                  <a:gd name="T6" fmla="*/ 0 w 21"/>
                  <a:gd name="T7" fmla="*/ 0 h 8"/>
                  <a:gd name="T8" fmla="*/ 21 w 21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8">
                    <a:moveTo>
                      <a:pt x="0" y="8"/>
                    </a:moveTo>
                    <a:cubicBezTo>
                      <a:pt x="6" y="3"/>
                      <a:pt x="13" y="0"/>
                      <a:pt x="21" y="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Freeform 661"/>
              <p:cNvSpPr>
                <a:spLocks/>
              </p:cNvSpPr>
              <p:nvPr/>
            </p:nvSpPr>
            <p:spPr bwMode="auto">
              <a:xfrm>
                <a:off x="2727" y="2667"/>
                <a:ext cx="23" cy="79"/>
              </a:xfrm>
              <a:custGeom>
                <a:avLst/>
                <a:gdLst>
                  <a:gd name="T0" fmla="*/ 299 w 15"/>
                  <a:gd name="T1" fmla="*/ 0 h 51"/>
                  <a:gd name="T2" fmla="*/ 0 w 15"/>
                  <a:gd name="T3" fmla="*/ 1687 h 51"/>
                  <a:gd name="T4" fmla="*/ 0 60000 65536"/>
                  <a:gd name="T5" fmla="*/ 0 60000 65536"/>
                  <a:gd name="T6" fmla="*/ 0 w 15"/>
                  <a:gd name="T7" fmla="*/ 0 h 51"/>
                  <a:gd name="T8" fmla="*/ 15 w 15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51">
                    <a:moveTo>
                      <a:pt x="10" y="0"/>
                    </a:moveTo>
                    <a:cubicBezTo>
                      <a:pt x="15" y="18"/>
                      <a:pt x="12" y="36"/>
                      <a:pt x="0" y="5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Freeform 662"/>
              <p:cNvSpPr>
                <a:spLocks/>
              </p:cNvSpPr>
              <p:nvPr/>
            </p:nvSpPr>
            <p:spPr bwMode="auto">
              <a:xfrm>
                <a:off x="2745" y="2720"/>
                <a:ext cx="30" cy="7"/>
              </a:xfrm>
              <a:custGeom>
                <a:avLst/>
                <a:gdLst>
                  <a:gd name="T0" fmla="*/ 0 w 19"/>
                  <a:gd name="T1" fmla="*/ 1 h 5"/>
                  <a:gd name="T2" fmla="*/ 728 w 19"/>
                  <a:gd name="T3" fmla="*/ 77 h 5"/>
                  <a:gd name="T4" fmla="*/ 0 60000 65536"/>
                  <a:gd name="T5" fmla="*/ 0 60000 65536"/>
                  <a:gd name="T6" fmla="*/ 0 w 19"/>
                  <a:gd name="T7" fmla="*/ 0 h 5"/>
                  <a:gd name="T8" fmla="*/ 19 w 19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5">
                    <a:moveTo>
                      <a:pt x="0" y="1"/>
                    </a:moveTo>
                    <a:cubicBezTo>
                      <a:pt x="7" y="0"/>
                      <a:pt x="13" y="2"/>
                      <a:pt x="19" y="5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663"/>
              <p:cNvSpPr>
                <a:spLocks/>
              </p:cNvSpPr>
              <p:nvPr/>
            </p:nvSpPr>
            <p:spPr bwMode="auto">
              <a:xfrm>
                <a:off x="2209" y="2559"/>
                <a:ext cx="30" cy="48"/>
              </a:xfrm>
              <a:custGeom>
                <a:avLst/>
                <a:gdLst>
                  <a:gd name="T0" fmla="*/ 0 w 19"/>
                  <a:gd name="T1" fmla="*/ 0 h 31"/>
                  <a:gd name="T2" fmla="*/ 728 w 19"/>
                  <a:gd name="T3" fmla="*/ 1023 h 31"/>
                  <a:gd name="T4" fmla="*/ 0 60000 65536"/>
                  <a:gd name="T5" fmla="*/ 0 60000 65536"/>
                  <a:gd name="T6" fmla="*/ 0 w 19"/>
                  <a:gd name="T7" fmla="*/ 0 h 31"/>
                  <a:gd name="T8" fmla="*/ 19 w 19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31">
                    <a:moveTo>
                      <a:pt x="0" y="0"/>
                    </a:moveTo>
                    <a:cubicBezTo>
                      <a:pt x="4" y="12"/>
                      <a:pt x="7" y="24"/>
                      <a:pt x="19" y="3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664"/>
              <p:cNvSpPr>
                <a:spLocks/>
              </p:cNvSpPr>
              <p:nvPr/>
            </p:nvSpPr>
            <p:spPr bwMode="auto">
              <a:xfrm>
                <a:off x="2196" y="2598"/>
                <a:ext cx="26" cy="17"/>
              </a:xfrm>
              <a:custGeom>
                <a:avLst/>
                <a:gdLst>
                  <a:gd name="T0" fmla="*/ 508 w 17"/>
                  <a:gd name="T1" fmla="*/ 45 h 11"/>
                  <a:gd name="T2" fmla="*/ 0 w 17"/>
                  <a:gd name="T3" fmla="*/ 354 h 11"/>
                  <a:gd name="T4" fmla="*/ 0 60000 65536"/>
                  <a:gd name="T5" fmla="*/ 0 60000 65536"/>
                  <a:gd name="T6" fmla="*/ 0 w 17"/>
                  <a:gd name="T7" fmla="*/ 0 h 11"/>
                  <a:gd name="T8" fmla="*/ 17 w 17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1">
                    <a:moveTo>
                      <a:pt x="17" y="1"/>
                    </a:moveTo>
                    <a:cubicBezTo>
                      <a:pt x="10" y="0"/>
                      <a:pt x="4" y="4"/>
                      <a:pt x="0" y="1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665"/>
              <p:cNvSpPr>
                <a:spLocks/>
              </p:cNvSpPr>
              <p:nvPr/>
            </p:nvSpPr>
            <p:spPr bwMode="auto">
              <a:xfrm>
                <a:off x="2516" y="2664"/>
                <a:ext cx="49" cy="48"/>
              </a:xfrm>
              <a:custGeom>
                <a:avLst/>
                <a:gdLst>
                  <a:gd name="T0" fmla="*/ 0 w 32"/>
                  <a:gd name="T1" fmla="*/ 0 h 31"/>
                  <a:gd name="T2" fmla="*/ 968 w 32"/>
                  <a:gd name="T3" fmla="*/ 1023 h 31"/>
                  <a:gd name="T4" fmla="*/ 0 60000 65536"/>
                  <a:gd name="T5" fmla="*/ 0 60000 65536"/>
                  <a:gd name="T6" fmla="*/ 0 w 32"/>
                  <a:gd name="T7" fmla="*/ 0 h 31"/>
                  <a:gd name="T8" fmla="*/ 32 w 32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" h="31">
                    <a:moveTo>
                      <a:pt x="0" y="0"/>
                    </a:moveTo>
                    <a:cubicBezTo>
                      <a:pt x="3" y="17"/>
                      <a:pt x="15" y="29"/>
                      <a:pt x="32" y="3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666"/>
              <p:cNvSpPr>
                <a:spLocks/>
              </p:cNvSpPr>
              <p:nvPr/>
            </p:nvSpPr>
            <p:spPr bwMode="auto">
              <a:xfrm>
                <a:off x="2516" y="2701"/>
                <a:ext cx="20" cy="26"/>
              </a:xfrm>
              <a:custGeom>
                <a:avLst/>
                <a:gdLst>
                  <a:gd name="T0" fmla="*/ 414 w 13"/>
                  <a:gd name="T1" fmla="*/ 0 h 17"/>
                  <a:gd name="T2" fmla="*/ 0 w 13"/>
                  <a:gd name="T3" fmla="*/ 508 h 17"/>
                  <a:gd name="T4" fmla="*/ 0 60000 65536"/>
                  <a:gd name="T5" fmla="*/ 0 60000 65536"/>
                  <a:gd name="T6" fmla="*/ 0 w 13"/>
                  <a:gd name="T7" fmla="*/ 0 h 17"/>
                  <a:gd name="T8" fmla="*/ 13 w 13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7">
                    <a:moveTo>
                      <a:pt x="13" y="0"/>
                    </a:moveTo>
                    <a:cubicBezTo>
                      <a:pt x="7" y="4"/>
                      <a:pt x="2" y="10"/>
                      <a:pt x="0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Freeform 667"/>
              <p:cNvSpPr>
                <a:spLocks/>
              </p:cNvSpPr>
              <p:nvPr/>
            </p:nvSpPr>
            <p:spPr bwMode="auto">
              <a:xfrm>
                <a:off x="1481" y="2458"/>
                <a:ext cx="32" cy="71"/>
              </a:xfrm>
              <a:custGeom>
                <a:avLst/>
                <a:gdLst>
                  <a:gd name="T0" fmla="*/ 62 w 21"/>
                  <a:gd name="T1" fmla="*/ 0 h 46"/>
                  <a:gd name="T2" fmla="*/ 616 w 21"/>
                  <a:gd name="T3" fmla="*/ 1486 h 46"/>
                  <a:gd name="T4" fmla="*/ 0 60000 65536"/>
                  <a:gd name="T5" fmla="*/ 0 60000 65536"/>
                  <a:gd name="T6" fmla="*/ 0 w 21"/>
                  <a:gd name="T7" fmla="*/ 0 h 46"/>
                  <a:gd name="T8" fmla="*/ 21 w 21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46">
                    <a:moveTo>
                      <a:pt x="2" y="0"/>
                    </a:moveTo>
                    <a:cubicBezTo>
                      <a:pt x="0" y="17"/>
                      <a:pt x="9" y="34"/>
                      <a:pt x="21" y="4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668"/>
              <p:cNvSpPr>
                <a:spLocks/>
              </p:cNvSpPr>
              <p:nvPr/>
            </p:nvSpPr>
            <p:spPr bwMode="auto">
              <a:xfrm>
                <a:off x="1480" y="2510"/>
                <a:ext cx="18" cy="15"/>
              </a:xfrm>
              <a:custGeom>
                <a:avLst/>
                <a:gdLst>
                  <a:gd name="T0" fmla="*/ 315 w 12"/>
                  <a:gd name="T1" fmla="*/ 0 h 10"/>
                  <a:gd name="T2" fmla="*/ 0 w 12"/>
                  <a:gd name="T3" fmla="*/ 270 h 10"/>
                  <a:gd name="T4" fmla="*/ 0 60000 65536"/>
                  <a:gd name="T5" fmla="*/ 0 60000 65536"/>
                  <a:gd name="T6" fmla="*/ 0 w 12"/>
                  <a:gd name="T7" fmla="*/ 0 h 10"/>
                  <a:gd name="T8" fmla="*/ 12 w 12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0">
                    <a:moveTo>
                      <a:pt x="12" y="0"/>
                    </a:moveTo>
                    <a:cubicBezTo>
                      <a:pt x="7" y="3"/>
                      <a:pt x="3" y="6"/>
                      <a:pt x="0" y="1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Freeform 669"/>
              <p:cNvSpPr>
                <a:spLocks/>
              </p:cNvSpPr>
              <p:nvPr/>
            </p:nvSpPr>
            <p:spPr bwMode="auto">
              <a:xfrm>
                <a:off x="1707" y="2476"/>
                <a:ext cx="57" cy="34"/>
              </a:xfrm>
              <a:custGeom>
                <a:avLst/>
                <a:gdLst>
                  <a:gd name="T0" fmla="*/ 0 w 37"/>
                  <a:gd name="T1" fmla="*/ 583 h 22"/>
                  <a:gd name="T2" fmla="*/ 1185 w 37"/>
                  <a:gd name="T3" fmla="*/ 0 h 22"/>
                  <a:gd name="T4" fmla="*/ 0 60000 65536"/>
                  <a:gd name="T5" fmla="*/ 0 60000 65536"/>
                  <a:gd name="T6" fmla="*/ 0 w 37"/>
                  <a:gd name="T7" fmla="*/ 0 h 22"/>
                  <a:gd name="T8" fmla="*/ 37 w 37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22">
                    <a:moveTo>
                      <a:pt x="0" y="18"/>
                    </a:moveTo>
                    <a:cubicBezTo>
                      <a:pt x="12" y="22"/>
                      <a:pt x="30" y="10"/>
                      <a:pt x="37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Freeform 670"/>
              <p:cNvSpPr>
                <a:spLocks/>
              </p:cNvSpPr>
              <p:nvPr/>
            </p:nvSpPr>
            <p:spPr bwMode="auto">
              <a:xfrm>
                <a:off x="1735" y="2507"/>
                <a:ext cx="19" cy="31"/>
              </a:xfrm>
              <a:custGeom>
                <a:avLst/>
                <a:gdLst>
                  <a:gd name="T0" fmla="*/ 0 w 12"/>
                  <a:gd name="T1" fmla="*/ 0 h 20"/>
                  <a:gd name="T2" fmla="*/ 477 w 12"/>
                  <a:gd name="T3" fmla="*/ 663 h 20"/>
                  <a:gd name="T4" fmla="*/ 0 60000 65536"/>
                  <a:gd name="T5" fmla="*/ 0 60000 65536"/>
                  <a:gd name="T6" fmla="*/ 0 w 12"/>
                  <a:gd name="T7" fmla="*/ 0 h 20"/>
                  <a:gd name="T8" fmla="*/ 12 w 12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20">
                    <a:moveTo>
                      <a:pt x="0" y="0"/>
                    </a:moveTo>
                    <a:cubicBezTo>
                      <a:pt x="4" y="7"/>
                      <a:pt x="8" y="14"/>
                      <a:pt x="12" y="2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671"/>
              <p:cNvSpPr>
                <a:spLocks/>
              </p:cNvSpPr>
              <p:nvPr/>
            </p:nvSpPr>
            <p:spPr bwMode="auto">
              <a:xfrm>
                <a:off x="1948" y="2552"/>
                <a:ext cx="41" cy="52"/>
              </a:xfrm>
              <a:custGeom>
                <a:avLst/>
                <a:gdLst>
                  <a:gd name="T0" fmla="*/ 761 w 27"/>
                  <a:gd name="T1" fmla="*/ 0 h 34"/>
                  <a:gd name="T2" fmla="*/ 0 w 27"/>
                  <a:gd name="T3" fmla="*/ 1022 h 34"/>
                  <a:gd name="T4" fmla="*/ 0 60000 65536"/>
                  <a:gd name="T5" fmla="*/ 0 60000 65536"/>
                  <a:gd name="T6" fmla="*/ 0 w 27"/>
                  <a:gd name="T7" fmla="*/ 0 h 34"/>
                  <a:gd name="T8" fmla="*/ 27 w 27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34">
                    <a:moveTo>
                      <a:pt x="27" y="0"/>
                    </a:moveTo>
                    <a:cubicBezTo>
                      <a:pt x="26" y="18"/>
                      <a:pt x="14" y="26"/>
                      <a:pt x="0" y="3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672"/>
              <p:cNvSpPr>
                <a:spLocks/>
              </p:cNvSpPr>
              <p:nvPr/>
            </p:nvSpPr>
            <p:spPr bwMode="auto">
              <a:xfrm>
                <a:off x="1971" y="2596"/>
                <a:ext cx="18" cy="23"/>
              </a:xfrm>
              <a:custGeom>
                <a:avLst/>
                <a:gdLst>
                  <a:gd name="T0" fmla="*/ 0 w 12"/>
                  <a:gd name="T1" fmla="*/ 0 h 15"/>
                  <a:gd name="T2" fmla="*/ 315 w 12"/>
                  <a:gd name="T3" fmla="*/ 458 h 15"/>
                  <a:gd name="T4" fmla="*/ 0 60000 65536"/>
                  <a:gd name="T5" fmla="*/ 0 60000 65536"/>
                  <a:gd name="T6" fmla="*/ 0 w 12"/>
                  <a:gd name="T7" fmla="*/ 0 h 15"/>
                  <a:gd name="T8" fmla="*/ 12 w 12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5">
                    <a:moveTo>
                      <a:pt x="0" y="0"/>
                    </a:moveTo>
                    <a:cubicBezTo>
                      <a:pt x="4" y="5"/>
                      <a:pt x="8" y="11"/>
                      <a:pt x="12" y="15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Freeform 673"/>
              <p:cNvSpPr>
                <a:spLocks/>
              </p:cNvSpPr>
              <p:nvPr/>
            </p:nvSpPr>
            <p:spPr bwMode="auto">
              <a:xfrm>
                <a:off x="1794" y="2703"/>
                <a:ext cx="20" cy="44"/>
              </a:xfrm>
              <a:custGeom>
                <a:avLst/>
                <a:gdLst>
                  <a:gd name="T0" fmla="*/ 372 w 13"/>
                  <a:gd name="T1" fmla="*/ 0 h 29"/>
                  <a:gd name="T2" fmla="*/ 0 w 13"/>
                  <a:gd name="T3" fmla="*/ 822 h 29"/>
                  <a:gd name="T4" fmla="*/ 0 60000 65536"/>
                  <a:gd name="T5" fmla="*/ 0 60000 65536"/>
                  <a:gd name="T6" fmla="*/ 0 w 13"/>
                  <a:gd name="T7" fmla="*/ 0 h 29"/>
                  <a:gd name="T8" fmla="*/ 13 w 13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29">
                    <a:moveTo>
                      <a:pt x="12" y="0"/>
                    </a:moveTo>
                    <a:cubicBezTo>
                      <a:pt x="13" y="12"/>
                      <a:pt x="9" y="23"/>
                      <a:pt x="0" y="2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Freeform 674"/>
              <p:cNvSpPr>
                <a:spLocks/>
              </p:cNvSpPr>
              <p:nvPr/>
            </p:nvSpPr>
            <p:spPr bwMode="auto">
              <a:xfrm>
                <a:off x="1809" y="2736"/>
                <a:ext cx="34" cy="19"/>
              </a:xfrm>
              <a:custGeom>
                <a:avLst/>
                <a:gdLst>
                  <a:gd name="T0" fmla="*/ 0 w 22"/>
                  <a:gd name="T1" fmla="*/ 52 h 12"/>
                  <a:gd name="T2" fmla="*/ 723 w 22"/>
                  <a:gd name="T3" fmla="*/ 477 h 12"/>
                  <a:gd name="T4" fmla="*/ 0 60000 65536"/>
                  <a:gd name="T5" fmla="*/ 0 60000 65536"/>
                  <a:gd name="T6" fmla="*/ 0 w 22"/>
                  <a:gd name="T7" fmla="*/ 0 h 12"/>
                  <a:gd name="T8" fmla="*/ 22 w 22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12">
                    <a:moveTo>
                      <a:pt x="0" y="1"/>
                    </a:moveTo>
                    <a:cubicBezTo>
                      <a:pt x="9" y="0"/>
                      <a:pt x="17" y="5"/>
                      <a:pt x="22" y="1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Freeform 675"/>
              <p:cNvSpPr>
                <a:spLocks/>
              </p:cNvSpPr>
              <p:nvPr/>
            </p:nvSpPr>
            <p:spPr bwMode="auto">
              <a:xfrm>
                <a:off x="2211" y="2781"/>
                <a:ext cx="35" cy="71"/>
              </a:xfrm>
              <a:custGeom>
                <a:avLst/>
                <a:gdLst>
                  <a:gd name="T0" fmla="*/ 62 w 23"/>
                  <a:gd name="T1" fmla="*/ 0 h 46"/>
                  <a:gd name="T2" fmla="*/ 660 w 23"/>
                  <a:gd name="T3" fmla="*/ 1486 h 46"/>
                  <a:gd name="T4" fmla="*/ 0 60000 65536"/>
                  <a:gd name="T5" fmla="*/ 0 60000 65536"/>
                  <a:gd name="T6" fmla="*/ 0 w 23"/>
                  <a:gd name="T7" fmla="*/ 0 h 46"/>
                  <a:gd name="T8" fmla="*/ 23 w 23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46">
                    <a:moveTo>
                      <a:pt x="2" y="0"/>
                    </a:moveTo>
                    <a:cubicBezTo>
                      <a:pt x="0" y="19"/>
                      <a:pt x="7" y="36"/>
                      <a:pt x="23" y="4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Freeform 676"/>
              <p:cNvSpPr>
                <a:spLocks/>
              </p:cNvSpPr>
              <p:nvPr/>
            </p:nvSpPr>
            <p:spPr bwMode="auto">
              <a:xfrm>
                <a:off x="2199" y="2832"/>
                <a:ext cx="23" cy="11"/>
              </a:xfrm>
              <a:custGeom>
                <a:avLst/>
                <a:gdLst>
                  <a:gd name="T0" fmla="*/ 458 w 15"/>
                  <a:gd name="T1" fmla="*/ 0 h 7"/>
                  <a:gd name="T2" fmla="*/ 0 w 15"/>
                  <a:gd name="T3" fmla="*/ 256 h 7"/>
                  <a:gd name="T4" fmla="*/ 0 60000 65536"/>
                  <a:gd name="T5" fmla="*/ 0 60000 65536"/>
                  <a:gd name="T6" fmla="*/ 0 w 15"/>
                  <a:gd name="T7" fmla="*/ 0 h 7"/>
                  <a:gd name="T8" fmla="*/ 15 w 15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7">
                    <a:moveTo>
                      <a:pt x="15" y="0"/>
                    </a:moveTo>
                    <a:cubicBezTo>
                      <a:pt x="10" y="2"/>
                      <a:pt x="5" y="4"/>
                      <a:pt x="0" y="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Freeform 677"/>
              <p:cNvSpPr>
                <a:spLocks/>
              </p:cNvSpPr>
              <p:nvPr/>
            </p:nvSpPr>
            <p:spPr bwMode="auto">
              <a:xfrm>
                <a:off x="2345" y="2709"/>
                <a:ext cx="9" cy="31"/>
              </a:xfrm>
              <a:custGeom>
                <a:avLst/>
                <a:gdLst>
                  <a:gd name="T0" fmla="*/ 0 w 6"/>
                  <a:gd name="T1" fmla="*/ 0 h 20"/>
                  <a:gd name="T2" fmla="*/ 140 w 6"/>
                  <a:gd name="T3" fmla="*/ 663 h 20"/>
                  <a:gd name="T4" fmla="*/ 0 60000 65536"/>
                  <a:gd name="T5" fmla="*/ 0 60000 65536"/>
                  <a:gd name="T6" fmla="*/ 0 w 6"/>
                  <a:gd name="T7" fmla="*/ 0 h 20"/>
                  <a:gd name="T8" fmla="*/ 6 w 6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0">
                    <a:moveTo>
                      <a:pt x="0" y="0"/>
                    </a:moveTo>
                    <a:cubicBezTo>
                      <a:pt x="5" y="6"/>
                      <a:pt x="6" y="12"/>
                      <a:pt x="5" y="2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Freeform 678"/>
              <p:cNvSpPr>
                <a:spLocks/>
              </p:cNvSpPr>
              <p:nvPr/>
            </p:nvSpPr>
            <p:spPr bwMode="auto">
              <a:xfrm>
                <a:off x="2356" y="2712"/>
                <a:ext cx="18" cy="12"/>
              </a:xfrm>
              <a:custGeom>
                <a:avLst/>
                <a:gdLst>
                  <a:gd name="T0" fmla="*/ 0 w 12"/>
                  <a:gd name="T1" fmla="*/ 210 h 8"/>
                  <a:gd name="T2" fmla="*/ 315 w 12"/>
                  <a:gd name="T3" fmla="*/ 0 h 8"/>
                  <a:gd name="T4" fmla="*/ 0 60000 65536"/>
                  <a:gd name="T5" fmla="*/ 0 60000 65536"/>
                  <a:gd name="T6" fmla="*/ 0 w 12"/>
                  <a:gd name="T7" fmla="*/ 0 h 8"/>
                  <a:gd name="T8" fmla="*/ 12 w 12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8">
                    <a:moveTo>
                      <a:pt x="0" y="8"/>
                    </a:moveTo>
                    <a:cubicBezTo>
                      <a:pt x="2" y="3"/>
                      <a:pt x="7" y="0"/>
                      <a:pt x="12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Freeform 679"/>
              <p:cNvSpPr>
                <a:spLocks/>
              </p:cNvSpPr>
              <p:nvPr/>
            </p:nvSpPr>
            <p:spPr bwMode="auto">
              <a:xfrm>
                <a:off x="2479" y="2912"/>
                <a:ext cx="14" cy="66"/>
              </a:xfrm>
              <a:custGeom>
                <a:avLst/>
                <a:gdLst>
                  <a:gd name="T0" fmla="*/ 275 w 9"/>
                  <a:gd name="T1" fmla="*/ 0 h 43"/>
                  <a:gd name="T2" fmla="*/ 0 w 9"/>
                  <a:gd name="T3" fmla="*/ 1320 h 43"/>
                  <a:gd name="T4" fmla="*/ 0 60000 65536"/>
                  <a:gd name="T5" fmla="*/ 0 60000 65536"/>
                  <a:gd name="T6" fmla="*/ 0 w 9"/>
                  <a:gd name="T7" fmla="*/ 0 h 43"/>
                  <a:gd name="T8" fmla="*/ 9 w 9"/>
                  <a:gd name="T9" fmla="*/ 43 h 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43">
                    <a:moveTo>
                      <a:pt x="8" y="0"/>
                    </a:moveTo>
                    <a:cubicBezTo>
                      <a:pt x="9" y="15"/>
                      <a:pt x="5" y="29"/>
                      <a:pt x="0" y="4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Freeform 680"/>
              <p:cNvSpPr>
                <a:spLocks/>
              </p:cNvSpPr>
              <p:nvPr/>
            </p:nvSpPr>
            <p:spPr bwMode="auto">
              <a:xfrm>
                <a:off x="2487" y="2944"/>
                <a:ext cx="47" cy="13"/>
              </a:xfrm>
              <a:custGeom>
                <a:avLst/>
                <a:gdLst>
                  <a:gd name="T0" fmla="*/ 0 w 31"/>
                  <a:gd name="T1" fmla="*/ 383 h 8"/>
                  <a:gd name="T2" fmla="*/ 869 w 31"/>
                  <a:gd name="T3" fmla="*/ 55 h 8"/>
                  <a:gd name="T4" fmla="*/ 0 60000 65536"/>
                  <a:gd name="T5" fmla="*/ 0 60000 65536"/>
                  <a:gd name="T6" fmla="*/ 0 w 31"/>
                  <a:gd name="T7" fmla="*/ 0 h 8"/>
                  <a:gd name="T8" fmla="*/ 31 w 31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" h="8">
                    <a:moveTo>
                      <a:pt x="0" y="8"/>
                    </a:moveTo>
                    <a:cubicBezTo>
                      <a:pt x="9" y="3"/>
                      <a:pt x="20" y="0"/>
                      <a:pt x="31" y="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Freeform 681"/>
              <p:cNvSpPr>
                <a:spLocks/>
              </p:cNvSpPr>
              <p:nvPr/>
            </p:nvSpPr>
            <p:spPr bwMode="auto">
              <a:xfrm>
                <a:off x="1552" y="2727"/>
                <a:ext cx="45" cy="45"/>
              </a:xfrm>
              <a:custGeom>
                <a:avLst/>
                <a:gdLst>
                  <a:gd name="T0" fmla="*/ 0 w 29"/>
                  <a:gd name="T1" fmla="*/ 0 h 29"/>
                  <a:gd name="T2" fmla="*/ 981 w 29"/>
                  <a:gd name="T3" fmla="*/ 981 h 29"/>
                  <a:gd name="T4" fmla="*/ 0 60000 65536"/>
                  <a:gd name="T5" fmla="*/ 0 60000 65536"/>
                  <a:gd name="T6" fmla="*/ 0 w 29"/>
                  <a:gd name="T7" fmla="*/ 0 h 29"/>
                  <a:gd name="T8" fmla="*/ 29 w 29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29">
                    <a:moveTo>
                      <a:pt x="0" y="0"/>
                    </a:moveTo>
                    <a:cubicBezTo>
                      <a:pt x="5" y="15"/>
                      <a:pt x="16" y="22"/>
                      <a:pt x="29" y="2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Freeform 682"/>
              <p:cNvSpPr>
                <a:spLocks/>
              </p:cNvSpPr>
              <p:nvPr/>
            </p:nvSpPr>
            <p:spPr bwMode="auto">
              <a:xfrm>
                <a:off x="1552" y="2758"/>
                <a:ext cx="18" cy="26"/>
              </a:xfrm>
              <a:custGeom>
                <a:avLst/>
                <a:gdLst>
                  <a:gd name="T0" fmla="*/ 315 w 12"/>
                  <a:gd name="T1" fmla="*/ 0 h 17"/>
                  <a:gd name="T2" fmla="*/ 0 w 12"/>
                  <a:gd name="T3" fmla="*/ 508 h 17"/>
                  <a:gd name="T4" fmla="*/ 0 60000 65536"/>
                  <a:gd name="T5" fmla="*/ 0 60000 65536"/>
                  <a:gd name="T6" fmla="*/ 0 w 12"/>
                  <a:gd name="T7" fmla="*/ 0 h 17"/>
                  <a:gd name="T8" fmla="*/ 12 w 12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7">
                    <a:moveTo>
                      <a:pt x="12" y="0"/>
                    </a:moveTo>
                    <a:cubicBezTo>
                      <a:pt x="7" y="5"/>
                      <a:pt x="3" y="11"/>
                      <a:pt x="0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Freeform 683"/>
              <p:cNvSpPr>
                <a:spLocks/>
              </p:cNvSpPr>
              <p:nvPr/>
            </p:nvSpPr>
            <p:spPr bwMode="auto">
              <a:xfrm>
                <a:off x="1683" y="2900"/>
                <a:ext cx="69" cy="41"/>
              </a:xfrm>
              <a:custGeom>
                <a:avLst/>
                <a:gdLst>
                  <a:gd name="T0" fmla="*/ 0 w 45"/>
                  <a:gd name="T1" fmla="*/ 761 h 27"/>
                  <a:gd name="T2" fmla="*/ 1380 w 45"/>
                  <a:gd name="T3" fmla="*/ 0 h 27"/>
                  <a:gd name="T4" fmla="*/ 0 60000 65536"/>
                  <a:gd name="T5" fmla="*/ 0 60000 65536"/>
                  <a:gd name="T6" fmla="*/ 0 w 45"/>
                  <a:gd name="T7" fmla="*/ 0 h 27"/>
                  <a:gd name="T8" fmla="*/ 45 w 45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27">
                    <a:moveTo>
                      <a:pt x="0" y="27"/>
                    </a:moveTo>
                    <a:cubicBezTo>
                      <a:pt x="15" y="24"/>
                      <a:pt x="41" y="18"/>
                      <a:pt x="45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Freeform 684"/>
              <p:cNvSpPr>
                <a:spLocks/>
              </p:cNvSpPr>
              <p:nvPr/>
            </p:nvSpPr>
            <p:spPr bwMode="auto">
              <a:xfrm>
                <a:off x="1723" y="2934"/>
                <a:ext cx="15" cy="26"/>
              </a:xfrm>
              <a:custGeom>
                <a:avLst/>
                <a:gdLst>
                  <a:gd name="T0" fmla="*/ 0 w 10"/>
                  <a:gd name="T1" fmla="*/ 0 h 17"/>
                  <a:gd name="T2" fmla="*/ 270 w 10"/>
                  <a:gd name="T3" fmla="*/ 508 h 17"/>
                  <a:gd name="T4" fmla="*/ 0 60000 65536"/>
                  <a:gd name="T5" fmla="*/ 0 60000 65536"/>
                  <a:gd name="T6" fmla="*/ 0 w 10"/>
                  <a:gd name="T7" fmla="*/ 0 h 17"/>
                  <a:gd name="T8" fmla="*/ 10 w 10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7">
                    <a:moveTo>
                      <a:pt x="0" y="0"/>
                    </a:moveTo>
                    <a:cubicBezTo>
                      <a:pt x="4" y="6"/>
                      <a:pt x="7" y="11"/>
                      <a:pt x="10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Freeform 685"/>
              <p:cNvSpPr>
                <a:spLocks/>
              </p:cNvSpPr>
              <p:nvPr/>
            </p:nvSpPr>
            <p:spPr bwMode="auto">
              <a:xfrm>
                <a:off x="1971" y="2821"/>
                <a:ext cx="34" cy="57"/>
              </a:xfrm>
              <a:custGeom>
                <a:avLst/>
                <a:gdLst>
                  <a:gd name="T0" fmla="*/ 547 w 22"/>
                  <a:gd name="T1" fmla="*/ 0 h 37"/>
                  <a:gd name="T2" fmla="*/ 0 w 22"/>
                  <a:gd name="T3" fmla="*/ 1185 h 37"/>
                  <a:gd name="T4" fmla="*/ 0 60000 65536"/>
                  <a:gd name="T5" fmla="*/ 0 60000 65536"/>
                  <a:gd name="T6" fmla="*/ 0 w 22"/>
                  <a:gd name="T7" fmla="*/ 0 h 37"/>
                  <a:gd name="T8" fmla="*/ 22 w 22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37">
                    <a:moveTo>
                      <a:pt x="17" y="0"/>
                    </a:moveTo>
                    <a:cubicBezTo>
                      <a:pt x="22" y="14"/>
                      <a:pt x="11" y="29"/>
                      <a:pt x="0" y="3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Freeform 686"/>
              <p:cNvSpPr>
                <a:spLocks/>
              </p:cNvSpPr>
              <p:nvPr/>
            </p:nvSpPr>
            <p:spPr bwMode="auto">
              <a:xfrm>
                <a:off x="1992" y="2855"/>
                <a:ext cx="31" cy="22"/>
              </a:xfrm>
              <a:custGeom>
                <a:avLst/>
                <a:gdLst>
                  <a:gd name="T0" fmla="*/ 0 w 20"/>
                  <a:gd name="T1" fmla="*/ 0 h 14"/>
                  <a:gd name="T2" fmla="*/ 663 w 20"/>
                  <a:gd name="T3" fmla="*/ 523 h 14"/>
                  <a:gd name="T4" fmla="*/ 0 60000 65536"/>
                  <a:gd name="T5" fmla="*/ 0 60000 65536"/>
                  <a:gd name="T6" fmla="*/ 0 w 20"/>
                  <a:gd name="T7" fmla="*/ 0 h 14"/>
                  <a:gd name="T8" fmla="*/ 20 w 20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14">
                    <a:moveTo>
                      <a:pt x="0" y="0"/>
                    </a:moveTo>
                    <a:cubicBezTo>
                      <a:pt x="4" y="7"/>
                      <a:pt x="12" y="12"/>
                      <a:pt x="20" y="1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Freeform 687"/>
              <p:cNvSpPr>
                <a:spLocks/>
              </p:cNvSpPr>
              <p:nvPr/>
            </p:nvSpPr>
            <p:spPr bwMode="auto">
              <a:xfrm>
                <a:off x="1866" y="3038"/>
                <a:ext cx="77" cy="51"/>
              </a:xfrm>
              <a:custGeom>
                <a:avLst/>
                <a:gdLst>
                  <a:gd name="T0" fmla="*/ 0 w 50"/>
                  <a:gd name="T1" fmla="*/ 1034 h 33"/>
                  <a:gd name="T2" fmla="*/ 1585 w 50"/>
                  <a:gd name="T3" fmla="*/ 0 h 33"/>
                  <a:gd name="T4" fmla="*/ 0 60000 65536"/>
                  <a:gd name="T5" fmla="*/ 0 60000 65536"/>
                  <a:gd name="T6" fmla="*/ 0 w 50"/>
                  <a:gd name="T7" fmla="*/ 0 h 33"/>
                  <a:gd name="T8" fmla="*/ 50 w 50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" h="33">
                    <a:moveTo>
                      <a:pt x="0" y="32"/>
                    </a:moveTo>
                    <a:cubicBezTo>
                      <a:pt x="22" y="33"/>
                      <a:pt x="42" y="20"/>
                      <a:pt x="5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Freeform 688"/>
              <p:cNvSpPr>
                <a:spLocks/>
              </p:cNvSpPr>
              <p:nvPr/>
            </p:nvSpPr>
            <p:spPr bwMode="auto">
              <a:xfrm>
                <a:off x="1914" y="3083"/>
                <a:ext cx="9" cy="26"/>
              </a:xfrm>
              <a:custGeom>
                <a:avLst/>
                <a:gdLst>
                  <a:gd name="T0" fmla="*/ 0 w 6"/>
                  <a:gd name="T1" fmla="*/ 0 h 17"/>
                  <a:gd name="T2" fmla="*/ 140 w 6"/>
                  <a:gd name="T3" fmla="*/ 508 h 17"/>
                  <a:gd name="T4" fmla="*/ 0 60000 65536"/>
                  <a:gd name="T5" fmla="*/ 0 60000 65536"/>
                  <a:gd name="T6" fmla="*/ 0 w 6"/>
                  <a:gd name="T7" fmla="*/ 0 h 17"/>
                  <a:gd name="T8" fmla="*/ 6 w 6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7">
                    <a:moveTo>
                      <a:pt x="0" y="0"/>
                    </a:moveTo>
                    <a:cubicBezTo>
                      <a:pt x="4" y="5"/>
                      <a:pt x="6" y="10"/>
                      <a:pt x="5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Freeform 689"/>
              <p:cNvSpPr>
                <a:spLocks/>
              </p:cNvSpPr>
              <p:nvPr/>
            </p:nvSpPr>
            <p:spPr bwMode="auto">
              <a:xfrm>
                <a:off x="2157" y="3015"/>
                <a:ext cx="49" cy="34"/>
              </a:xfrm>
              <a:custGeom>
                <a:avLst/>
                <a:gdLst>
                  <a:gd name="T0" fmla="*/ 0 w 32"/>
                  <a:gd name="T1" fmla="*/ 0 h 22"/>
                  <a:gd name="T2" fmla="*/ 968 w 32"/>
                  <a:gd name="T3" fmla="*/ 649 h 22"/>
                  <a:gd name="T4" fmla="*/ 0 60000 65536"/>
                  <a:gd name="T5" fmla="*/ 0 60000 65536"/>
                  <a:gd name="T6" fmla="*/ 0 w 32"/>
                  <a:gd name="T7" fmla="*/ 0 h 22"/>
                  <a:gd name="T8" fmla="*/ 32 w 32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" h="22">
                    <a:moveTo>
                      <a:pt x="0" y="0"/>
                    </a:moveTo>
                    <a:cubicBezTo>
                      <a:pt x="4" y="13"/>
                      <a:pt x="19" y="22"/>
                      <a:pt x="32" y="2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Freeform 690"/>
              <p:cNvSpPr>
                <a:spLocks/>
              </p:cNvSpPr>
              <p:nvPr/>
            </p:nvSpPr>
            <p:spPr bwMode="auto">
              <a:xfrm>
                <a:off x="2165" y="3043"/>
                <a:ext cx="12" cy="26"/>
              </a:xfrm>
              <a:custGeom>
                <a:avLst/>
                <a:gdLst>
                  <a:gd name="T0" fmla="*/ 210 w 8"/>
                  <a:gd name="T1" fmla="*/ 0 h 17"/>
                  <a:gd name="T2" fmla="*/ 0 w 8"/>
                  <a:gd name="T3" fmla="*/ 508 h 17"/>
                  <a:gd name="T4" fmla="*/ 0 60000 65536"/>
                  <a:gd name="T5" fmla="*/ 0 60000 65536"/>
                  <a:gd name="T6" fmla="*/ 0 w 8"/>
                  <a:gd name="T7" fmla="*/ 0 h 17"/>
                  <a:gd name="T8" fmla="*/ 8 w 8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7">
                    <a:moveTo>
                      <a:pt x="8" y="0"/>
                    </a:moveTo>
                    <a:cubicBezTo>
                      <a:pt x="5" y="6"/>
                      <a:pt x="2" y="11"/>
                      <a:pt x="0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Freeform 691"/>
              <p:cNvSpPr>
                <a:spLocks/>
              </p:cNvSpPr>
              <p:nvPr/>
            </p:nvSpPr>
            <p:spPr bwMode="auto">
              <a:xfrm>
                <a:off x="2029" y="3226"/>
                <a:ext cx="65" cy="34"/>
              </a:xfrm>
              <a:custGeom>
                <a:avLst/>
                <a:gdLst>
                  <a:gd name="T0" fmla="*/ 0 w 42"/>
                  <a:gd name="T1" fmla="*/ 723 h 22"/>
                  <a:gd name="T2" fmla="*/ 1382 w 42"/>
                  <a:gd name="T3" fmla="*/ 0 h 22"/>
                  <a:gd name="T4" fmla="*/ 0 60000 65536"/>
                  <a:gd name="T5" fmla="*/ 0 60000 65536"/>
                  <a:gd name="T6" fmla="*/ 0 w 42"/>
                  <a:gd name="T7" fmla="*/ 0 h 22"/>
                  <a:gd name="T8" fmla="*/ 42 w 42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" h="22">
                    <a:moveTo>
                      <a:pt x="0" y="22"/>
                    </a:moveTo>
                    <a:cubicBezTo>
                      <a:pt x="15" y="20"/>
                      <a:pt x="31" y="11"/>
                      <a:pt x="42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Freeform 692"/>
              <p:cNvSpPr>
                <a:spLocks/>
              </p:cNvSpPr>
              <p:nvPr/>
            </p:nvSpPr>
            <p:spPr bwMode="auto">
              <a:xfrm>
                <a:off x="2071" y="3252"/>
                <a:ext cx="8" cy="33"/>
              </a:xfrm>
              <a:custGeom>
                <a:avLst/>
                <a:gdLst>
                  <a:gd name="T0" fmla="*/ 0 w 5"/>
                  <a:gd name="T1" fmla="*/ 0 h 21"/>
                  <a:gd name="T2" fmla="*/ 221 w 5"/>
                  <a:gd name="T3" fmla="*/ 787 h 21"/>
                  <a:gd name="T4" fmla="*/ 0 60000 65536"/>
                  <a:gd name="T5" fmla="*/ 0 60000 65536"/>
                  <a:gd name="T6" fmla="*/ 0 w 5"/>
                  <a:gd name="T7" fmla="*/ 0 h 21"/>
                  <a:gd name="T8" fmla="*/ 5 w 5"/>
                  <a:gd name="T9" fmla="*/ 21 h 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1">
                    <a:moveTo>
                      <a:pt x="0" y="0"/>
                    </a:moveTo>
                    <a:cubicBezTo>
                      <a:pt x="2" y="7"/>
                      <a:pt x="4" y="14"/>
                      <a:pt x="5" y="2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" name="Freeform 693"/>
              <p:cNvSpPr>
                <a:spLocks/>
              </p:cNvSpPr>
              <p:nvPr/>
            </p:nvSpPr>
            <p:spPr bwMode="auto">
              <a:xfrm>
                <a:off x="2390" y="3088"/>
                <a:ext cx="21" cy="63"/>
              </a:xfrm>
              <a:custGeom>
                <a:avLst/>
                <a:gdLst>
                  <a:gd name="T0" fmla="*/ 364 w 14"/>
                  <a:gd name="T1" fmla="*/ 0 h 41"/>
                  <a:gd name="T2" fmla="*/ 0 w 14"/>
                  <a:gd name="T3" fmla="*/ 1277 h 41"/>
                  <a:gd name="T4" fmla="*/ 0 60000 65536"/>
                  <a:gd name="T5" fmla="*/ 0 60000 65536"/>
                  <a:gd name="T6" fmla="*/ 0 w 14"/>
                  <a:gd name="T7" fmla="*/ 0 h 41"/>
                  <a:gd name="T8" fmla="*/ 14 w 14"/>
                  <a:gd name="T9" fmla="*/ 41 h 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41">
                    <a:moveTo>
                      <a:pt x="14" y="0"/>
                    </a:moveTo>
                    <a:cubicBezTo>
                      <a:pt x="12" y="14"/>
                      <a:pt x="7" y="28"/>
                      <a:pt x="0" y="4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Line 694"/>
              <p:cNvSpPr>
                <a:spLocks noChangeShapeType="1"/>
              </p:cNvSpPr>
              <p:nvPr/>
            </p:nvSpPr>
            <p:spPr bwMode="auto">
              <a:xfrm>
                <a:off x="2403" y="3125"/>
                <a:ext cx="34" cy="1"/>
              </a:xfrm>
              <a:prstGeom prst="line">
                <a:avLst/>
              </a:prstGeom>
              <a:noFill/>
              <a:ln w="12700" cap="rnd">
                <a:solidFill>
                  <a:srgbClr val="6D1F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Freeform 695"/>
              <p:cNvSpPr>
                <a:spLocks/>
              </p:cNvSpPr>
              <p:nvPr/>
            </p:nvSpPr>
            <p:spPr bwMode="auto">
              <a:xfrm>
                <a:off x="1700" y="3106"/>
                <a:ext cx="23" cy="40"/>
              </a:xfrm>
              <a:custGeom>
                <a:avLst/>
                <a:gdLst>
                  <a:gd name="T0" fmla="*/ 43 w 15"/>
                  <a:gd name="T1" fmla="*/ 0 h 26"/>
                  <a:gd name="T2" fmla="*/ 458 w 15"/>
                  <a:gd name="T3" fmla="*/ 818 h 26"/>
                  <a:gd name="T4" fmla="*/ 0 60000 65536"/>
                  <a:gd name="T5" fmla="*/ 0 60000 65536"/>
                  <a:gd name="T6" fmla="*/ 0 w 15"/>
                  <a:gd name="T7" fmla="*/ 0 h 26"/>
                  <a:gd name="T8" fmla="*/ 15 w 15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26">
                    <a:moveTo>
                      <a:pt x="1" y="0"/>
                    </a:moveTo>
                    <a:cubicBezTo>
                      <a:pt x="0" y="11"/>
                      <a:pt x="7" y="20"/>
                      <a:pt x="15" y="2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Freeform 696"/>
              <p:cNvSpPr>
                <a:spLocks/>
              </p:cNvSpPr>
              <p:nvPr/>
            </p:nvSpPr>
            <p:spPr bwMode="auto">
              <a:xfrm>
                <a:off x="1697" y="3132"/>
                <a:ext cx="12" cy="14"/>
              </a:xfrm>
              <a:custGeom>
                <a:avLst/>
                <a:gdLst>
                  <a:gd name="T0" fmla="*/ 210 w 8"/>
                  <a:gd name="T1" fmla="*/ 0 h 9"/>
                  <a:gd name="T2" fmla="*/ 0 w 8"/>
                  <a:gd name="T3" fmla="*/ 310 h 9"/>
                  <a:gd name="T4" fmla="*/ 0 60000 65536"/>
                  <a:gd name="T5" fmla="*/ 0 60000 65536"/>
                  <a:gd name="T6" fmla="*/ 0 w 8"/>
                  <a:gd name="T7" fmla="*/ 0 h 9"/>
                  <a:gd name="T8" fmla="*/ 8 w 8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9">
                    <a:moveTo>
                      <a:pt x="8" y="0"/>
                    </a:moveTo>
                    <a:cubicBezTo>
                      <a:pt x="4" y="1"/>
                      <a:pt x="1" y="4"/>
                      <a:pt x="0" y="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Freeform 697"/>
              <p:cNvSpPr>
                <a:spLocks/>
              </p:cNvSpPr>
              <p:nvPr/>
            </p:nvSpPr>
            <p:spPr bwMode="auto">
              <a:xfrm>
                <a:off x="2645" y="2852"/>
                <a:ext cx="17" cy="42"/>
              </a:xfrm>
              <a:custGeom>
                <a:avLst/>
                <a:gdLst>
                  <a:gd name="T0" fmla="*/ 45 w 11"/>
                  <a:gd name="T1" fmla="*/ 0 h 27"/>
                  <a:gd name="T2" fmla="*/ 354 w 11"/>
                  <a:gd name="T3" fmla="*/ 919 h 27"/>
                  <a:gd name="T4" fmla="*/ 0 60000 65536"/>
                  <a:gd name="T5" fmla="*/ 0 60000 65536"/>
                  <a:gd name="T6" fmla="*/ 0 w 11"/>
                  <a:gd name="T7" fmla="*/ 0 h 27"/>
                  <a:gd name="T8" fmla="*/ 11 w 11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27">
                    <a:moveTo>
                      <a:pt x="1" y="0"/>
                    </a:moveTo>
                    <a:cubicBezTo>
                      <a:pt x="0" y="11"/>
                      <a:pt x="1" y="22"/>
                      <a:pt x="11" y="2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Freeform 698"/>
              <p:cNvSpPr>
                <a:spLocks/>
              </p:cNvSpPr>
              <p:nvPr/>
            </p:nvSpPr>
            <p:spPr bwMode="auto">
              <a:xfrm>
                <a:off x="2636" y="2884"/>
                <a:ext cx="12" cy="16"/>
              </a:xfrm>
              <a:custGeom>
                <a:avLst/>
                <a:gdLst>
                  <a:gd name="T0" fmla="*/ 210 w 8"/>
                  <a:gd name="T1" fmla="*/ 0 h 10"/>
                  <a:gd name="T2" fmla="*/ 0 w 8"/>
                  <a:gd name="T3" fmla="*/ 438 h 10"/>
                  <a:gd name="T4" fmla="*/ 0 60000 65536"/>
                  <a:gd name="T5" fmla="*/ 0 60000 65536"/>
                  <a:gd name="T6" fmla="*/ 0 w 8"/>
                  <a:gd name="T7" fmla="*/ 0 h 10"/>
                  <a:gd name="T8" fmla="*/ 8 w 8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0">
                    <a:moveTo>
                      <a:pt x="8" y="0"/>
                    </a:moveTo>
                    <a:cubicBezTo>
                      <a:pt x="3" y="1"/>
                      <a:pt x="0" y="5"/>
                      <a:pt x="0" y="1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Freeform 699"/>
              <p:cNvSpPr>
                <a:spLocks/>
              </p:cNvSpPr>
              <p:nvPr/>
            </p:nvSpPr>
            <p:spPr bwMode="auto">
              <a:xfrm>
                <a:off x="1398" y="2881"/>
                <a:ext cx="37" cy="57"/>
              </a:xfrm>
              <a:custGeom>
                <a:avLst/>
                <a:gdLst>
                  <a:gd name="T0" fmla="*/ 0 w 24"/>
                  <a:gd name="T1" fmla="*/ 0 h 37"/>
                  <a:gd name="T2" fmla="*/ 771 w 24"/>
                  <a:gd name="T3" fmla="*/ 1185 h 37"/>
                  <a:gd name="T4" fmla="*/ 0 60000 65536"/>
                  <a:gd name="T5" fmla="*/ 0 60000 65536"/>
                  <a:gd name="T6" fmla="*/ 0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37">
                    <a:moveTo>
                      <a:pt x="0" y="0"/>
                    </a:moveTo>
                    <a:cubicBezTo>
                      <a:pt x="1" y="18"/>
                      <a:pt x="10" y="28"/>
                      <a:pt x="24" y="3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Freeform 700"/>
              <p:cNvSpPr>
                <a:spLocks/>
              </p:cNvSpPr>
              <p:nvPr/>
            </p:nvSpPr>
            <p:spPr bwMode="auto">
              <a:xfrm>
                <a:off x="1401" y="2926"/>
                <a:ext cx="8" cy="23"/>
              </a:xfrm>
              <a:custGeom>
                <a:avLst/>
                <a:gdLst>
                  <a:gd name="T0" fmla="*/ 221 w 5"/>
                  <a:gd name="T1" fmla="*/ 0 h 15"/>
                  <a:gd name="T2" fmla="*/ 0 w 5"/>
                  <a:gd name="T3" fmla="*/ 458 h 15"/>
                  <a:gd name="T4" fmla="*/ 0 60000 65536"/>
                  <a:gd name="T5" fmla="*/ 0 60000 65536"/>
                  <a:gd name="T6" fmla="*/ 0 w 5"/>
                  <a:gd name="T7" fmla="*/ 0 h 15"/>
                  <a:gd name="T8" fmla="*/ 5 w 5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5">
                    <a:moveTo>
                      <a:pt x="5" y="0"/>
                    </a:moveTo>
                    <a:cubicBezTo>
                      <a:pt x="3" y="5"/>
                      <a:pt x="1" y="10"/>
                      <a:pt x="0" y="15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Freeform 701"/>
              <p:cNvSpPr>
                <a:spLocks/>
              </p:cNvSpPr>
              <p:nvPr/>
            </p:nvSpPr>
            <p:spPr bwMode="auto">
              <a:xfrm>
                <a:off x="1484" y="3072"/>
                <a:ext cx="33" cy="42"/>
              </a:xfrm>
              <a:custGeom>
                <a:avLst/>
                <a:gdLst>
                  <a:gd name="T0" fmla="*/ 0 w 21"/>
                  <a:gd name="T1" fmla="*/ 919 h 27"/>
                  <a:gd name="T2" fmla="*/ 787 w 21"/>
                  <a:gd name="T3" fmla="*/ 0 h 27"/>
                  <a:gd name="T4" fmla="*/ 0 60000 65536"/>
                  <a:gd name="T5" fmla="*/ 0 60000 65536"/>
                  <a:gd name="T6" fmla="*/ 0 w 21"/>
                  <a:gd name="T7" fmla="*/ 0 h 27"/>
                  <a:gd name="T8" fmla="*/ 21 w 21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27">
                    <a:moveTo>
                      <a:pt x="0" y="27"/>
                    </a:moveTo>
                    <a:cubicBezTo>
                      <a:pt x="10" y="21"/>
                      <a:pt x="19" y="11"/>
                      <a:pt x="21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Freeform 702"/>
              <p:cNvSpPr>
                <a:spLocks/>
              </p:cNvSpPr>
              <p:nvPr/>
            </p:nvSpPr>
            <p:spPr bwMode="auto">
              <a:xfrm>
                <a:off x="1503" y="3098"/>
                <a:ext cx="15" cy="27"/>
              </a:xfrm>
              <a:custGeom>
                <a:avLst/>
                <a:gdLst>
                  <a:gd name="T0" fmla="*/ 0 w 10"/>
                  <a:gd name="T1" fmla="*/ 0 h 17"/>
                  <a:gd name="T2" fmla="*/ 270 w 10"/>
                  <a:gd name="T3" fmla="*/ 689 h 17"/>
                  <a:gd name="T4" fmla="*/ 0 60000 65536"/>
                  <a:gd name="T5" fmla="*/ 0 60000 65536"/>
                  <a:gd name="T6" fmla="*/ 0 w 10"/>
                  <a:gd name="T7" fmla="*/ 0 h 17"/>
                  <a:gd name="T8" fmla="*/ 10 w 10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7">
                    <a:moveTo>
                      <a:pt x="0" y="0"/>
                    </a:moveTo>
                    <a:cubicBezTo>
                      <a:pt x="3" y="6"/>
                      <a:pt x="7" y="12"/>
                      <a:pt x="10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Freeform 703"/>
              <p:cNvSpPr>
                <a:spLocks/>
              </p:cNvSpPr>
              <p:nvPr/>
            </p:nvSpPr>
            <p:spPr bwMode="auto">
              <a:xfrm>
                <a:off x="1429" y="3211"/>
                <a:ext cx="27" cy="41"/>
              </a:xfrm>
              <a:custGeom>
                <a:avLst/>
                <a:gdLst>
                  <a:gd name="T0" fmla="*/ 40 w 18"/>
                  <a:gd name="T1" fmla="*/ 0 h 27"/>
                  <a:gd name="T2" fmla="*/ 472 w 18"/>
                  <a:gd name="T3" fmla="*/ 761 h 27"/>
                  <a:gd name="T4" fmla="*/ 0 60000 65536"/>
                  <a:gd name="T5" fmla="*/ 0 60000 65536"/>
                  <a:gd name="T6" fmla="*/ 0 w 18"/>
                  <a:gd name="T7" fmla="*/ 0 h 27"/>
                  <a:gd name="T8" fmla="*/ 18 w 18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" h="27">
                    <a:moveTo>
                      <a:pt x="1" y="0"/>
                    </a:moveTo>
                    <a:cubicBezTo>
                      <a:pt x="0" y="13"/>
                      <a:pt x="4" y="23"/>
                      <a:pt x="18" y="2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Freeform 704"/>
              <p:cNvSpPr>
                <a:spLocks/>
              </p:cNvSpPr>
              <p:nvPr/>
            </p:nvSpPr>
            <p:spPr bwMode="auto">
              <a:xfrm>
                <a:off x="1419" y="3237"/>
                <a:ext cx="16" cy="29"/>
              </a:xfrm>
              <a:custGeom>
                <a:avLst/>
                <a:gdLst>
                  <a:gd name="T0" fmla="*/ 438 w 10"/>
                  <a:gd name="T1" fmla="*/ 0 h 19"/>
                  <a:gd name="T2" fmla="*/ 0 w 10"/>
                  <a:gd name="T3" fmla="*/ 554 h 19"/>
                  <a:gd name="T4" fmla="*/ 0 60000 65536"/>
                  <a:gd name="T5" fmla="*/ 0 60000 65536"/>
                  <a:gd name="T6" fmla="*/ 0 w 10"/>
                  <a:gd name="T7" fmla="*/ 0 h 19"/>
                  <a:gd name="T8" fmla="*/ 10 w 10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9">
                    <a:moveTo>
                      <a:pt x="10" y="0"/>
                    </a:moveTo>
                    <a:cubicBezTo>
                      <a:pt x="6" y="6"/>
                      <a:pt x="3" y="12"/>
                      <a:pt x="0" y="1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Freeform 705"/>
              <p:cNvSpPr>
                <a:spLocks/>
              </p:cNvSpPr>
              <p:nvPr/>
            </p:nvSpPr>
            <p:spPr bwMode="auto">
              <a:xfrm>
                <a:off x="1592" y="3211"/>
                <a:ext cx="18" cy="74"/>
              </a:xfrm>
              <a:custGeom>
                <a:avLst/>
                <a:gdLst>
                  <a:gd name="T0" fmla="*/ 315 w 12"/>
                  <a:gd name="T1" fmla="*/ 0 h 48"/>
                  <a:gd name="T2" fmla="*/ 0 w 12"/>
                  <a:gd name="T3" fmla="*/ 1531 h 48"/>
                  <a:gd name="T4" fmla="*/ 0 60000 65536"/>
                  <a:gd name="T5" fmla="*/ 0 60000 65536"/>
                  <a:gd name="T6" fmla="*/ 0 w 12"/>
                  <a:gd name="T7" fmla="*/ 0 h 48"/>
                  <a:gd name="T8" fmla="*/ 12 w 12"/>
                  <a:gd name="T9" fmla="*/ 48 h 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48">
                    <a:moveTo>
                      <a:pt x="12" y="0"/>
                    </a:moveTo>
                    <a:cubicBezTo>
                      <a:pt x="11" y="16"/>
                      <a:pt x="10" y="34"/>
                      <a:pt x="0" y="4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Freeform 706"/>
              <p:cNvSpPr>
                <a:spLocks/>
              </p:cNvSpPr>
              <p:nvPr/>
            </p:nvSpPr>
            <p:spPr bwMode="auto">
              <a:xfrm>
                <a:off x="1604" y="3255"/>
                <a:ext cx="26" cy="13"/>
              </a:xfrm>
              <a:custGeom>
                <a:avLst/>
                <a:gdLst>
                  <a:gd name="T0" fmla="*/ 0 w 17"/>
                  <a:gd name="T1" fmla="*/ 0 h 8"/>
                  <a:gd name="T2" fmla="*/ 508 w 17"/>
                  <a:gd name="T3" fmla="*/ 383 h 8"/>
                  <a:gd name="T4" fmla="*/ 0 60000 65536"/>
                  <a:gd name="T5" fmla="*/ 0 60000 65536"/>
                  <a:gd name="T6" fmla="*/ 0 w 17"/>
                  <a:gd name="T7" fmla="*/ 0 h 8"/>
                  <a:gd name="T8" fmla="*/ 17 w 17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8">
                    <a:moveTo>
                      <a:pt x="0" y="0"/>
                    </a:moveTo>
                    <a:cubicBezTo>
                      <a:pt x="7" y="1"/>
                      <a:pt x="13" y="4"/>
                      <a:pt x="17" y="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Freeform 707"/>
              <p:cNvSpPr>
                <a:spLocks/>
              </p:cNvSpPr>
              <p:nvPr/>
            </p:nvSpPr>
            <p:spPr bwMode="auto">
              <a:xfrm>
                <a:off x="1484" y="3352"/>
                <a:ext cx="63" cy="48"/>
              </a:xfrm>
              <a:custGeom>
                <a:avLst/>
                <a:gdLst>
                  <a:gd name="T0" fmla="*/ 0 w 41"/>
                  <a:gd name="T1" fmla="*/ 661 h 31"/>
                  <a:gd name="T2" fmla="*/ 1277 w 41"/>
                  <a:gd name="T3" fmla="*/ 0 h 31"/>
                  <a:gd name="T4" fmla="*/ 0 60000 65536"/>
                  <a:gd name="T5" fmla="*/ 0 60000 65536"/>
                  <a:gd name="T6" fmla="*/ 0 w 41"/>
                  <a:gd name="T7" fmla="*/ 0 h 31"/>
                  <a:gd name="T8" fmla="*/ 41 w 41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" h="31">
                    <a:moveTo>
                      <a:pt x="0" y="20"/>
                    </a:moveTo>
                    <a:cubicBezTo>
                      <a:pt x="12" y="31"/>
                      <a:pt x="37" y="12"/>
                      <a:pt x="41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Freeform 708"/>
              <p:cNvSpPr>
                <a:spLocks/>
              </p:cNvSpPr>
              <p:nvPr/>
            </p:nvSpPr>
            <p:spPr bwMode="auto">
              <a:xfrm>
                <a:off x="1526" y="3380"/>
                <a:ext cx="17" cy="14"/>
              </a:xfrm>
              <a:custGeom>
                <a:avLst/>
                <a:gdLst>
                  <a:gd name="T0" fmla="*/ 0 w 11"/>
                  <a:gd name="T1" fmla="*/ 0 h 9"/>
                  <a:gd name="T2" fmla="*/ 354 w 11"/>
                  <a:gd name="T3" fmla="*/ 310 h 9"/>
                  <a:gd name="T4" fmla="*/ 0 60000 65536"/>
                  <a:gd name="T5" fmla="*/ 0 60000 65536"/>
                  <a:gd name="T6" fmla="*/ 0 w 11"/>
                  <a:gd name="T7" fmla="*/ 0 h 9"/>
                  <a:gd name="T8" fmla="*/ 11 w 11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9">
                    <a:moveTo>
                      <a:pt x="0" y="0"/>
                    </a:moveTo>
                    <a:cubicBezTo>
                      <a:pt x="4" y="3"/>
                      <a:pt x="8" y="5"/>
                      <a:pt x="11" y="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" name="Freeform 709"/>
              <p:cNvSpPr>
                <a:spLocks/>
              </p:cNvSpPr>
              <p:nvPr/>
            </p:nvSpPr>
            <p:spPr bwMode="auto">
              <a:xfrm>
                <a:off x="1517" y="2261"/>
                <a:ext cx="23" cy="50"/>
              </a:xfrm>
              <a:custGeom>
                <a:avLst/>
                <a:gdLst>
                  <a:gd name="T0" fmla="*/ 43 w 15"/>
                  <a:gd name="T1" fmla="*/ 0 h 33"/>
                  <a:gd name="T2" fmla="*/ 458 w 15"/>
                  <a:gd name="T3" fmla="*/ 918 h 33"/>
                  <a:gd name="T4" fmla="*/ 0 60000 65536"/>
                  <a:gd name="T5" fmla="*/ 0 60000 65536"/>
                  <a:gd name="T6" fmla="*/ 0 w 15"/>
                  <a:gd name="T7" fmla="*/ 0 h 33"/>
                  <a:gd name="T8" fmla="*/ 15 w 15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3">
                    <a:moveTo>
                      <a:pt x="1" y="0"/>
                    </a:moveTo>
                    <a:cubicBezTo>
                      <a:pt x="0" y="13"/>
                      <a:pt x="4" y="26"/>
                      <a:pt x="15" y="3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Freeform 710"/>
              <p:cNvSpPr>
                <a:spLocks/>
              </p:cNvSpPr>
              <p:nvPr/>
            </p:nvSpPr>
            <p:spPr bwMode="auto">
              <a:xfrm>
                <a:off x="1510" y="2298"/>
                <a:ext cx="16" cy="10"/>
              </a:xfrm>
              <a:custGeom>
                <a:avLst/>
                <a:gdLst>
                  <a:gd name="T0" fmla="*/ 438 w 10"/>
                  <a:gd name="T1" fmla="*/ 0 h 7"/>
                  <a:gd name="T2" fmla="*/ 0 w 10"/>
                  <a:gd name="T3" fmla="*/ 120 h 7"/>
                  <a:gd name="T4" fmla="*/ 0 60000 65536"/>
                  <a:gd name="T5" fmla="*/ 0 60000 65536"/>
                  <a:gd name="T6" fmla="*/ 0 w 10"/>
                  <a:gd name="T7" fmla="*/ 0 h 7"/>
                  <a:gd name="T8" fmla="*/ 10 w 10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7">
                    <a:moveTo>
                      <a:pt x="10" y="0"/>
                    </a:moveTo>
                    <a:cubicBezTo>
                      <a:pt x="6" y="1"/>
                      <a:pt x="3" y="3"/>
                      <a:pt x="0" y="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Freeform 711"/>
              <p:cNvSpPr>
                <a:spLocks/>
              </p:cNvSpPr>
              <p:nvPr/>
            </p:nvSpPr>
            <p:spPr bwMode="auto">
              <a:xfrm>
                <a:off x="1644" y="2590"/>
                <a:ext cx="16" cy="43"/>
              </a:xfrm>
              <a:custGeom>
                <a:avLst/>
                <a:gdLst>
                  <a:gd name="T0" fmla="*/ 0 w 10"/>
                  <a:gd name="T1" fmla="*/ 0 h 28"/>
                  <a:gd name="T2" fmla="*/ 438 w 10"/>
                  <a:gd name="T3" fmla="*/ 863 h 28"/>
                  <a:gd name="T4" fmla="*/ 0 60000 65536"/>
                  <a:gd name="T5" fmla="*/ 0 60000 65536"/>
                  <a:gd name="T6" fmla="*/ 0 w 10"/>
                  <a:gd name="T7" fmla="*/ 0 h 28"/>
                  <a:gd name="T8" fmla="*/ 10 w 10"/>
                  <a:gd name="T9" fmla="*/ 28 h 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28">
                    <a:moveTo>
                      <a:pt x="0" y="0"/>
                    </a:moveTo>
                    <a:cubicBezTo>
                      <a:pt x="5" y="9"/>
                      <a:pt x="8" y="18"/>
                      <a:pt x="10" y="2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Freeform 712"/>
              <p:cNvSpPr>
                <a:spLocks/>
              </p:cNvSpPr>
              <p:nvPr/>
            </p:nvSpPr>
            <p:spPr bwMode="auto">
              <a:xfrm>
                <a:off x="1657" y="2604"/>
                <a:ext cx="17" cy="12"/>
              </a:xfrm>
              <a:custGeom>
                <a:avLst/>
                <a:gdLst>
                  <a:gd name="T0" fmla="*/ 0 w 11"/>
                  <a:gd name="T1" fmla="*/ 210 h 8"/>
                  <a:gd name="T2" fmla="*/ 354 w 11"/>
                  <a:gd name="T3" fmla="*/ 0 h 8"/>
                  <a:gd name="T4" fmla="*/ 0 60000 65536"/>
                  <a:gd name="T5" fmla="*/ 0 60000 65536"/>
                  <a:gd name="T6" fmla="*/ 0 w 11"/>
                  <a:gd name="T7" fmla="*/ 0 h 8"/>
                  <a:gd name="T8" fmla="*/ 11 w 11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8">
                    <a:moveTo>
                      <a:pt x="0" y="8"/>
                    </a:moveTo>
                    <a:cubicBezTo>
                      <a:pt x="2" y="4"/>
                      <a:pt x="6" y="1"/>
                      <a:pt x="11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Freeform 713"/>
              <p:cNvSpPr>
                <a:spLocks/>
              </p:cNvSpPr>
              <p:nvPr/>
            </p:nvSpPr>
            <p:spPr bwMode="auto">
              <a:xfrm>
                <a:off x="2079" y="2686"/>
                <a:ext cx="21" cy="52"/>
              </a:xfrm>
              <a:custGeom>
                <a:avLst/>
                <a:gdLst>
                  <a:gd name="T0" fmla="*/ 0 w 14"/>
                  <a:gd name="T1" fmla="*/ 0 h 34"/>
                  <a:gd name="T2" fmla="*/ 345 w 14"/>
                  <a:gd name="T3" fmla="*/ 1022 h 34"/>
                  <a:gd name="T4" fmla="*/ 0 60000 65536"/>
                  <a:gd name="T5" fmla="*/ 0 60000 65536"/>
                  <a:gd name="T6" fmla="*/ 0 w 14"/>
                  <a:gd name="T7" fmla="*/ 0 h 34"/>
                  <a:gd name="T8" fmla="*/ 14 w 14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34">
                    <a:moveTo>
                      <a:pt x="0" y="0"/>
                    </a:moveTo>
                    <a:cubicBezTo>
                      <a:pt x="7" y="11"/>
                      <a:pt x="14" y="21"/>
                      <a:pt x="13" y="3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Freeform 714"/>
              <p:cNvSpPr>
                <a:spLocks/>
              </p:cNvSpPr>
              <p:nvPr/>
            </p:nvSpPr>
            <p:spPr bwMode="auto">
              <a:xfrm>
                <a:off x="2102" y="2699"/>
                <a:ext cx="27" cy="19"/>
              </a:xfrm>
              <a:custGeom>
                <a:avLst/>
                <a:gdLst>
                  <a:gd name="T0" fmla="*/ 0 w 18"/>
                  <a:gd name="T1" fmla="*/ 477 h 12"/>
                  <a:gd name="T2" fmla="*/ 472 w 18"/>
                  <a:gd name="T3" fmla="*/ 82 h 12"/>
                  <a:gd name="T4" fmla="*/ 0 60000 65536"/>
                  <a:gd name="T5" fmla="*/ 0 60000 65536"/>
                  <a:gd name="T6" fmla="*/ 0 w 18"/>
                  <a:gd name="T7" fmla="*/ 0 h 12"/>
                  <a:gd name="T8" fmla="*/ 18 w 18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" h="12">
                    <a:moveTo>
                      <a:pt x="0" y="12"/>
                    </a:moveTo>
                    <a:cubicBezTo>
                      <a:pt x="2" y="3"/>
                      <a:pt x="9" y="0"/>
                      <a:pt x="18" y="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Freeform 715"/>
              <p:cNvSpPr>
                <a:spLocks/>
              </p:cNvSpPr>
              <p:nvPr/>
            </p:nvSpPr>
            <p:spPr bwMode="auto">
              <a:xfrm>
                <a:off x="2094" y="1266"/>
                <a:ext cx="43" cy="74"/>
              </a:xfrm>
              <a:custGeom>
                <a:avLst/>
                <a:gdLst>
                  <a:gd name="T0" fmla="*/ 0 w 28"/>
                  <a:gd name="T1" fmla="*/ 0 h 48"/>
                  <a:gd name="T2" fmla="*/ 863 w 28"/>
                  <a:gd name="T3" fmla="*/ 1531 h 48"/>
                  <a:gd name="T4" fmla="*/ 0 60000 65536"/>
                  <a:gd name="T5" fmla="*/ 0 60000 65536"/>
                  <a:gd name="T6" fmla="*/ 0 w 28"/>
                  <a:gd name="T7" fmla="*/ 0 h 48"/>
                  <a:gd name="T8" fmla="*/ 28 w 28"/>
                  <a:gd name="T9" fmla="*/ 48 h 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" h="48">
                    <a:moveTo>
                      <a:pt x="0" y="0"/>
                    </a:moveTo>
                    <a:cubicBezTo>
                      <a:pt x="2" y="21"/>
                      <a:pt x="8" y="39"/>
                      <a:pt x="28" y="4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Freeform 716"/>
              <p:cNvSpPr>
                <a:spLocks/>
              </p:cNvSpPr>
              <p:nvPr/>
            </p:nvSpPr>
            <p:spPr bwMode="auto">
              <a:xfrm>
                <a:off x="2082" y="1312"/>
                <a:ext cx="27" cy="20"/>
              </a:xfrm>
              <a:custGeom>
                <a:avLst/>
                <a:gdLst>
                  <a:gd name="T0" fmla="*/ 472 w 18"/>
                  <a:gd name="T1" fmla="*/ 43 h 13"/>
                  <a:gd name="T2" fmla="*/ 0 w 18"/>
                  <a:gd name="T3" fmla="*/ 414 h 13"/>
                  <a:gd name="T4" fmla="*/ 0 60000 65536"/>
                  <a:gd name="T5" fmla="*/ 0 60000 65536"/>
                  <a:gd name="T6" fmla="*/ 0 w 18"/>
                  <a:gd name="T7" fmla="*/ 0 h 13"/>
                  <a:gd name="T8" fmla="*/ 18 w 18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" h="13">
                    <a:moveTo>
                      <a:pt x="18" y="1"/>
                    </a:moveTo>
                    <a:cubicBezTo>
                      <a:pt x="9" y="0"/>
                      <a:pt x="3" y="5"/>
                      <a:pt x="0" y="1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Freeform 717"/>
              <p:cNvSpPr>
                <a:spLocks/>
              </p:cNvSpPr>
              <p:nvPr/>
            </p:nvSpPr>
            <p:spPr bwMode="auto">
              <a:xfrm>
                <a:off x="3957" y="1837"/>
                <a:ext cx="53" cy="126"/>
              </a:xfrm>
              <a:custGeom>
                <a:avLst/>
                <a:gdLst>
                  <a:gd name="T0" fmla="*/ 1186 w 34"/>
                  <a:gd name="T1" fmla="*/ 0 h 82"/>
                  <a:gd name="T2" fmla="*/ 0 w 34"/>
                  <a:gd name="T3" fmla="*/ 2555 h 82"/>
                  <a:gd name="T4" fmla="*/ 0 60000 65536"/>
                  <a:gd name="T5" fmla="*/ 0 60000 65536"/>
                  <a:gd name="T6" fmla="*/ 0 w 34"/>
                  <a:gd name="T7" fmla="*/ 0 h 82"/>
                  <a:gd name="T8" fmla="*/ 34 w 34"/>
                  <a:gd name="T9" fmla="*/ 82 h 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" h="82">
                    <a:moveTo>
                      <a:pt x="34" y="0"/>
                    </a:moveTo>
                    <a:cubicBezTo>
                      <a:pt x="34" y="30"/>
                      <a:pt x="26" y="65"/>
                      <a:pt x="0" y="8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Freeform 718"/>
              <p:cNvSpPr>
                <a:spLocks/>
              </p:cNvSpPr>
              <p:nvPr/>
            </p:nvSpPr>
            <p:spPr bwMode="auto">
              <a:xfrm>
                <a:off x="3993" y="1926"/>
                <a:ext cx="52" cy="5"/>
              </a:xfrm>
              <a:custGeom>
                <a:avLst/>
                <a:gdLst>
                  <a:gd name="T0" fmla="*/ 0 w 34"/>
                  <a:gd name="T1" fmla="*/ 0 h 3"/>
                  <a:gd name="T2" fmla="*/ 1022 w 34"/>
                  <a:gd name="T3" fmla="*/ 172 h 3"/>
                  <a:gd name="T4" fmla="*/ 0 60000 65536"/>
                  <a:gd name="T5" fmla="*/ 0 60000 65536"/>
                  <a:gd name="T6" fmla="*/ 0 w 34"/>
                  <a:gd name="T7" fmla="*/ 0 h 3"/>
                  <a:gd name="T8" fmla="*/ 34 w 3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" h="3">
                    <a:moveTo>
                      <a:pt x="0" y="0"/>
                    </a:moveTo>
                    <a:cubicBezTo>
                      <a:pt x="12" y="0"/>
                      <a:pt x="23" y="1"/>
                      <a:pt x="34" y="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Freeform 719"/>
              <p:cNvSpPr>
                <a:spLocks/>
              </p:cNvSpPr>
              <p:nvPr/>
            </p:nvSpPr>
            <p:spPr bwMode="auto">
              <a:xfrm>
                <a:off x="3931" y="1575"/>
                <a:ext cx="57" cy="94"/>
              </a:xfrm>
              <a:custGeom>
                <a:avLst/>
                <a:gdLst>
                  <a:gd name="T0" fmla="*/ 1063 w 37"/>
                  <a:gd name="T1" fmla="*/ 0 h 61"/>
                  <a:gd name="T2" fmla="*/ 0 w 37"/>
                  <a:gd name="T3" fmla="*/ 1940 h 61"/>
                  <a:gd name="T4" fmla="*/ 0 60000 65536"/>
                  <a:gd name="T5" fmla="*/ 0 60000 65536"/>
                  <a:gd name="T6" fmla="*/ 0 w 37"/>
                  <a:gd name="T7" fmla="*/ 0 h 61"/>
                  <a:gd name="T8" fmla="*/ 37 w 37"/>
                  <a:gd name="T9" fmla="*/ 61 h 6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61">
                    <a:moveTo>
                      <a:pt x="34" y="0"/>
                    </a:moveTo>
                    <a:cubicBezTo>
                      <a:pt x="37" y="26"/>
                      <a:pt x="18" y="46"/>
                      <a:pt x="0" y="6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Freeform 720"/>
              <p:cNvSpPr>
                <a:spLocks/>
              </p:cNvSpPr>
              <p:nvPr/>
            </p:nvSpPr>
            <p:spPr bwMode="auto">
              <a:xfrm>
                <a:off x="3962" y="1638"/>
                <a:ext cx="37" cy="27"/>
              </a:xfrm>
              <a:custGeom>
                <a:avLst/>
                <a:gdLst>
                  <a:gd name="T0" fmla="*/ 771 w 24"/>
                  <a:gd name="T1" fmla="*/ 689 h 17"/>
                  <a:gd name="T2" fmla="*/ 0 w 24"/>
                  <a:gd name="T3" fmla="*/ 0 h 17"/>
                  <a:gd name="T4" fmla="*/ 0 60000 65536"/>
                  <a:gd name="T5" fmla="*/ 0 60000 65536"/>
                  <a:gd name="T6" fmla="*/ 0 w 24"/>
                  <a:gd name="T7" fmla="*/ 0 h 17"/>
                  <a:gd name="T8" fmla="*/ 24 w 24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17">
                    <a:moveTo>
                      <a:pt x="24" y="17"/>
                    </a:moveTo>
                    <a:cubicBezTo>
                      <a:pt x="18" y="9"/>
                      <a:pt x="9" y="3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" name="Freeform 721"/>
              <p:cNvSpPr>
                <a:spLocks/>
              </p:cNvSpPr>
              <p:nvPr/>
            </p:nvSpPr>
            <p:spPr bwMode="auto">
              <a:xfrm>
                <a:off x="3705" y="1247"/>
                <a:ext cx="15" cy="108"/>
              </a:xfrm>
              <a:custGeom>
                <a:avLst/>
                <a:gdLst>
                  <a:gd name="T0" fmla="*/ 270 w 10"/>
                  <a:gd name="T1" fmla="*/ 0 h 70"/>
                  <a:gd name="T2" fmla="*/ 270 w 10"/>
                  <a:gd name="T3" fmla="*/ 2254 h 70"/>
                  <a:gd name="T4" fmla="*/ 0 60000 65536"/>
                  <a:gd name="T5" fmla="*/ 0 60000 65536"/>
                  <a:gd name="T6" fmla="*/ 0 w 10"/>
                  <a:gd name="T7" fmla="*/ 0 h 70"/>
                  <a:gd name="T8" fmla="*/ 10 w 10"/>
                  <a:gd name="T9" fmla="*/ 70 h 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70">
                    <a:moveTo>
                      <a:pt x="10" y="0"/>
                    </a:moveTo>
                    <a:cubicBezTo>
                      <a:pt x="0" y="23"/>
                      <a:pt x="7" y="46"/>
                      <a:pt x="10" y="7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Freeform 722"/>
              <p:cNvSpPr>
                <a:spLocks/>
              </p:cNvSpPr>
              <p:nvPr/>
            </p:nvSpPr>
            <p:spPr bwMode="auto">
              <a:xfrm>
                <a:off x="3657" y="1301"/>
                <a:ext cx="54" cy="9"/>
              </a:xfrm>
              <a:custGeom>
                <a:avLst/>
                <a:gdLst>
                  <a:gd name="T0" fmla="*/ 1117 w 35"/>
                  <a:gd name="T1" fmla="*/ 162 h 6"/>
                  <a:gd name="T2" fmla="*/ 0 w 35"/>
                  <a:gd name="T3" fmla="*/ 0 h 6"/>
                  <a:gd name="T4" fmla="*/ 0 60000 65536"/>
                  <a:gd name="T5" fmla="*/ 0 60000 65536"/>
                  <a:gd name="T6" fmla="*/ 0 w 35"/>
                  <a:gd name="T7" fmla="*/ 0 h 6"/>
                  <a:gd name="T8" fmla="*/ 35 w 3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" h="6">
                    <a:moveTo>
                      <a:pt x="35" y="6"/>
                    </a:moveTo>
                    <a:cubicBezTo>
                      <a:pt x="24" y="3"/>
                      <a:pt x="12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Freeform 723"/>
              <p:cNvSpPr>
                <a:spLocks/>
              </p:cNvSpPr>
              <p:nvPr/>
            </p:nvSpPr>
            <p:spPr bwMode="auto">
              <a:xfrm>
                <a:off x="3255" y="1178"/>
                <a:ext cx="22" cy="89"/>
              </a:xfrm>
              <a:custGeom>
                <a:avLst/>
                <a:gdLst>
                  <a:gd name="T0" fmla="*/ 0 w 14"/>
                  <a:gd name="T1" fmla="*/ 0 h 58"/>
                  <a:gd name="T2" fmla="*/ 523 w 14"/>
                  <a:gd name="T3" fmla="*/ 1785 h 58"/>
                  <a:gd name="T4" fmla="*/ 0 60000 65536"/>
                  <a:gd name="T5" fmla="*/ 0 60000 65536"/>
                  <a:gd name="T6" fmla="*/ 0 w 14"/>
                  <a:gd name="T7" fmla="*/ 0 h 58"/>
                  <a:gd name="T8" fmla="*/ 14 w 14"/>
                  <a:gd name="T9" fmla="*/ 58 h 5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58">
                    <a:moveTo>
                      <a:pt x="0" y="0"/>
                    </a:moveTo>
                    <a:cubicBezTo>
                      <a:pt x="1" y="20"/>
                      <a:pt x="5" y="40"/>
                      <a:pt x="14" y="5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" name="Freeform 724"/>
              <p:cNvSpPr>
                <a:spLocks/>
              </p:cNvSpPr>
              <p:nvPr/>
            </p:nvSpPr>
            <p:spPr bwMode="auto">
              <a:xfrm>
                <a:off x="3209" y="1226"/>
                <a:ext cx="52" cy="20"/>
              </a:xfrm>
              <a:custGeom>
                <a:avLst/>
                <a:gdLst>
                  <a:gd name="T0" fmla="*/ 1022 w 34"/>
                  <a:gd name="T1" fmla="*/ 0 h 13"/>
                  <a:gd name="T2" fmla="*/ 0 w 34"/>
                  <a:gd name="T3" fmla="*/ 414 h 13"/>
                  <a:gd name="T4" fmla="*/ 0 60000 65536"/>
                  <a:gd name="T5" fmla="*/ 0 60000 65536"/>
                  <a:gd name="T6" fmla="*/ 0 w 34"/>
                  <a:gd name="T7" fmla="*/ 0 h 13"/>
                  <a:gd name="T8" fmla="*/ 34 w 34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" h="13">
                    <a:moveTo>
                      <a:pt x="34" y="0"/>
                    </a:moveTo>
                    <a:cubicBezTo>
                      <a:pt x="22" y="2"/>
                      <a:pt x="10" y="6"/>
                      <a:pt x="0" y="1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" name="Freeform 725"/>
              <p:cNvSpPr>
                <a:spLocks/>
              </p:cNvSpPr>
              <p:nvPr/>
            </p:nvSpPr>
            <p:spPr bwMode="auto">
              <a:xfrm>
                <a:off x="3434" y="1320"/>
                <a:ext cx="23" cy="94"/>
              </a:xfrm>
              <a:custGeom>
                <a:avLst/>
                <a:gdLst>
                  <a:gd name="T0" fmla="*/ 406 w 15"/>
                  <a:gd name="T1" fmla="*/ 0 h 61"/>
                  <a:gd name="T2" fmla="*/ 0 w 15"/>
                  <a:gd name="T3" fmla="*/ 1940 h 61"/>
                  <a:gd name="T4" fmla="*/ 0 60000 65536"/>
                  <a:gd name="T5" fmla="*/ 0 60000 65536"/>
                  <a:gd name="T6" fmla="*/ 0 w 15"/>
                  <a:gd name="T7" fmla="*/ 0 h 61"/>
                  <a:gd name="T8" fmla="*/ 15 w 15"/>
                  <a:gd name="T9" fmla="*/ 61 h 6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1">
                    <a:moveTo>
                      <a:pt x="13" y="0"/>
                    </a:moveTo>
                    <a:cubicBezTo>
                      <a:pt x="15" y="21"/>
                      <a:pt x="15" y="44"/>
                      <a:pt x="0" y="6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" name="Freeform 726"/>
              <p:cNvSpPr>
                <a:spLocks/>
              </p:cNvSpPr>
              <p:nvPr/>
            </p:nvSpPr>
            <p:spPr bwMode="auto">
              <a:xfrm>
                <a:off x="3454" y="1370"/>
                <a:ext cx="37" cy="7"/>
              </a:xfrm>
              <a:custGeom>
                <a:avLst/>
                <a:gdLst>
                  <a:gd name="T0" fmla="*/ 0 w 24"/>
                  <a:gd name="T1" fmla="*/ 114 h 4"/>
                  <a:gd name="T2" fmla="*/ 771 w 24"/>
                  <a:gd name="T3" fmla="*/ 350 h 4"/>
                  <a:gd name="T4" fmla="*/ 0 60000 65536"/>
                  <a:gd name="T5" fmla="*/ 0 60000 65536"/>
                  <a:gd name="T6" fmla="*/ 0 w 24"/>
                  <a:gd name="T7" fmla="*/ 0 h 4"/>
                  <a:gd name="T8" fmla="*/ 24 w 24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4">
                    <a:moveTo>
                      <a:pt x="0" y="1"/>
                    </a:moveTo>
                    <a:cubicBezTo>
                      <a:pt x="9" y="0"/>
                      <a:pt x="17" y="1"/>
                      <a:pt x="24" y="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" name="Freeform 727"/>
              <p:cNvSpPr>
                <a:spLocks/>
              </p:cNvSpPr>
              <p:nvPr/>
            </p:nvSpPr>
            <p:spPr bwMode="auto">
              <a:xfrm>
                <a:off x="3571" y="1581"/>
                <a:ext cx="30" cy="114"/>
              </a:xfrm>
              <a:custGeom>
                <a:avLst/>
                <a:gdLst>
                  <a:gd name="T0" fmla="*/ 517 w 20"/>
                  <a:gd name="T1" fmla="*/ 0 h 74"/>
                  <a:gd name="T2" fmla="*/ 243 w 20"/>
                  <a:gd name="T3" fmla="*/ 2348 h 74"/>
                  <a:gd name="T4" fmla="*/ 0 60000 65536"/>
                  <a:gd name="T5" fmla="*/ 0 60000 65536"/>
                  <a:gd name="T6" fmla="*/ 0 w 20"/>
                  <a:gd name="T7" fmla="*/ 0 h 74"/>
                  <a:gd name="T8" fmla="*/ 20 w 20"/>
                  <a:gd name="T9" fmla="*/ 74 h 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74">
                    <a:moveTo>
                      <a:pt x="20" y="0"/>
                    </a:moveTo>
                    <a:cubicBezTo>
                      <a:pt x="0" y="19"/>
                      <a:pt x="6" y="50"/>
                      <a:pt x="9" y="7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" name="Line 728"/>
              <p:cNvSpPr>
                <a:spLocks noChangeShapeType="1"/>
              </p:cNvSpPr>
              <p:nvPr/>
            </p:nvSpPr>
            <p:spPr bwMode="auto">
              <a:xfrm flipH="1">
                <a:off x="3532" y="1643"/>
                <a:ext cx="43" cy="1"/>
              </a:xfrm>
              <a:prstGeom prst="line">
                <a:avLst/>
              </a:prstGeom>
              <a:noFill/>
              <a:ln w="12700" cap="rnd">
                <a:solidFill>
                  <a:srgbClr val="6D1F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" name="Freeform 729"/>
              <p:cNvSpPr>
                <a:spLocks/>
              </p:cNvSpPr>
              <p:nvPr/>
            </p:nvSpPr>
            <p:spPr bwMode="auto">
              <a:xfrm>
                <a:off x="3277" y="1488"/>
                <a:ext cx="57" cy="98"/>
              </a:xfrm>
              <a:custGeom>
                <a:avLst/>
                <a:gdLst>
                  <a:gd name="T0" fmla="*/ 1063 w 37"/>
                  <a:gd name="T1" fmla="*/ 0 h 64"/>
                  <a:gd name="T2" fmla="*/ 0 w 37"/>
                  <a:gd name="T3" fmla="*/ 1934 h 64"/>
                  <a:gd name="T4" fmla="*/ 0 60000 65536"/>
                  <a:gd name="T5" fmla="*/ 0 60000 65536"/>
                  <a:gd name="T6" fmla="*/ 0 w 37"/>
                  <a:gd name="T7" fmla="*/ 0 h 64"/>
                  <a:gd name="T8" fmla="*/ 37 w 37"/>
                  <a:gd name="T9" fmla="*/ 64 h 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64">
                    <a:moveTo>
                      <a:pt x="34" y="0"/>
                    </a:moveTo>
                    <a:cubicBezTo>
                      <a:pt x="37" y="27"/>
                      <a:pt x="24" y="51"/>
                      <a:pt x="0" y="6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" name="Freeform 730"/>
              <p:cNvSpPr>
                <a:spLocks/>
              </p:cNvSpPr>
              <p:nvPr/>
            </p:nvSpPr>
            <p:spPr bwMode="auto">
              <a:xfrm>
                <a:off x="3314" y="1565"/>
                <a:ext cx="30" cy="26"/>
              </a:xfrm>
              <a:custGeom>
                <a:avLst/>
                <a:gdLst>
                  <a:gd name="T0" fmla="*/ 0 w 20"/>
                  <a:gd name="T1" fmla="*/ 0 h 17"/>
                  <a:gd name="T2" fmla="*/ 517 w 20"/>
                  <a:gd name="T3" fmla="*/ 508 h 17"/>
                  <a:gd name="T4" fmla="*/ 0 60000 65536"/>
                  <a:gd name="T5" fmla="*/ 0 60000 65536"/>
                  <a:gd name="T6" fmla="*/ 0 w 20"/>
                  <a:gd name="T7" fmla="*/ 0 h 17"/>
                  <a:gd name="T8" fmla="*/ 20 w 20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17">
                    <a:moveTo>
                      <a:pt x="0" y="0"/>
                    </a:moveTo>
                    <a:cubicBezTo>
                      <a:pt x="8" y="5"/>
                      <a:pt x="15" y="10"/>
                      <a:pt x="20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" name="Freeform 731"/>
              <p:cNvSpPr>
                <a:spLocks/>
              </p:cNvSpPr>
              <p:nvPr/>
            </p:nvSpPr>
            <p:spPr bwMode="auto">
              <a:xfrm>
                <a:off x="4093" y="2068"/>
                <a:ext cx="43" cy="71"/>
              </a:xfrm>
              <a:custGeom>
                <a:avLst/>
                <a:gdLst>
                  <a:gd name="T0" fmla="*/ 762 w 28"/>
                  <a:gd name="T1" fmla="*/ 0 h 46"/>
                  <a:gd name="T2" fmla="*/ 0 w 28"/>
                  <a:gd name="T3" fmla="*/ 1486 h 46"/>
                  <a:gd name="T4" fmla="*/ 0 60000 65536"/>
                  <a:gd name="T5" fmla="*/ 0 60000 65536"/>
                  <a:gd name="T6" fmla="*/ 0 w 28"/>
                  <a:gd name="T7" fmla="*/ 0 h 46"/>
                  <a:gd name="T8" fmla="*/ 28 w 28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" h="46">
                    <a:moveTo>
                      <a:pt x="25" y="0"/>
                    </a:moveTo>
                    <a:cubicBezTo>
                      <a:pt x="28" y="20"/>
                      <a:pt x="16" y="35"/>
                      <a:pt x="0" y="4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" name="Freeform 732"/>
              <p:cNvSpPr>
                <a:spLocks/>
              </p:cNvSpPr>
              <p:nvPr/>
            </p:nvSpPr>
            <p:spPr bwMode="auto">
              <a:xfrm>
                <a:off x="4111" y="2117"/>
                <a:ext cx="26" cy="13"/>
              </a:xfrm>
              <a:custGeom>
                <a:avLst/>
                <a:gdLst>
                  <a:gd name="T0" fmla="*/ 508 w 17"/>
                  <a:gd name="T1" fmla="*/ 383 h 8"/>
                  <a:gd name="T2" fmla="*/ 0 w 17"/>
                  <a:gd name="T3" fmla="*/ 89 h 8"/>
                  <a:gd name="T4" fmla="*/ 0 60000 65536"/>
                  <a:gd name="T5" fmla="*/ 0 60000 65536"/>
                  <a:gd name="T6" fmla="*/ 0 w 17"/>
                  <a:gd name="T7" fmla="*/ 0 h 8"/>
                  <a:gd name="T8" fmla="*/ 17 w 17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8">
                    <a:moveTo>
                      <a:pt x="17" y="8"/>
                    </a:moveTo>
                    <a:cubicBezTo>
                      <a:pt x="13" y="2"/>
                      <a:pt x="7" y="0"/>
                      <a:pt x="0" y="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" name="Freeform 733"/>
              <p:cNvSpPr>
                <a:spLocks/>
              </p:cNvSpPr>
              <p:nvPr/>
            </p:nvSpPr>
            <p:spPr bwMode="auto">
              <a:xfrm>
                <a:off x="3726" y="1800"/>
                <a:ext cx="19" cy="100"/>
              </a:xfrm>
              <a:custGeom>
                <a:avLst/>
                <a:gdLst>
                  <a:gd name="T0" fmla="*/ 477 w 12"/>
                  <a:gd name="T1" fmla="*/ 0 h 65"/>
                  <a:gd name="T2" fmla="*/ 271 w 12"/>
                  <a:gd name="T3" fmla="*/ 2048 h 65"/>
                  <a:gd name="T4" fmla="*/ 0 60000 65536"/>
                  <a:gd name="T5" fmla="*/ 0 60000 65536"/>
                  <a:gd name="T6" fmla="*/ 0 w 12"/>
                  <a:gd name="T7" fmla="*/ 0 h 65"/>
                  <a:gd name="T8" fmla="*/ 12 w 12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65">
                    <a:moveTo>
                      <a:pt x="12" y="0"/>
                    </a:moveTo>
                    <a:cubicBezTo>
                      <a:pt x="0" y="16"/>
                      <a:pt x="1" y="47"/>
                      <a:pt x="7" y="65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" name="Freeform 734"/>
              <p:cNvSpPr>
                <a:spLocks/>
              </p:cNvSpPr>
              <p:nvPr/>
            </p:nvSpPr>
            <p:spPr bwMode="auto">
              <a:xfrm>
                <a:off x="3688" y="1859"/>
                <a:ext cx="41" cy="4"/>
              </a:xfrm>
              <a:custGeom>
                <a:avLst/>
                <a:gdLst>
                  <a:gd name="T0" fmla="*/ 761 w 27"/>
                  <a:gd name="T1" fmla="*/ 28 h 3"/>
                  <a:gd name="T2" fmla="*/ 0 w 27"/>
                  <a:gd name="T3" fmla="*/ 28 h 3"/>
                  <a:gd name="T4" fmla="*/ 0 60000 65536"/>
                  <a:gd name="T5" fmla="*/ 0 60000 65536"/>
                  <a:gd name="T6" fmla="*/ 0 w 27"/>
                  <a:gd name="T7" fmla="*/ 0 h 3"/>
                  <a:gd name="T8" fmla="*/ 27 w 2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3">
                    <a:moveTo>
                      <a:pt x="27" y="3"/>
                    </a:moveTo>
                    <a:cubicBezTo>
                      <a:pt x="18" y="0"/>
                      <a:pt x="9" y="1"/>
                      <a:pt x="0" y="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" name="Freeform 735"/>
              <p:cNvSpPr>
                <a:spLocks/>
              </p:cNvSpPr>
              <p:nvPr/>
            </p:nvSpPr>
            <p:spPr bwMode="auto">
              <a:xfrm>
                <a:off x="3591" y="2113"/>
                <a:ext cx="83" cy="34"/>
              </a:xfrm>
              <a:custGeom>
                <a:avLst/>
                <a:gdLst>
                  <a:gd name="T0" fmla="*/ 1692 w 54"/>
                  <a:gd name="T1" fmla="*/ 547 h 22"/>
                  <a:gd name="T2" fmla="*/ 0 w 54"/>
                  <a:gd name="T3" fmla="*/ 0 h 22"/>
                  <a:gd name="T4" fmla="*/ 0 60000 65536"/>
                  <a:gd name="T5" fmla="*/ 0 60000 65536"/>
                  <a:gd name="T6" fmla="*/ 0 w 54"/>
                  <a:gd name="T7" fmla="*/ 0 h 22"/>
                  <a:gd name="T8" fmla="*/ 54 w 54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22">
                    <a:moveTo>
                      <a:pt x="54" y="17"/>
                    </a:moveTo>
                    <a:cubicBezTo>
                      <a:pt x="36" y="22"/>
                      <a:pt x="14" y="9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" name="Freeform 736"/>
              <p:cNvSpPr>
                <a:spLocks/>
              </p:cNvSpPr>
              <p:nvPr/>
            </p:nvSpPr>
            <p:spPr bwMode="auto">
              <a:xfrm>
                <a:off x="3614" y="2136"/>
                <a:ext cx="8" cy="31"/>
              </a:xfrm>
              <a:custGeom>
                <a:avLst/>
                <a:gdLst>
                  <a:gd name="T0" fmla="*/ 221 w 5"/>
                  <a:gd name="T1" fmla="*/ 0 h 20"/>
                  <a:gd name="T2" fmla="*/ 0 w 5"/>
                  <a:gd name="T3" fmla="*/ 663 h 20"/>
                  <a:gd name="T4" fmla="*/ 0 60000 65536"/>
                  <a:gd name="T5" fmla="*/ 0 60000 65536"/>
                  <a:gd name="T6" fmla="*/ 0 w 5"/>
                  <a:gd name="T7" fmla="*/ 0 h 20"/>
                  <a:gd name="T8" fmla="*/ 5 w 5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0">
                    <a:moveTo>
                      <a:pt x="5" y="0"/>
                    </a:moveTo>
                    <a:cubicBezTo>
                      <a:pt x="4" y="7"/>
                      <a:pt x="2" y="13"/>
                      <a:pt x="0" y="2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" name="Freeform 737"/>
              <p:cNvSpPr>
                <a:spLocks/>
              </p:cNvSpPr>
              <p:nvPr/>
            </p:nvSpPr>
            <p:spPr bwMode="auto">
              <a:xfrm>
                <a:off x="3839" y="2080"/>
                <a:ext cx="9" cy="74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1531 h 48"/>
                  <a:gd name="T4" fmla="*/ 0 60000 65536"/>
                  <a:gd name="T5" fmla="*/ 0 60000 65536"/>
                  <a:gd name="T6" fmla="*/ 0 w 6"/>
                  <a:gd name="T7" fmla="*/ 0 h 48"/>
                  <a:gd name="T8" fmla="*/ 6 w 6"/>
                  <a:gd name="T9" fmla="*/ 48 h 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48">
                    <a:moveTo>
                      <a:pt x="0" y="0"/>
                    </a:moveTo>
                    <a:cubicBezTo>
                      <a:pt x="5" y="15"/>
                      <a:pt x="6" y="33"/>
                      <a:pt x="0" y="4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" name="Freeform 738"/>
              <p:cNvSpPr>
                <a:spLocks/>
              </p:cNvSpPr>
              <p:nvPr/>
            </p:nvSpPr>
            <p:spPr bwMode="auto">
              <a:xfrm>
                <a:off x="3845" y="2133"/>
                <a:ext cx="26" cy="3"/>
              </a:xfrm>
              <a:custGeom>
                <a:avLst/>
                <a:gdLst>
                  <a:gd name="T0" fmla="*/ 0 w 17"/>
                  <a:gd name="T1" fmla="*/ 61 h 2"/>
                  <a:gd name="T2" fmla="*/ 508 w 17"/>
                  <a:gd name="T3" fmla="*/ 61 h 2"/>
                  <a:gd name="T4" fmla="*/ 0 60000 65536"/>
                  <a:gd name="T5" fmla="*/ 0 60000 65536"/>
                  <a:gd name="T6" fmla="*/ 0 w 17"/>
                  <a:gd name="T7" fmla="*/ 0 h 2"/>
                  <a:gd name="T8" fmla="*/ 17 w 17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2">
                    <a:moveTo>
                      <a:pt x="0" y="2"/>
                    </a:moveTo>
                    <a:cubicBezTo>
                      <a:pt x="5" y="0"/>
                      <a:pt x="11" y="0"/>
                      <a:pt x="17" y="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" name="Freeform 739"/>
              <p:cNvSpPr>
                <a:spLocks/>
              </p:cNvSpPr>
              <p:nvPr/>
            </p:nvSpPr>
            <p:spPr bwMode="auto">
              <a:xfrm>
                <a:off x="3480" y="1819"/>
                <a:ext cx="18" cy="92"/>
              </a:xfrm>
              <a:custGeom>
                <a:avLst/>
                <a:gdLst>
                  <a:gd name="T0" fmla="*/ 301 w 12"/>
                  <a:gd name="T1" fmla="*/ 0 h 60"/>
                  <a:gd name="T2" fmla="*/ 315 w 12"/>
                  <a:gd name="T3" fmla="*/ 1831 h 60"/>
                  <a:gd name="T4" fmla="*/ 0 60000 65536"/>
                  <a:gd name="T5" fmla="*/ 0 60000 65536"/>
                  <a:gd name="T6" fmla="*/ 0 w 12"/>
                  <a:gd name="T7" fmla="*/ 0 h 60"/>
                  <a:gd name="T8" fmla="*/ 12 w 12"/>
                  <a:gd name="T9" fmla="*/ 60 h 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60">
                    <a:moveTo>
                      <a:pt x="11" y="0"/>
                    </a:moveTo>
                    <a:cubicBezTo>
                      <a:pt x="1" y="18"/>
                      <a:pt x="0" y="43"/>
                      <a:pt x="12" y="6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Freeform 740"/>
              <p:cNvSpPr>
                <a:spLocks/>
              </p:cNvSpPr>
              <p:nvPr/>
            </p:nvSpPr>
            <p:spPr bwMode="auto">
              <a:xfrm>
                <a:off x="3444" y="1869"/>
                <a:ext cx="39" cy="5"/>
              </a:xfrm>
              <a:custGeom>
                <a:avLst/>
                <a:gdLst>
                  <a:gd name="T0" fmla="*/ 877 w 25"/>
                  <a:gd name="T1" fmla="*/ 172 h 3"/>
                  <a:gd name="T2" fmla="*/ 0 w 25"/>
                  <a:gd name="T3" fmla="*/ 62 h 3"/>
                  <a:gd name="T4" fmla="*/ 0 60000 65536"/>
                  <a:gd name="T5" fmla="*/ 0 60000 65536"/>
                  <a:gd name="T6" fmla="*/ 0 w 25"/>
                  <a:gd name="T7" fmla="*/ 0 h 3"/>
                  <a:gd name="T8" fmla="*/ 25 w 2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3">
                    <a:moveTo>
                      <a:pt x="25" y="3"/>
                    </a:moveTo>
                    <a:cubicBezTo>
                      <a:pt x="17" y="0"/>
                      <a:pt x="8" y="0"/>
                      <a:pt x="0" y="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Freeform 741"/>
              <p:cNvSpPr>
                <a:spLocks/>
              </p:cNvSpPr>
              <p:nvPr/>
            </p:nvSpPr>
            <p:spPr bwMode="auto">
              <a:xfrm>
                <a:off x="3438" y="1087"/>
                <a:ext cx="19" cy="91"/>
              </a:xfrm>
              <a:custGeom>
                <a:avLst/>
                <a:gdLst>
                  <a:gd name="T0" fmla="*/ 396 w 12"/>
                  <a:gd name="T1" fmla="*/ 0 h 59"/>
                  <a:gd name="T2" fmla="*/ 477 w 12"/>
                  <a:gd name="T3" fmla="*/ 1886 h 59"/>
                  <a:gd name="T4" fmla="*/ 0 60000 65536"/>
                  <a:gd name="T5" fmla="*/ 0 60000 65536"/>
                  <a:gd name="T6" fmla="*/ 0 w 12"/>
                  <a:gd name="T7" fmla="*/ 0 h 59"/>
                  <a:gd name="T8" fmla="*/ 12 w 12"/>
                  <a:gd name="T9" fmla="*/ 59 h 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59">
                    <a:moveTo>
                      <a:pt x="10" y="0"/>
                    </a:moveTo>
                    <a:cubicBezTo>
                      <a:pt x="1" y="17"/>
                      <a:pt x="0" y="42"/>
                      <a:pt x="12" y="5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Freeform 742"/>
              <p:cNvSpPr>
                <a:spLocks/>
              </p:cNvSpPr>
              <p:nvPr/>
            </p:nvSpPr>
            <p:spPr bwMode="auto">
              <a:xfrm>
                <a:off x="3403" y="1136"/>
                <a:ext cx="38" cy="5"/>
              </a:xfrm>
              <a:custGeom>
                <a:avLst/>
                <a:gdLst>
                  <a:gd name="T0" fmla="*/ 716 w 25"/>
                  <a:gd name="T1" fmla="*/ 172 h 3"/>
                  <a:gd name="T2" fmla="*/ 0 w 25"/>
                  <a:gd name="T3" fmla="*/ 103 h 3"/>
                  <a:gd name="T4" fmla="*/ 0 60000 65536"/>
                  <a:gd name="T5" fmla="*/ 0 60000 65536"/>
                  <a:gd name="T6" fmla="*/ 0 w 25"/>
                  <a:gd name="T7" fmla="*/ 0 h 3"/>
                  <a:gd name="T8" fmla="*/ 25 w 2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3">
                    <a:moveTo>
                      <a:pt x="25" y="3"/>
                    </a:moveTo>
                    <a:cubicBezTo>
                      <a:pt x="17" y="1"/>
                      <a:pt x="8" y="0"/>
                      <a:pt x="0" y="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Freeform 743"/>
              <p:cNvSpPr>
                <a:spLocks/>
              </p:cNvSpPr>
              <p:nvPr/>
            </p:nvSpPr>
            <p:spPr bwMode="auto">
              <a:xfrm>
                <a:off x="3253" y="1743"/>
                <a:ext cx="57" cy="34"/>
              </a:xfrm>
              <a:custGeom>
                <a:avLst/>
                <a:gdLst>
                  <a:gd name="T0" fmla="*/ 1185 w 37"/>
                  <a:gd name="T1" fmla="*/ 617 h 22"/>
                  <a:gd name="T2" fmla="*/ 0 w 37"/>
                  <a:gd name="T3" fmla="*/ 0 h 22"/>
                  <a:gd name="T4" fmla="*/ 0 60000 65536"/>
                  <a:gd name="T5" fmla="*/ 0 60000 65536"/>
                  <a:gd name="T6" fmla="*/ 0 w 37"/>
                  <a:gd name="T7" fmla="*/ 0 h 22"/>
                  <a:gd name="T8" fmla="*/ 37 w 37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22">
                    <a:moveTo>
                      <a:pt x="37" y="19"/>
                    </a:moveTo>
                    <a:cubicBezTo>
                      <a:pt x="22" y="22"/>
                      <a:pt x="4" y="16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Freeform 744"/>
              <p:cNvSpPr>
                <a:spLocks/>
              </p:cNvSpPr>
              <p:nvPr/>
            </p:nvSpPr>
            <p:spPr bwMode="auto">
              <a:xfrm>
                <a:off x="3261" y="1769"/>
                <a:ext cx="12" cy="37"/>
              </a:xfrm>
              <a:custGeom>
                <a:avLst/>
                <a:gdLst>
                  <a:gd name="T0" fmla="*/ 210 w 8"/>
                  <a:gd name="T1" fmla="*/ 0 h 24"/>
                  <a:gd name="T2" fmla="*/ 0 w 8"/>
                  <a:gd name="T3" fmla="*/ 771 h 24"/>
                  <a:gd name="T4" fmla="*/ 0 60000 65536"/>
                  <a:gd name="T5" fmla="*/ 0 60000 65536"/>
                  <a:gd name="T6" fmla="*/ 0 w 8"/>
                  <a:gd name="T7" fmla="*/ 0 h 24"/>
                  <a:gd name="T8" fmla="*/ 8 w 8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4">
                    <a:moveTo>
                      <a:pt x="8" y="0"/>
                    </a:moveTo>
                    <a:cubicBezTo>
                      <a:pt x="7" y="8"/>
                      <a:pt x="3" y="16"/>
                      <a:pt x="0" y="2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Freeform 745"/>
              <p:cNvSpPr>
                <a:spLocks/>
              </p:cNvSpPr>
              <p:nvPr/>
            </p:nvSpPr>
            <p:spPr bwMode="auto">
              <a:xfrm>
                <a:off x="3263" y="2047"/>
                <a:ext cx="78" cy="21"/>
              </a:xfrm>
              <a:custGeom>
                <a:avLst/>
                <a:gdLst>
                  <a:gd name="T0" fmla="*/ 1520 w 51"/>
                  <a:gd name="T1" fmla="*/ 93 h 14"/>
                  <a:gd name="T2" fmla="*/ 0 w 51"/>
                  <a:gd name="T3" fmla="*/ 0 h 14"/>
                  <a:gd name="T4" fmla="*/ 0 60000 65536"/>
                  <a:gd name="T5" fmla="*/ 0 60000 65536"/>
                  <a:gd name="T6" fmla="*/ 0 w 51"/>
                  <a:gd name="T7" fmla="*/ 0 h 14"/>
                  <a:gd name="T8" fmla="*/ 51 w 51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14">
                    <a:moveTo>
                      <a:pt x="51" y="3"/>
                    </a:moveTo>
                    <a:cubicBezTo>
                      <a:pt x="37" y="14"/>
                      <a:pt x="15" y="7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" name="Freeform 746"/>
              <p:cNvSpPr>
                <a:spLocks/>
              </p:cNvSpPr>
              <p:nvPr/>
            </p:nvSpPr>
            <p:spPr bwMode="auto">
              <a:xfrm>
                <a:off x="3300" y="2060"/>
                <a:ext cx="3" cy="36"/>
              </a:xfrm>
              <a:custGeom>
                <a:avLst/>
                <a:gdLst>
                  <a:gd name="T0" fmla="*/ 61 w 2"/>
                  <a:gd name="T1" fmla="*/ 0 h 23"/>
                  <a:gd name="T2" fmla="*/ 0 w 2"/>
                  <a:gd name="T3" fmla="*/ 828 h 23"/>
                  <a:gd name="T4" fmla="*/ 0 60000 65536"/>
                  <a:gd name="T5" fmla="*/ 0 60000 65536"/>
                  <a:gd name="T6" fmla="*/ 0 w 2"/>
                  <a:gd name="T7" fmla="*/ 0 h 23"/>
                  <a:gd name="T8" fmla="*/ 2 w 2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3">
                    <a:moveTo>
                      <a:pt x="2" y="0"/>
                    </a:moveTo>
                    <a:cubicBezTo>
                      <a:pt x="1" y="7"/>
                      <a:pt x="1" y="15"/>
                      <a:pt x="0" y="2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Freeform 747"/>
              <p:cNvSpPr>
                <a:spLocks/>
              </p:cNvSpPr>
              <p:nvPr/>
            </p:nvSpPr>
            <p:spPr bwMode="auto">
              <a:xfrm>
                <a:off x="3158" y="1856"/>
                <a:ext cx="9" cy="70"/>
              </a:xfrm>
              <a:custGeom>
                <a:avLst/>
                <a:gdLst>
                  <a:gd name="T0" fmla="*/ 62 w 6"/>
                  <a:gd name="T1" fmla="*/ 0 h 46"/>
                  <a:gd name="T2" fmla="*/ 162 w 6"/>
                  <a:gd name="T3" fmla="*/ 1328 h 46"/>
                  <a:gd name="T4" fmla="*/ 0 60000 65536"/>
                  <a:gd name="T5" fmla="*/ 0 60000 65536"/>
                  <a:gd name="T6" fmla="*/ 0 w 6"/>
                  <a:gd name="T7" fmla="*/ 0 h 46"/>
                  <a:gd name="T8" fmla="*/ 6 w 6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46">
                    <a:moveTo>
                      <a:pt x="2" y="0"/>
                    </a:moveTo>
                    <a:cubicBezTo>
                      <a:pt x="0" y="15"/>
                      <a:pt x="3" y="31"/>
                      <a:pt x="6" y="4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" name="Line 748"/>
              <p:cNvSpPr>
                <a:spLocks noChangeShapeType="1"/>
              </p:cNvSpPr>
              <p:nvPr/>
            </p:nvSpPr>
            <p:spPr bwMode="auto">
              <a:xfrm flipH="1">
                <a:off x="3127" y="1903"/>
                <a:ext cx="33" cy="1"/>
              </a:xfrm>
              <a:prstGeom prst="line">
                <a:avLst/>
              </a:prstGeom>
              <a:noFill/>
              <a:ln w="12700" cap="rnd">
                <a:solidFill>
                  <a:srgbClr val="6D1F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Freeform 749"/>
              <p:cNvSpPr>
                <a:spLocks/>
              </p:cNvSpPr>
              <p:nvPr/>
            </p:nvSpPr>
            <p:spPr bwMode="auto">
              <a:xfrm>
                <a:off x="3183" y="2133"/>
                <a:ext cx="30" cy="66"/>
              </a:xfrm>
              <a:custGeom>
                <a:avLst/>
                <a:gdLst>
                  <a:gd name="T0" fmla="*/ 93 w 20"/>
                  <a:gd name="T1" fmla="*/ 0 h 43"/>
                  <a:gd name="T2" fmla="*/ 517 w 20"/>
                  <a:gd name="T3" fmla="*/ 1320 h 43"/>
                  <a:gd name="T4" fmla="*/ 0 60000 65536"/>
                  <a:gd name="T5" fmla="*/ 0 60000 65536"/>
                  <a:gd name="T6" fmla="*/ 0 w 20"/>
                  <a:gd name="T7" fmla="*/ 0 h 43"/>
                  <a:gd name="T8" fmla="*/ 20 w 20"/>
                  <a:gd name="T9" fmla="*/ 43 h 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43">
                    <a:moveTo>
                      <a:pt x="3" y="0"/>
                    </a:moveTo>
                    <a:cubicBezTo>
                      <a:pt x="0" y="14"/>
                      <a:pt x="8" y="35"/>
                      <a:pt x="20" y="4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" name="Freeform 750"/>
              <p:cNvSpPr>
                <a:spLocks/>
              </p:cNvSpPr>
              <p:nvPr/>
            </p:nvSpPr>
            <p:spPr bwMode="auto">
              <a:xfrm>
                <a:off x="3169" y="2181"/>
                <a:ext cx="24" cy="15"/>
              </a:xfrm>
              <a:custGeom>
                <a:avLst/>
                <a:gdLst>
                  <a:gd name="T0" fmla="*/ 412 w 16"/>
                  <a:gd name="T1" fmla="*/ 0 h 10"/>
                  <a:gd name="T2" fmla="*/ 0 w 16"/>
                  <a:gd name="T3" fmla="*/ 270 h 10"/>
                  <a:gd name="T4" fmla="*/ 0 60000 65536"/>
                  <a:gd name="T5" fmla="*/ 0 60000 65536"/>
                  <a:gd name="T6" fmla="*/ 0 w 16"/>
                  <a:gd name="T7" fmla="*/ 0 h 10"/>
                  <a:gd name="T8" fmla="*/ 16 w 16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10">
                    <a:moveTo>
                      <a:pt x="16" y="0"/>
                    </a:moveTo>
                    <a:cubicBezTo>
                      <a:pt x="11" y="4"/>
                      <a:pt x="6" y="7"/>
                      <a:pt x="0" y="1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" name="Freeform 751"/>
              <p:cNvSpPr>
                <a:spLocks/>
              </p:cNvSpPr>
              <p:nvPr/>
            </p:nvSpPr>
            <p:spPr bwMode="auto">
              <a:xfrm>
                <a:off x="3407" y="2204"/>
                <a:ext cx="64" cy="20"/>
              </a:xfrm>
              <a:custGeom>
                <a:avLst/>
                <a:gdLst>
                  <a:gd name="T0" fmla="*/ 1450 w 41"/>
                  <a:gd name="T1" fmla="*/ 157 h 13"/>
                  <a:gd name="T2" fmla="*/ 0 w 41"/>
                  <a:gd name="T3" fmla="*/ 0 h 13"/>
                  <a:gd name="T4" fmla="*/ 0 60000 65536"/>
                  <a:gd name="T5" fmla="*/ 0 60000 65536"/>
                  <a:gd name="T6" fmla="*/ 0 w 41"/>
                  <a:gd name="T7" fmla="*/ 0 h 13"/>
                  <a:gd name="T8" fmla="*/ 41 w 41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" h="13">
                    <a:moveTo>
                      <a:pt x="41" y="5"/>
                    </a:moveTo>
                    <a:cubicBezTo>
                      <a:pt x="29" y="13"/>
                      <a:pt x="12" y="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" name="Line 752"/>
              <p:cNvSpPr>
                <a:spLocks noChangeShapeType="1"/>
              </p:cNvSpPr>
              <p:nvPr/>
            </p:nvSpPr>
            <p:spPr bwMode="auto">
              <a:xfrm>
                <a:off x="3434" y="2219"/>
                <a:ext cx="1" cy="26"/>
              </a:xfrm>
              <a:prstGeom prst="line">
                <a:avLst/>
              </a:prstGeom>
              <a:noFill/>
              <a:ln w="12700" cap="rnd">
                <a:solidFill>
                  <a:srgbClr val="6D1F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" name="Freeform 753"/>
              <p:cNvSpPr>
                <a:spLocks/>
              </p:cNvSpPr>
              <p:nvPr/>
            </p:nvSpPr>
            <p:spPr bwMode="auto">
              <a:xfrm>
                <a:off x="4033" y="2325"/>
                <a:ext cx="83" cy="20"/>
              </a:xfrm>
              <a:custGeom>
                <a:avLst/>
                <a:gdLst>
                  <a:gd name="T0" fmla="*/ 1692 w 54"/>
                  <a:gd name="T1" fmla="*/ 414 h 13"/>
                  <a:gd name="T2" fmla="*/ 0 w 54"/>
                  <a:gd name="T3" fmla="*/ 102 h 13"/>
                  <a:gd name="T4" fmla="*/ 0 60000 65536"/>
                  <a:gd name="T5" fmla="*/ 0 60000 65536"/>
                  <a:gd name="T6" fmla="*/ 0 w 54"/>
                  <a:gd name="T7" fmla="*/ 0 h 13"/>
                  <a:gd name="T8" fmla="*/ 54 w 54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3">
                    <a:moveTo>
                      <a:pt x="54" y="13"/>
                    </a:moveTo>
                    <a:cubicBezTo>
                      <a:pt x="40" y="0"/>
                      <a:pt x="18" y="2"/>
                      <a:pt x="0" y="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" name="Freeform 754"/>
              <p:cNvSpPr>
                <a:spLocks/>
              </p:cNvSpPr>
              <p:nvPr/>
            </p:nvSpPr>
            <p:spPr bwMode="auto">
              <a:xfrm>
                <a:off x="4074" y="2308"/>
                <a:ext cx="8" cy="23"/>
              </a:xfrm>
              <a:custGeom>
                <a:avLst/>
                <a:gdLst>
                  <a:gd name="T0" fmla="*/ 221 w 5"/>
                  <a:gd name="T1" fmla="*/ 0 h 15"/>
                  <a:gd name="T2" fmla="*/ 0 w 5"/>
                  <a:gd name="T3" fmla="*/ 458 h 15"/>
                  <a:gd name="T4" fmla="*/ 0 60000 65536"/>
                  <a:gd name="T5" fmla="*/ 0 60000 65536"/>
                  <a:gd name="T6" fmla="*/ 0 w 5"/>
                  <a:gd name="T7" fmla="*/ 0 h 15"/>
                  <a:gd name="T8" fmla="*/ 5 w 5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5">
                    <a:moveTo>
                      <a:pt x="5" y="0"/>
                    </a:moveTo>
                    <a:cubicBezTo>
                      <a:pt x="2" y="4"/>
                      <a:pt x="0" y="10"/>
                      <a:pt x="0" y="15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" name="Freeform 755"/>
              <p:cNvSpPr>
                <a:spLocks/>
              </p:cNvSpPr>
              <p:nvPr/>
            </p:nvSpPr>
            <p:spPr bwMode="auto">
              <a:xfrm>
                <a:off x="4074" y="1776"/>
                <a:ext cx="83" cy="20"/>
              </a:xfrm>
              <a:custGeom>
                <a:avLst/>
                <a:gdLst>
                  <a:gd name="T0" fmla="*/ 1692 w 54"/>
                  <a:gd name="T1" fmla="*/ 414 h 13"/>
                  <a:gd name="T2" fmla="*/ 0 w 54"/>
                  <a:gd name="T3" fmla="*/ 102 h 13"/>
                  <a:gd name="T4" fmla="*/ 0 60000 65536"/>
                  <a:gd name="T5" fmla="*/ 0 60000 65536"/>
                  <a:gd name="T6" fmla="*/ 0 w 54"/>
                  <a:gd name="T7" fmla="*/ 0 h 13"/>
                  <a:gd name="T8" fmla="*/ 54 w 54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3">
                    <a:moveTo>
                      <a:pt x="54" y="13"/>
                    </a:moveTo>
                    <a:cubicBezTo>
                      <a:pt x="40" y="0"/>
                      <a:pt x="18" y="2"/>
                      <a:pt x="0" y="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" name="Freeform 756"/>
              <p:cNvSpPr>
                <a:spLocks/>
              </p:cNvSpPr>
              <p:nvPr/>
            </p:nvSpPr>
            <p:spPr bwMode="auto">
              <a:xfrm>
                <a:off x="4116" y="1759"/>
                <a:ext cx="8" cy="23"/>
              </a:xfrm>
              <a:custGeom>
                <a:avLst/>
                <a:gdLst>
                  <a:gd name="T0" fmla="*/ 221 w 5"/>
                  <a:gd name="T1" fmla="*/ 0 h 15"/>
                  <a:gd name="T2" fmla="*/ 0 w 5"/>
                  <a:gd name="T3" fmla="*/ 458 h 15"/>
                  <a:gd name="T4" fmla="*/ 0 60000 65536"/>
                  <a:gd name="T5" fmla="*/ 0 60000 65536"/>
                  <a:gd name="T6" fmla="*/ 0 w 5"/>
                  <a:gd name="T7" fmla="*/ 0 h 15"/>
                  <a:gd name="T8" fmla="*/ 5 w 5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5">
                    <a:moveTo>
                      <a:pt x="5" y="0"/>
                    </a:moveTo>
                    <a:cubicBezTo>
                      <a:pt x="2" y="4"/>
                      <a:pt x="0" y="10"/>
                      <a:pt x="0" y="15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" name="Freeform 757"/>
              <p:cNvSpPr>
                <a:spLocks/>
              </p:cNvSpPr>
              <p:nvPr/>
            </p:nvSpPr>
            <p:spPr bwMode="auto">
              <a:xfrm>
                <a:off x="3632" y="2324"/>
                <a:ext cx="14" cy="58"/>
              </a:xfrm>
              <a:custGeom>
                <a:avLst/>
                <a:gdLst>
                  <a:gd name="T0" fmla="*/ 310 w 9"/>
                  <a:gd name="T1" fmla="*/ 0 h 38"/>
                  <a:gd name="T2" fmla="*/ 310 w 9"/>
                  <a:gd name="T3" fmla="*/ 1128 h 38"/>
                  <a:gd name="T4" fmla="*/ 0 60000 65536"/>
                  <a:gd name="T5" fmla="*/ 0 60000 65536"/>
                  <a:gd name="T6" fmla="*/ 0 w 9"/>
                  <a:gd name="T7" fmla="*/ 0 h 38"/>
                  <a:gd name="T8" fmla="*/ 9 w 9"/>
                  <a:gd name="T9" fmla="*/ 38 h 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38">
                    <a:moveTo>
                      <a:pt x="9" y="0"/>
                    </a:moveTo>
                    <a:cubicBezTo>
                      <a:pt x="0" y="10"/>
                      <a:pt x="0" y="28"/>
                      <a:pt x="9" y="3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" name="Freeform 758"/>
              <p:cNvSpPr>
                <a:spLocks/>
              </p:cNvSpPr>
              <p:nvPr/>
            </p:nvSpPr>
            <p:spPr bwMode="auto">
              <a:xfrm>
                <a:off x="3594" y="2358"/>
                <a:ext cx="43" cy="3"/>
              </a:xfrm>
              <a:custGeom>
                <a:avLst/>
                <a:gdLst>
                  <a:gd name="T0" fmla="*/ 863 w 28"/>
                  <a:gd name="T1" fmla="*/ 61 h 2"/>
                  <a:gd name="T2" fmla="*/ 0 w 28"/>
                  <a:gd name="T3" fmla="*/ 0 h 2"/>
                  <a:gd name="T4" fmla="*/ 0 60000 65536"/>
                  <a:gd name="T5" fmla="*/ 0 60000 65536"/>
                  <a:gd name="T6" fmla="*/ 0 w 28"/>
                  <a:gd name="T7" fmla="*/ 0 h 2"/>
                  <a:gd name="T8" fmla="*/ 28 w 28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" h="2">
                    <a:moveTo>
                      <a:pt x="28" y="2"/>
                    </a:moveTo>
                    <a:cubicBezTo>
                      <a:pt x="19" y="1"/>
                      <a:pt x="9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" name="Freeform 759"/>
              <p:cNvSpPr>
                <a:spLocks/>
              </p:cNvSpPr>
              <p:nvPr/>
            </p:nvSpPr>
            <p:spPr bwMode="auto">
              <a:xfrm>
                <a:off x="3384" y="2428"/>
                <a:ext cx="79" cy="34"/>
              </a:xfrm>
              <a:custGeom>
                <a:avLst/>
                <a:gdLst>
                  <a:gd name="T0" fmla="*/ 1687 w 51"/>
                  <a:gd name="T1" fmla="*/ 0 h 22"/>
                  <a:gd name="T2" fmla="*/ 0 w 51"/>
                  <a:gd name="T3" fmla="*/ 723 h 22"/>
                  <a:gd name="T4" fmla="*/ 0 60000 65536"/>
                  <a:gd name="T5" fmla="*/ 0 60000 65536"/>
                  <a:gd name="T6" fmla="*/ 0 w 51"/>
                  <a:gd name="T7" fmla="*/ 0 h 22"/>
                  <a:gd name="T8" fmla="*/ 51 w 51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22">
                    <a:moveTo>
                      <a:pt x="51" y="0"/>
                    </a:moveTo>
                    <a:cubicBezTo>
                      <a:pt x="32" y="0"/>
                      <a:pt x="11" y="8"/>
                      <a:pt x="0" y="2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" name="Freeform 760"/>
              <p:cNvSpPr>
                <a:spLocks/>
              </p:cNvSpPr>
              <p:nvPr/>
            </p:nvSpPr>
            <p:spPr bwMode="auto">
              <a:xfrm>
                <a:off x="3377" y="2421"/>
                <a:ext cx="26" cy="23"/>
              </a:xfrm>
              <a:custGeom>
                <a:avLst/>
                <a:gdLst>
                  <a:gd name="T0" fmla="*/ 508 w 17"/>
                  <a:gd name="T1" fmla="*/ 458 h 15"/>
                  <a:gd name="T2" fmla="*/ 0 w 17"/>
                  <a:gd name="T3" fmla="*/ 0 h 15"/>
                  <a:gd name="T4" fmla="*/ 0 60000 65536"/>
                  <a:gd name="T5" fmla="*/ 0 60000 65536"/>
                  <a:gd name="T6" fmla="*/ 0 w 17"/>
                  <a:gd name="T7" fmla="*/ 0 h 15"/>
                  <a:gd name="T8" fmla="*/ 17 w 17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5">
                    <a:moveTo>
                      <a:pt x="17" y="15"/>
                    </a:moveTo>
                    <a:cubicBezTo>
                      <a:pt x="14" y="8"/>
                      <a:pt x="6" y="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" name="Freeform 761"/>
              <p:cNvSpPr>
                <a:spLocks/>
              </p:cNvSpPr>
              <p:nvPr/>
            </p:nvSpPr>
            <p:spPr bwMode="auto">
              <a:xfrm>
                <a:off x="3212" y="2353"/>
                <a:ext cx="15" cy="52"/>
              </a:xfrm>
              <a:custGeom>
                <a:avLst/>
                <a:gdLst>
                  <a:gd name="T0" fmla="*/ 270 w 10"/>
                  <a:gd name="T1" fmla="*/ 0 h 34"/>
                  <a:gd name="T2" fmla="*/ 93 w 10"/>
                  <a:gd name="T3" fmla="*/ 1022 h 34"/>
                  <a:gd name="T4" fmla="*/ 0 60000 65536"/>
                  <a:gd name="T5" fmla="*/ 0 60000 65536"/>
                  <a:gd name="T6" fmla="*/ 0 w 10"/>
                  <a:gd name="T7" fmla="*/ 0 h 34"/>
                  <a:gd name="T8" fmla="*/ 10 w 10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34">
                    <a:moveTo>
                      <a:pt x="10" y="0"/>
                    </a:moveTo>
                    <a:cubicBezTo>
                      <a:pt x="4" y="11"/>
                      <a:pt x="0" y="21"/>
                      <a:pt x="3" y="3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" name="Freeform 762"/>
              <p:cNvSpPr>
                <a:spLocks/>
              </p:cNvSpPr>
              <p:nvPr/>
            </p:nvSpPr>
            <p:spPr bwMode="auto">
              <a:xfrm>
                <a:off x="3180" y="2375"/>
                <a:ext cx="32" cy="12"/>
              </a:xfrm>
              <a:custGeom>
                <a:avLst/>
                <a:gdLst>
                  <a:gd name="T0" fmla="*/ 616 w 21"/>
                  <a:gd name="T1" fmla="*/ 210 h 8"/>
                  <a:gd name="T2" fmla="*/ 0 w 21"/>
                  <a:gd name="T3" fmla="*/ 40 h 8"/>
                  <a:gd name="T4" fmla="*/ 0 60000 65536"/>
                  <a:gd name="T5" fmla="*/ 0 60000 65536"/>
                  <a:gd name="T6" fmla="*/ 0 w 21"/>
                  <a:gd name="T7" fmla="*/ 0 h 8"/>
                  <a:gd name="T8" fmla="*/ 21 w 21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8">
                    <a:moveTo>
                      <a:pt x="21" y="8"/>
                    </a:moveTo>
                    <a:cubicBezTo>
                      <a:pt x="15" y="2"/>
                      <a:pt x="8" y="0"/>
                      <a:pt x="0" y="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" name="Freeform 763"/>
              <p:cNvSpPr>
                <a:spLocks/>
              </p:cNvSpPr>
              <p:nvPr/>
            </p:nvSpPr>
            <p:spPr bwMode="auto">
              <a:xfrm>
                <a:off x="3520" y="2559"/>
                <a:ext cx="29" cy="48"/>
              </a:xfrm>
              <a:custGeom>
                <a:avLst/>
                <a:gdLst>
                  <a:gd name="T0" fmla="*/ 554 w 19"/>
                  <a:gd name="T1" fmla="*/ 0 h 31"/>
                  <a:gd name="T2" fmla="*/ 0 w 19"/>
                  <a:gd name="T3" fmla="*/ 1023 h 31"/>
                  <a:gd name="T4" fmla="*/ 0 60000 65536"/>
                  <a:gd name="T5" fmla="*/ 0 60000 65536"/>
                  <a:gd name="T6" fmla="*/ 0 w 19"/>
                  <a:gd name="T7" fmla="*/ 0 h 31"/>
                  <a:gd name="T8" fmla="*/ 19 w 19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31">
                    <a:moveTo>
                      <a:pt x="19" y="0"/>
                    </a:moveTo>
                    <a:cubicBezTo>
                      <a:pt x="15" y="12"/>
                      <a:pt x="12" y="24"/>
                      <a:pt x="0" y="3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" name="Freeform 764"/>
              <p:cNvSpPr>
                <a:spLocks/>
              </p:cNvSpPr>
              <p:nvPr/>
            </p:nvSpPr>
            <p:spPr bwMode="auto">
              <a:xfrm>
                <a:off x="3535" y="2598"/>
                <a:ext cx="26" cy="17"/>
              </a:xfrm>
              <a:custGeom>
                <a:avLst/>
                <a:gdLst>
                  <a:gd name="T0" fmla="*/ 0 w 17"/>
                  <a:gd name="T1" fmla="*/ 45 h 11"/>
                  <a:gd name="T2" fmla="*/ 508 w 17"/>
                  <a:gd name="T3" fmla="*/ 354 h 11"/>
                  <a:gd name="T4" fmla="*/ 0 60000 65536"/>
                  <a:gd name="T5" fmla="*/ 0 60000 65536"/>
                  <a:gd name="T6" fmla="*/ 0 w 17"/>
                  <a:gd name="T7" fmla="*/ 0 h 11"/>
                  <a:gd name="T8" fmla="*/ 17 w 17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1">
                    <a:moveTo>
                      <a:pt x="0" y="1"/>
                    </a:moveTo>
                    <a:cubicBezTo>
                      <a:pt x="8" y="0"/>
                      <a:pt x="14" y="4"/>
                      <a:pt x="17" y="1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" name="Freeform 765"/>
              <p:cNvSpPr>
                <a:spLocks/>
              </p:cNvSpPr>
              <p:nvPr/>
            </p:nvSpPr>
            <p:spPr bwMode="auto">
              <a:xfrm>
                <a:off x="3852" y="2304"/>
                <a:ext cx="50" cy="46"/>
              </a:xfrm>
              <a:custGeom>
                <a:avLst/>
                <a:gdLst>
                  <a:gd name="T0" fmla="*/ 1137 w 32"/>
                  <a:gd name="T1" fmla="*/ 0 h 30"/>
                  <a:gd name="T2" fmla="*/ 0 w 32"/>
                  <a:gd name="T3" fmla="*/ 925 h 30"/>
                  <a:gd name="T4" fmla="*/ 0 60000 65536"/>
                  <a:gd name="T5" fmla="*/ 0 60000 65536"/>
                  <a:gd name="T6" fmla="*/ 0 w 32"/>
                  <a:gd name="T7" fmla="*/ 0 h 30"/>
                  <a:gd name="T8" fmla="*/ 32 w 3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" h="30">
                    <a:moveTo>
                      <a:pt x="32" y="0"/>
                    </a:moveTo>
                    <a:cubicBezTo>
                      <a:pt x="29" y="16"/>
                      <a:pt x="17" y="29"/>
                      <a:pt x="0" y="3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" name="Freeform 766"/>
              <p:cNvSpPr>
                <a:spLocks/>
              </p:cNvSpPr>
              <p:nvPr/>
            </p:nvSpPr>
            <p:spPr bwMode="auto">
              <a:xfrm>
                <a:off x="3880" y="2339"/>
                <a:ext cx="22" cy="26"/>
              </a:xfrm>
              <a:custGeom>
                <a:avLst/>
                <a:gdLst>
                  <a:gd name="T0" fmla="*/ 0 w 14"/>
                  <a:gd name="T1" fmla="*/ 0 h 17"/>
                  <a:gd name="T2" fmla="*/ 523 w 14"/>
                  <a:gd name="T3" fmla="*/ 508 h 17"/>
                  <a:gd name="T4" fmla="*/ 0 60000 65536"/>
                  <a:gd name="T5" fmla="*/ 0 60000 65536"/>
                  <a:gd name="T6" fmla="*/ 0 w 14"/>
                  <a:gd name="T7" fmla="*/ 0 h 17"/>
                  <a:gd name="T8" fmla="*/ 14 w 14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17">
                    <a:moveTo>
                      <a:pt x="0" y="0"/>
                    </a:moveTo>
                    <a:cubicBezTo>
                      <a:pt x="7" y="4"/>
                      <a:pt x="11" y="11"/>
                      <a:pt x="14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" name="Freeform 767"/>
              <p:cNvSpPr>
                <a:spLocks/>
              </p:cNvSpPr>
              <p:nvPr/>
            </p:nvSpPr>
            <p:spPr bwMode="auto">
              <a:xfrm>
                <a:off x="4245" y="2458"/>
                <a:ext cx="31" cy="71"/>
              </a:xfrm>
              <a:custGeom>
                <a:avLst/>
                <a:gdLst>
                  <a:gd name="T0" fmla="*/ 601 w 20"/>
                  <a:gd name="T1" fmla="*/ 0 h 46"/>
                  <a:gd name="T2" fmla="*/ 0 w 20"/>
                  <a:gd name="T3" fmla="*/ 1486 h 46"/>
                  <a:gd name="T4" fmla="*/ 0 60000 65536"/>
                  <a:gd name="T5" fmla="*/ 0 60000 65536"/>
                  <a:gd name="T6" fmla="*/ 0 w 20"/>
                  <a:gd name="T7" fmla="*/ 0 h 46"/>
                  <a:gd name="T8" fmla="*/ 20 w 20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46">
                    <a:moveTo>
                      <a:pt x="18" y="0"/>
                    </a:moveTo>
                    <a:cubicBezTo>
                      <a:pt x="20" y="17"/>
                      <a:pt x="12" y="34"/>
                      <a:pt x="0" y="4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" name="Freeform 768"/>
              <p:cNvSpPr>
                <a:spLocks/>
              </p:cNvSpPr>
              <p:nvPr/>
            </p:nvSpPr>
            <p:spPr bwMode="auto">
              <a:xfrm>
                <a:off x="4261" y="2510"/>
                <a:ext cx="18" cy="15"/>
              </a:xfrm>
              <a:custGeom>
                <a:avLst/>
                <a:gdLst>
                  <a:gd name="T0" fmla="*/ 0 w 12"/>
                  <a:gd name="T1" fmla="*/ 0 h 10"/>
                  <a:gd name="T2" fmla="*/ 315 w 12"/>
                  <a:gd name="T3" fmla="*/ 270 h 10"/>
                  <a:gd name="T4" fmla="*/ 0 60000 65536"/>
                  <a:gd name="T5" fmla="*/ 0 60000 65536"/>
                  <a:gd name="T6" fmla="*/ 0 w 12"/>
                  <a:gd name="T7" fmla="*/ 0 h 10"/>
                  <a:gd name="T8" fmla="*/ 12 w 12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0">
                    <a:moveTo>
                      <a:pt x="0" y="0"/>
                    </a:moveTo>
                    <a:cubicBezTo>
                      <a:pt x="4" y="3"/>
                      <a:pt x="8" y="6"/>
                      <a:pt x="12" y="1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Freeform 769"/>
              <p:cNvSpPr>
                <a:spLocks/>
              </p:cNvSpPr>
              <p:nvPr/>
            </p:nvSpPr>
            <p:spPr bwMode="auto">
              <a:xfrm>
                <a:off x="3993" y="2476"/>
                <a:ext cx="58" cy="34"/>
              </a:xfrm>
              <a:custGeom>
                <a:avLst/>
                <a:gdLst>
                  <a:gd name="T0" fmla="*/ 1128 w 38"/>
                  <a:gd name="T1" fmla="*/ 583 h 22"/>
                  <a:gd name="T2" fmla="*/ 0 w 38"/>
                  <a:gd name="T3" fmla="*/ 0 h 22"/>
                  <a:gd name="T4" fmla="*/ 0 60000 65536"/>
                  <a:gd name="T5" fmla="*/ 0 60000 65536"/>
                  <a:gd name="T6" fmla="*/ 0 w 38"/>
                  <a:gd name="T7" fmla="*/ 0 h 22"/>
                  <a:gd name="T8" fmla="*/ 38 w 38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22">
                    <a:moveTo>
                      <a:pt x="38" y="18"/>
                    </a:moveTo>
                    <a:cubicBezTo>
                      <a:pt x="25" y="22"/>
                      <a:pt x="8" y="1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Freeform 770"/>
              <p:cNvSpPr>
                <a:spLocks/>
              </p:cNvSpPr>
              <p:nvPr/>
            </p:nvSpPr>
            <p:spPr bwMode="auto">
              <a:xfrm>
                <a:off x="4003" y="2507"/>
                <a:ext cx="19" cy="31"/>
              </a:xfrm>
              <a:custGeom>
                <a:avLst/>
                <a:gdLst>
                  <a:gd name="T0" fmla="*/ 477 w 12"/>
                  <a:gd name="T1" fmla="*/ 0 h 20"/>
                  <a:gd name="T2" fmla="*/ 0 w 12"/>
                  <a:gd name="T3" fmla="*/ 663 h 20"/>
                  <a:gd name="T4" fmla="*/ 0 60000 65536"/>
                  <a:gd name="T5" fmla="*/ 0 60000 65536"/>
                  <a:gd name="T6" fmla="*/ 0 w 12"/>
                  <a:gd name="T7" fmla="*/ 0 h 20"/>
                  <a:gd name="T8" fmla="*/ 12 w 12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20">
                    <a:moveTo>
                      <a:pt x="12" y="0"/>
                    </a:moveTo>
                    <a:cubicBezTo>
                      <a:pt x="8" y="7"/>
                      <a:pt x="4" y="14"/>
                      <a:pt x="0" y="2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Freeform 771"/>
              <p:cNvSpPr>
                <a:spLocks/>
              </p:cNvSpPr>
              <p:nvPr/>
            </p:nvSpPr>
            <p:spPr bwMode="auto">
              <a:xfrm>
                <a:off x="3742" y="2478"/>
                <a:ext cx="43" cy="52"/>
              </a:xfrm>
              <a:custGeom>
                <a:avLst/>
                <a:gdLst>
                  <a:gd name="T0" fmla="*/ 0 w 28"/>
                  <a:gd name="T1" fmla="*/ 0 h 34"/>
                  <a:gd name="T2" fmla="*/ 863 w 28"/>
                  <a:gd name="T3" fmla="*/ 1022 h 34"/>
                  <a:gd name="T4" fmla="*/ 0 60000 65536"/>
                  <a:gd name="T5" fmla="*/ 0 60000 65536"/>
                  <a:gd name="T6" fmla="*/ 0 w 28"/>
                  <a:gd name="T7" fmla="*/ 0 h 34"/>
                  <a:gd name="T8" fmla="*/ 28 w 28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" h="34">
                    <a:moveTo>
                      <a:pt x="0" y="0"/>
                    </a:moveTo>
                    <a:cubicBezTo>
                      <a:pt x="2" y="18"/>
                      <a:pt x="13" y="26"/>
                      <a:pt x="28" y="3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" name="Freeform 772"/>
              <p:cNvSpPr>
                <a:spLocks/>
              </p:cNvSpPr>
              <p:nvPr/>
            </p:nvSpPr>
            <p:spPr bwMode="auto">
              <a:xfrm>
                <a:off x="3742" y="2522"/>
                <a:ext cx="18" cy="25"/>
              </a:xfrm>
              <a:custGeom>
                <a:avLst/>
                <a:gdLst>
                  <a:gd name="T0" fmla="*/ 315 w 12"/>
                  <a:gd name="T1" fmla="*/ 0 h 16"/>
                  <a:gd name="T2" fmla="*/ 0 w 12"/>
                  <a:gd name="T3" fmla="*/ 564 h 16"/>
                  <a:gd name="T4" fmla="*/ 0 60000 65536"/>
                  <a:gd name="T5" fmla="*/ 0 60000 65536"/>
                  <a:gd name="T6" fmla="*/ 0 w 12"/>
                  <a:gd name="T7" fmla="*/ 0 h 16"/>
                  <a:gd name="T8" fmla="*/ 12 w 12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6">
                    <a:moveTo>
                      <a:pt x="12" y="0"/>
                    </a:moveTo>
                    <a:cubicBezTo>
                      <a:pt x="9" y="6"/>
                      <a:pt x="5" y="11"/>
                      <a:pt x="0" y="1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" name="Freeform 773"/>
              <p:cNvSpPr>
                <a:spLocks/>
              </p:cNvSpPr>
              <p:nvPr/>
            </p:nvSpPr>
            <p:spPr bwMode="auto">
              <a:xfrm>
                <a:off x="3943" y="2703"/>
                <a:ext cx="22" cy="44"/>
              </a:xfrm>
              <a:custGeom>
                <a:avLst/>
                <a:gdLst>
                  <a:gd name="T0" fmla="*/ 77 w 14"/>
                  <a:gd name="T1" fmla="*/ 0 h 29"/>
                  <a:gd name="T2" fmla="*/ 523 w 14"/>
                  <a:gd name="T3" fmla="*/ 822 h 29"/>
                  <a:gd name="T4" fmla="*/ 0 60000 65536"/>
                  <a:gd name="T5" fmla="*/ 0 60000 65536"/>
                  <a:gd name="T6" fmla="*/ 0 w 14"/>
                  <a:gd name="T7" fmla="*/ 0 h 29"/>
                  <a:gd name="T8" fmla="*/ 14 w 14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29">
                    <a:moveTo>
                      <a:pt x="2" y="0"/>
                    </a:moveTo>
                    <a:cubicBezTo>
                      <a:pt x="0" y="12"/>
                      <a:pt x="4" y="23"/>
                      <a:pt x="14" y="2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" name="Freeform 774"/>
              <p:cNvSpPr>
                <a:spLocks/>
              </p:cNvSpPr>
              <p:nvPr/>
            </p:nvSpPr>
            <p:spPr bwMode="auto">
              <a:xfrm>
                <a:off x="3914" y="2736"/>
                <a:ext cx="35" cy="19"/>
              </a:xfrm>
              <a:custGeom>
                <a:avLst/>
                <a:gdLst>
                  <a:gd name="T0" fmla="*/ 660 w 23"/>
                  <a:gd name="T1" fmla="*/ 52 h 12"/>
                  <a:gd name="T2" fmla="*/ 0 w 23"/>
                  <a:gd name="T3" fmla="*/ 477 h 12"/>
                  <a:gd name="T4" fmla="*/ 0 60000 65536"/>
                  <a:gd name="T5" fmla="*/ 0 60000 65536"/>
                  <a:gd name="T6" fmla="*/ 0 w 23"/>
                  <a:gd name="T7" fmla="*/ 0 h 12"/>
                  <a:gd name="T8" fmla="*/ 23 w 23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12">
                    <a:moveTo>
                      <a:pt x="23" y="1"/>
                    </a:moveTo>
                    <a:cubicBezTo>
                      <a:pt x="13" y="0"/>
                      <a:pt x="5" y="5"/>
                      <a:pt x="0" y="1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" name="Freeform 775"/>
              <p:cNvSpPr>
                <a:spLocks/>
              </p:cNvSpPr>
              <p:nvPr/>
            </p:nvSpPr>
            <p:spPr bwMode="auto">
              <a:xfrm>
                <a:off x="3512" y="2781"/>
                <a:ext cx="36" cy="71"/>
              </a:xfrm>
              <a:custGeom>
                <a:avLst/>
                <a:gdLst>
                  <a:gd name="T0" fmla="*/ 725 w 23"/>
                  <a:gd name="T1" fmla="*/ 0 h 46"/>
                  <a:gd name="T2" fmla="*/ 0 w 23"/>
                  <a:gd name="T3" fmla="*/ 1486 h 46"/>
                  <a:gd name="T4" fmla="*/ 0 60000 65536"/>
                  <a:gd name="T5" fmla="*/ 0 60000 65536"/>
                  <a:gd name="T6" fmla="*/ 0 w 23"/>
                  <a:gd name="T7" fmla="*/ 0 h 46"/>
                  <a:gd name="T8" fmla="*/ 23 w 23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46">
                    <a:moveTo>
                      <a:pt x="20" y="0"/>
                    </a:moveTo>
                    <a:cubicBezTo>
                      <a:pt x="23" y="19"/>
                      <a:pt x="15" y="36"/>
                      <a:pt x="0" y="4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" name="Freeform 776"/>
              <p:cNvSpPr>
                <a:spLocks/>
              </p:cNvSpPr>
              <p:nvPr/>
            </p:nvSpPr>
            <p:spPr bwMode="auto">
              <a:xfrm>
                <a:off x="3535" y="2832"/>
                <a:ext cx="23" cy="11"/>
              </a:xfrm>
              <a:custGeom>
                <a:avLst/>
                <a:gdLst>
                  <a:gd name="T0" fmla="*/ 0 w 15"/>
                  <a:gd name="T1" fmla="*/ 0 h 7"/>
                  <a:gd name="T2" fmla="*/ 458 w 15"/>
                  <a:gd name="T3" fmla="*/ 256 h 7"/>
                  <a:gd name="T4" fmla="*/ 0 60000 65536"/>
                  <a:gd name="T5" fmla="*/ 0 60000 65536"/>
                  <a:gd name="T6" fmla="*/ 0 w 15"/>
                  <a:gd name="T7" fmla="*/ 0 h 7"/>
                  <a:gd name="T8" fmla="*/ 15 w 15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7">
                    <a:moveTo>
                      <a:pt x="0" y="0"/>
                    </a:moveTo>
                    <a:cubicBezTo>
                      <a:pt x="5" y="2"/>
                      <a:pt x="10" y="4"/>
                      <a:pt x="15" y="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" name="Freeform 777"/>
              <p:cNvSpPr>
                <a:spLocks/>
              </p:cNvSpPr>
              <p:nvPr/>
            </p:nvSpPr>
            <p:spPr bwMode="auto">
              <a:xfrm>
                <a:off x="3424" y="2667"/>
                <a:ext cx="10" cy="31"/>
              </a:xfrm>
              <a:custGeom>
                <a:avLst/>
                <a:gdLst>
                  <a:gd name="T0" fmla="*/ 362 w 6"/>
                  <a:gd name="T1" fmla="*/ 0 h 20"/>
                  <a:gd name="T2" fmla="*/ 62 w 6"/>
                  <a:gd name="T3" fmla="*/ 663 h 20"/>
                  <a:gd name="T4" fmla="*/ 0 60000 65536"/>
                  <a:gd name="T5" fmla="*/ 0 60000 65536"/>
                  <a:gd name="T6" fmla="*/ 0 w 6"/>
                  <a:gd name="T7" fmla="*/ 0 h 20"/>
                  <a:gd name="T8" fmla="*/ 6 w 6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0">
                    <a:moveTo>
                      <a:pt x="6" y="0"/>
                    </a:moveTo>
                    <a:cubicBezTo>
                      <a:pt x="1" y="6"/>
                      <a:pt x="0" y="12"/>
                      <a:pt x="1" y="2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" name="Freeform 778"/>
              <p:cNvSpPr>
                <a:spLocks/>
              </p:cNvSpPr>
              <p:nvPr/>
            </p:nvSpPr>
            <p:spPr bwMode="auto">
              <a:xfrm>
                <a:off x="3404" y="2669"/>
                <a:ext cx="19" cy="14"/>
              </a:xfrm>
              <a:custGeom>
                <a:avLst/>
                <a:gdLst>
                  <a:gd name="T0" fmla="*/ 477 w 12"/>
                  <a:gd name="T1" fmla="*/ 310 h 9"/>
                  <a:gd name="T2" fmla="*/ 0 w 12"/>
                  <a:gd name="T3" fmla="*/ 0 h 9"/>
                  <a:gd name="T4" fmla="*/ 0 60000 65536"/>
                  <a:gd name="T5" fmla="*/ 0 60000 65536"/>
                  <a:gd name="T6" fmla="*/ 0 w 12"/>
                  <a:gd name="T7" fmla="*/ 0 h 9"/>
                  <a:gd name="T8" fmla="*/ 12 w 12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9">
                    <a:moveTo>
                      <a:pt x="12" y="9"/>
                    </a:moveTo>
                    <a:cubicBezTo>
                      <a:pt x="10" y="4"/>
                      <a:pt x="6" y="1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9" name="Freeform 779"/>
              <p:cNvSpPr>
                <a:spLocks/>
              </p:cNvSpPr>
              <p:nvPr/>
            </p:nvSpPr>
            <p:spPr bwMode="auto">
              <a:xfrm>
                <a:off x="4160" y="2727"/>
                <a:ext cx="45" cy="45"/>
              </a:xfrm>
              <a:custGeom>
                <a:avLst/>
                <a:gdLst>
                  <a:gd name="T0" fmla="*/ 981 w 29"/>
                  <a:gd name="T1" fmla="*/ 0 h 29"/>
                  <a:gd name="T2" fmla="*/ 0 w 29"/>
                  <a:gd name="T3" fmla="*/ 981 h 29"/>
                  <a:gd name="T4" fmla="*/ 0 60000 65536"/>
                  <a:gd name="T5" fmla="*/ 0 60000 65536"/>
                  <a:gd name="T6" fmla="*/ 0 w 29"/>
                  <a:gd name="T7" fmla="*/ 0 h 29"/>
                  <a:gd name="T8" fmla="*/ 29 w 29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29">
                    <a:moveTo>
                      <a:pt x="29" y="0"/>
                    </a:moveTo>
                    <a:cubicBezTo>
                      <a:pt x="25" y="15"/>
                      <a:pt x="13" y="22"/>
                      <a:pt x="0" y="2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0" name="Freeform 780"/>
              <p:cNvSpPr>
                <a:spLocks/>
              </p:cNvSpPr>
              <p:nvPr/>
            </p:nvSpPr>
            <p:spPr bwMode="auto">
              <a:xfrm>
                <a:off x="4187" y="2758"/>
                <a:ext cx="18" cy="26"/>
              </a:xfrm>
              <a:custGeom>
                <a:avLst/>
                <a:gdLst>
                  <a:gd name="T0" fmla="*/ 0 w 12"/>
                  <a:gd name="T1" fmla="*/ 0 h 17"/>
                  <a:gd name="T2" fmla="*/ 315 w 12"/>
                  <a:gd name="T3" fmla="*/ 508 h 17"/>
                  <a:gd name="T4" fmla="*/ 0 60000 65536"/>
                  <a:gd name="T5" fmla="*/ 0 60000 65536"/>
                  <a:gd name="T6" fmla="*/ 0 w 12"/>
                  <a:gd name="T7" fmla="*/ 0 h 17"/>
                  <a:gd name="T8" fmla="*/ 12 w 12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7">
                    <a:moveTo>
                      <a:pt x="0" y="0"/>
                    </a:moveTo>
                    <a:cubicBezTo>
                      <a:pt x="5" y="5"/>
                      <a:pt x="9" y="11"/>
                      <a:pt x="12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1" name="Freeform 781"/>
              <p:cNvSpPr>
                <a:spLocks/>
              </p:cNvSpPr>
              <p:nvPr/>
            </p:nvSpPr>
            <p:spPr bwMode="auto">
              <a:xfrm>
                <a:off x="4006" y="2900"/>
                <a:ext cx="68" cy="41"/>
              </a:xfrm>
              <a:custGeom>
                <a:avLst/>
                <a:gdLst>
                  <a:gd name="T0" fmla="*/ 1426 w 44"/>
                  <a:gd name="T1" fmla="*/ 761 h 27"/>
                  <a:gd name="T2" fmla="*/ 0 w 44"/>
                  <a:gd name="T3" fmla="*/ 0 h 27"/>
                  <a:gd name="T4" fmla="*/ 0 60000 65536"/>
                  <a:gd name="T5" fmla="*/ 0 60000 65536"/>
                  <a:gd name="T6" fmla="*/ 0 w 44"/>
                  <a:gd name="T7" fmla="*/ 0 h 27"/>
                  <a:gd name="T8" fmla="*/ 44 w 44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4" h="27">
                    <a:moveTo>
                      <a:pt x="44" y="27"/>
                    </a:moveTo>
                    <a:cubicBezTo>
                      <a:pt x="29" y="24"/>
                      <a:pt x="3" y="18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" name="Freeform 782"/>
              <p:cNvSpPr>
                <a:spLocks/>
              </p:cNvSpPr>
              <p:nvPr/>
            </p:nvSpPr>
            <p:spPr bwMode="auto">
              <a:xfrm>
                <a:off x="4019" y="2934"/>
                <a:ext cx="17" cy="26"/>
              </a:xfrm>
              <a:custGeom>
                <a:avLst/>
                <a:gdLst>
                  <a:gd name="T0" fmla="*/ 354 w 11"/>
                  <a:gd name="T1" fmla="*/ 0 h 17"/>
                  <a:gd name="T2" fmla="*/ 0 w 11"/>
                  <a:gd name="T3" fmla="*/ 508 h 17"/>
                  <a:gd name="T4" fmla="*/ 0 60000 65536"/>
                  <a:gd name="T5" fmla="*/ 0 60000 65536"/>
                  <a:gd name="T6" fmla="*/ 0 w 11"/>
                  <a:gd name="T7" fmla="*/ 0 h 17"/>
                  <a:gd name="T8" fmla="*/ 11 w 11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7">
                    <a:moveTo>
                      <a:pt x="11" y="0"/>
                    </a:moveTo>
                    <a:cubicBezTo>
                      <a:pt x="7" y="6"/>
                      <a:pt x="3" y="11"/>
                      <a:pt x="0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" name="Freeform 783"/>
              <p:cNvSpPr>
                <a:spLocks/>
              </p:cNvSpPr>
              <p:nvPr/>
            </p:nvSpPr>
            <p:spPr bwMode="auto">
              <a:xfrm>
                <a:off x="3754" y="2821"/>
                <a:ext cx="32" cy="57"/>
              </a:xfrm>
              <a:custGeom>
                <a:avLst/>
                <a:gdLst>
                  <a:gd name="T0" fmla="*/ 114 w 21"/>
                  <a:gd name="T1" fmla="*/ 0 h 37"/>
                  <a:gd name="T2" fmla="*/ 616 w 21"/>
                  <a:gd name="T3" fmla="*/ 1185 h 37"/>
                  <a:gd name="T4" fmla="*/ 0 60000 65536"/>
                  <a:gd name="T5" fmla="*/ 0 60000 65536"/>
                  <a:gd name="T6" fmla="*/ 0 w 21"/>
                  <a:gd name="T7" fmla="*/ 0 h 37"/>
                  <a:gd name="T8" fmla="*/ 21 w 21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37">
                    <a:moveTo>
                      <a:pt x="4" y="0"/>
                    </a:moveTo>
                    <a:cubicBezTo>
                      <a:pt x="0" y="14"/>
                      <a:pt x="11" y="29"/>
                      <a:pt x="21" y="3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4" name="Freeform 784"/>
              <p:cNvSpPr>
                <a:spLocks/>
              </p:cNvSpPr>
              <p:nvPr/>
            </p:nvSpPr>
            <p:spPr bwMode="auto">
              <a:xfrm>
                <a:off x="3734" y="2855"/>
                <a:ext cx="32" cy="22"/>
              </a:xfrm>
              <a:custGeom>
                <a:avLst/>
                <a:gdLst>
                  <a:gd name="T0" fmla="*/ 616 w 21"/>
                  <a:gd name="T1" fmla="*/ 0 h 14"/>
                  <a:gd name="T2" fmla="*/ 0 w 21"/>
                  <a:gd name="T3" fmla="*/ 523 h 14"/>
                  <a:gd name="T4" fmla="*/ 0 60000 65536"/>
                  <a:gd name="T5" fmla="*/ 0 60000 65536"/>
                  <a:gd name="T6" fmla="*/ 0 w 21"/>
                  <a:gd name="T7" fmla="*/ 0 h 14"/>
                  <a:gd name="T8" fmla="*/ 21 w 21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14">
                    <a:moveTo>
                      <a:pt x="21" y="0"/>
                    </a:moveTo>
                    <a:cubicBezTo>
                      <a:pt x="16" y="7"/>
                      <a:pt x="9" y="12"/>
                      <a:pt x="0" y="1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" name="Freeform 785"/>
              <p:cNvSpPr>
                <a:spLocks/>
              </p:cNvSpPr>
              <p:nvPr/>
            </p:nvSpPr>
            <p:spPr bwMode="auto">
              <a:xfrm>
                <a:off x="3816" y="3038"/>
                <a:ext cx="75" cy="51"/>
              </a:xfrm>
              <a:custGeom>
                <a:avLst/>
                <a:gdLst>
                  <a:gd name="T0" fmla="*/ 1479 w 49"/>
                  <a:gd name="T1" fmla="*/ 1034 h 33"/>
                  <a:gd name="T2" fmla="*/ 0 w 49"/>
                  <a:gd name="T3" fmla="*/ 0 h 33"/>
                  <a:gd name="T4" fmla="*/ 0 60000 65536"/>
                  <a:gd name="T5" fmla="*/ 0 60000 65536"/>
                  <a:gd name="T6" fmla="*/ 0 w 49"/>
                  <a:gd name="T7" fmla="*/ 0 h 33"/>
                  <a:gd name="T8" fmla="*/ 49 w 49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" h="33">
                    <a:moveTo>
                      <a:pt x="49" y="32"/>
                    </a:moveTo>
                    <a:cubicBezTo>
                      <a:pt x="28" y="33"/>
                      <a:pt x="8" y="2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" name="Freeform 786"/>
              <p:cNvSpPr>
                <a:spLocks/>
              </p:cNvSpPr>
              <p:nvPr/>
            </p:nvSpPr>
            <p:spPr bwMode="auto">
              <a:xfrm>
                <a:off x="3836" y="3083"/>
                <a:ext cx="9" cy="26"/>
              </a:xfrm>
              <a:custGeom>
                <a:avLst/>
                <a:gdLst>
                  <a:gd name="T0" fmla="*/ 162 w 6"/>
                  <a:gd name="T1" fmla="*/ 0 h 17"/>
                  <a:gd name="T2" fmla="*/ 40 w 6"/>
                  <a:gd name="T3" fmla="*/ 508 h 17"/>
                  <a:gd name="T4" fmla="*/ 0 60000 65536"/>
                  <a:gd name="T5" fmla="*/ 0 60000 65536"/>
                  <a:gd name="T6" fmla="*/ 0 w 6"/>
                  <a:gd name="T7" fmla="*/ 0 h 17"/>
                  <a:gd name="T8" fmla="*/ 6 w 6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7">
                    <a:moveTo>
                      <a:pt x="6" y="0"/>
                    </a:moveTo>
                    <a:cubicBezTo>
                      <a:pt x="1" y="5"/>
                      <a:pt x="0" y="10"/>
                      <a:pt x="1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" name="Freeform 787"/>
              <p:cNvSpPr>
                <a:spLocks/>
              </p:cNvSpPr>
              <p:nvPr/>
            </p:nvSpPr>
            <p:spPr bwMode="auto">
              <a:xfrm>
                <a:off x="3551" y="3015"/>
                <a:ext cx="50" cy="34"/>
              </a:xfrm>
              <a:custGeom>
                <a:avLst/>
                <a:gdLst>
                  <a:gd name="T0" fmla="*/ 918 w 33"/>
                  <a:gd name="T1" fmla="*/ 0 h 22"/>
                  <a:gd name="T2" fmla="*/ 0 w 33"/>
                  <a:gd name="T3" fmla="*/ 649 h 22"/>
                  <a:gd name="T4" fmla="*/ 0 60000 65536"/>
                  <a:gd name="T5" fmla="*/ 0 60000 65536"/>
                  <a:gd name="T6" fmla="*/ 0 w 33"/>
                  <a:gd name="T7" fmla="*/ 0 h 22"/>
                  <a:gd name="T8" fmla="*/ 33 w 33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22">
                    <a:moveTo>
                      <a:pt x="33" y="0"/>
                    </a:moveTo>
                    <a:cubicBezTo>
                      <a:pt x="29" y="13"/>
                      <a:pt x="14" y="22"/>
                      <a:pt x="0" y="2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" name="Freeform 788"/>
              <p:cNvSpPr>
                <a:spLocks/>
              </p:cNvSpPr>
              <p:nvPr/>
            </p:nvSpPr>
            <p:spPr bwMode="auto">
              <a:xfrm>
                <a:off x="3580" y="3043"/>
                <a:ext cx="14" cy="26"/>
              </a:xfrm>
              <a:custGeom>
                <a:avLst/>
                <a:gdLst>
                  <a:gd name="T0" fmla="*/ 0 w 9"/>
                  <a:gd name="T1" fmla="*/ 0 h 17"/>
                  <a:gd name="T2" fmla="*/ 310 w 9"/>
                  <a:gd name="T3" fmla="*/ 508 h 17"/>
                  <a:gd name="T4" fmla="*/ 0 60000 65536"/>
                  <a:gd name="T5" fmla="*/ 0 60000 65536"/>
                  <a:gd name="T6" fmla="*/ 0 w 9"/>
                  <a:gd name="T7" fmla="*/ 0 h 17"/>
                  <a:gd name="T8" fmla="*/ 9 w 9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7">
                    <a:moveTo>
                      <a:pt x="0" y="0"/>
                    </a:moveTo>
                    <a:cubicBezTo>
                      <a:pt x="4" y="6"/>
                      <a:pt x="6" y="11"/>
                      <a:pt x="9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" name="Freeform 789"/>
              <p:cNvSpPr>
                <a:spLocks/>
              </p:cNvSpPr>
              <p:nvPr/>
            </p:nvSpPr>
            <p:spPr bwMode="auto">
              <a:xfrm>
                <a:off x="3617" y="3180"/>
                <a:ext cx="65" cy="34"/>
              </a:xfrm>
              <a:custGeom>
                <a:avLst/>
                <a:gdLst>
                  <a:gd name="T0" fmla="*/ 1382 w 42"/>
                  <a:gd name="T1" fmla="*/ 723 h 22"/>
                  <a:gd name="T2" fmla="*/ 0 w 42"/>
                  <a:gd name="T3" fmla="*/ 0 h 22"/>
                  <a:gd name="T4" fmla="*/ 0 60000 65536"/>
                  <a:gd name="T5" fmla="*/ 0 60000 65536"/>
                  <a:gd name="T6" fmla="*/ 0 w 42"/>
                  <a:gd name="T7" fmla="*/ 0 h 22"/>
                  <a:gd name="T8" fmla="*/ 42 w 42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" h="22">
                    <a:moveTo>
                      <a:pt x="42" y="22"/>
                    </a:moveTo>
                    <a:cubicBezTo>
                      <a:pt x="27" y="19"/>
                      <a:pt x="11" y="1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0" name="Freeform 790"/>
              <p:cNvSpPr>
                <a:spLocks/>
              </p:cNvSpPr>
              <p:nvPr/>
            </p:nvSpPr>
            <p:spPr bwMode="auto">
              <a:xfrm>
                <a:off x="3632" y="3206"/>
                <a:ext cx="8" cy="31"/>
              </a:xfrm>
              <a:custGeom>
                <a:avLst/>
                <a:gdLst>
                  <a:gd name="T0" fmla="*/ 221 w 5"/>
                  <a:gd name="T1" fmla="*/ 0 h 20"/>
                  <a:gd name="T2" fmla="*/ 0 w 5"/>
                  <a:gd name="T3" fmla="*/ 663 h 20"/>
                  <a:gd name="T4" fmla="*/ 0 60000 65536"/>
                  <a:gd name="T5" fmla="*/ 0 60000 65536"/>
                  <a:gd name="T6" fmla="*/ 0 w 5"/>
                  <a:gd name="T7" fmla="*/ 0 h 20"/>
                  <a:gd name="T8" fmla="*/ 5 w 5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0">
                    <a:moveTo>
                      <a:pt x="5" y="0"/>
                    </a:moveTo>
                    <a:cubicBezTo>
                      <a:pt x="3" y="6"/>
                      <a:pt x="1" y="13"/>
                      <a:pt x="0" y="2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1" name="Freeform 791"/>
              <p:cNvSpPr>
                <a:spLocks/>
              </p:cNvSpPr>
              <p:nvPr/>
            </p:nvSpPr>
            <p:spPr bwMode="auto">
              <a:xfrm>
                <a:off x="3983" y="3289"/>
                <a:ext cx="23" cy="39"/>
              </a:xfrm>
              <a:custGeom>
                <a:avLst/>
                <a:gdLst>
                  <a:gd name="T0" fmla="*/ 406 w 15"/>
                  <a:gd name="T1" fmla="*/ 0 h 25"/>
                  <a:gd name="T2" fmla="*/ 0 w 15"/>
                  <a:gd name="T3" fmla="*/ 877 h 25"/>
                  <a:gd name="T4" fmla="*/ 0 60000 65536"/>
                  <a:gd name="T5" fmla="*/ 0 60000 65536"/>
                  <a:gd name="T6" fmla="*/ 0 w 15"/>
                  <a:gd name="T7" fmla="*/ 0 h 25"/>
                  <a:gd name="T8" fmla="*/ 15 w 15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25">
                    <a:moveTo>
                      <a:pt x="13" y="0"/>
                    </a:moveTo>
                    <a:cubicBezTo>
                      <a:pt x="15" y="11"/>
                      <a:pt x="8" y="20"/>
                      <a:pt x="0" y="25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2" name="Freeform 792"/>
              <p:cNvSpPr>
                <a:spLocks/>
              </p:cNvSpPr>
              <p:nvPr/>
            </p:nvSpPr>
            <p:spPr bwMode="auto">
              <a:xfrm>
                <a:off x="3996" y="3315"/>
                <a:ext cx="14" cy="13"/>
              </a:xfrm>
              <a:custGeom>
                <a:avLst/>
                <a:gdLst>
                  <a:gd name="T0" fmla="*/ 0 w 9"/>
                  <a:gd name="T1" fmla="*/ 0 h 8"/>
                  <a:gd name="T2" fmla="*/ 310 w 9"/>
                  <a:gd name="T3" fmla="*/ 383 h 8"/>
                  <a:gd name="T4" fmla="*/ 0 60000 65536"/>
                  <a:gd name="T5" fmla="*/ 0 60000 65536"/>
                  <a:gd name="T6" fmla="*/ 0 w 9"/>
                  <a:gd name="T7" fmla="*/ 0 h 8"/>
                  <a:gd name="T8" fmla="*/ 9 w 9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8">
                    <a:moveTo>
                      <a:pt x="0" y="0"/>
                    </a:moveTo>
                    <a:cubicBezTo>
                      <a:pt x="5" y="1"/>
                      <a:pt x="8" y="4"/>
                      <a:pt x="9" y="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3" name="Freeform 793"/>
              <p:cNvSpPr>
                <a:spLocks/>
              </p:cNvSpPr>
              <p:nvPr/>
            </p:nvSpPr>
            <p:spPr bwMode="auto">
              <a:xfrm>
                <a:off x="4287" y="2912"/>
                <a:ext cx="35" cy="59"/>
              </a:xfrm>
              <a:custGeom>
                <a:avLst/>
                <a:gdLst>
                  <a:gd name="T0" fmla="*/ 660 w 23"/>
                  <a:gd name="T1" fmla="*/ 0 h 38"/>
                  <a:gd name="T2" fmla="*/ 0 w 23"/>
                  <a:gd name="T3" fmla="*/ 1292 h 38"/>
                  <a:gd name="T4" fmla="*/ 0 60000 65536"/>
                  <a:gd name="T5" fmla="*/ 0 60000 65536"/>
                  <a:gd name="T6" fmla="*/ 0 w 23"/>
                  <a:gd name="T7" fmla="*/ 0 h 38"/>
                  <a:gd name="T8" fmla="*/ 23 w 23"/>
                  <a:gd name="T9" fmla="*/ 38 h 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38">
                    <a:moveTo>
                      <a:pt x="23" y="0"/>
                    </a:moveTo>
                    <a:cubicBezTo>
                      <a:pt x="23" y="18"/>
                      <a:pt x="14" y="28"/>
                      <a:pt x="0" y="3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4" name="Freeform 794"/>
              <p:cNvSpPr>
                <a:spLocks/>
              </p:cNvSpPr>
              <p:nvPr/>
            </p:nvSpPr>
            <p:spPr bwMode="auto">
              <a:xfrm>
                <a:off x="4313" y="2957"/>
                <a:ext cx="8" cy="24"/>
              </a:xfrm>
              <a:custGeom>
                <a:avLst/>
                <a:gdLst>
                  <a:gd name="T0" fmla="*/ 0 w 5"/>
                  <a:gd name="T1" fmla="*/ 0 h 16"/>
                  <a:gd name="T2" fmla="*/ 221 w 5"/>
                  <a:gd name="T3" fmla="*/ 412 h 16"/>
                  <a:gd name="T4" fmla="*/ 0 60000 65536"/>
                  <a:gd name="T5" fmla="*/ 0 60000 65536"/>
                  <a:gd name="T6" fmla="*/ 0 w 5"/>
                  <a:gd name="T7" fmla="*/ 0 h 16"/>
                  <a:gd name="T8" fmla="*/ 5 w 5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6">
                    <a:moveTo>
                      <a:pt x="0" y="0"/>
                    </a:moveTo>
                    <a:cubicBezTo>
                      <a:pt x="2" y="5"/>
                      <a:pt x="3" y="10"/>
                      <a:pt x="5" y="1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5" name="Freeform 795"/>
              <p:cNvSpPr>
                <a:spLocks/>
              </p:cNvSpPr>
              <p:nvPr/>
            </p:nvSpPr>
            <p:spPr bwMode="auto">
              <a:xfrm>
                <a:off x="4242" y="3072"/>
                <a:ext cx="31" cy="42"/>
              </a:xfrm>
              <a:custGeom>
                <a:avLst/>
                <a:gdLst>
                  <a:gd name="T0" fmla="*/ 663 w 20"/>
                  <a:gd name="T1" fmla="*/ 919 h 27"/>
                  <a:gd name="T2" fmla="*/ 0 w 20"/>
                  <a:gd name="T3" fmla="*/ 0 h 27"/>
                  <a:gd name="T4" fmla="*/ 0 60000 65536"/>
                  <a:gd name="T5" fmla="*/ 0 60000 65536"/>
                  <a:gd name="T6" fmla="*/ 0 w 20"/>
                  <a:gd name="T7" fmla="*/ 0 h 27"/>
                  <a:gd name="T8" fmla="*/ 20 w 20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7">
                    <a:moveTo>
                      <a:pt x="20" y="27"/>
                    </a:moveTo>
                    <a:cubicBezTo>
                      <a:pt x="11" y="21"/>
                      <a:pt x="1" y="11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6" name="Freeform 796"/>
              <p:cNvSpPr>
                <a:spLocks/>
              </p:cNvSpPr>
              <p:nvPr/>
            </p:nvSpPr>
            <p:spPr bwMode="auto">
              <a:xfrm>
                <a:off x="4239" y="3098"/>
                <a:ext cx="15" cy="27"/>
              </a:xfrm>
              <a:custGeom>
                <a:avLst/>
                <a:gdLst>
                  <a:gd name="T0" fmla="*/ 270 w 10"/>
                  <a:gd name="T1" fmla="*/ 0 h 17"/>
                  <a:gd name="T2" fmla="*/ 0 w 10"/>
                  <a:gd name="T3" fmla="*/ 689 h 17"/>
                  <a:gd name="T4" fmla="*/ 0 60000 65536"/>
                  <a:gd name="T5" fmla="*/ 0 60000 65536"/>
                  <a:gd name="T6" fmla="*/ 0 w 10"/>
                  <a:gd name="T7" fmla="*/ 0 h 17"/>
                  <a:gd name="T8" fmla="*/ 10 w 10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7">
                    <a:moveTo>
                      <a:pt x="10" y="0"/>
                    </a:moveTo>
                    <a:cubicBezTo>
                      <a:pt x="7" y="6"/>
                      <a:pt x="4" y="12"/>
                      <a:pt x="0" y="1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7" name="Freeform 797"/>
              <p:cNvSpPr>
                <a:spLocks/>
              </p:cNvSpPr>
              <p:nvPr/>
            </p:nvSpPr>
            <p:spPr bwMode="auto">
              <a:xfrm>
                <a:off x="4302" y="3211"/>
                <a:ext cx="26" cy="41"/>
              </a:xfrm>
              <a:custGeom>
                <a:avLst/>
                <a:gdLst>
                  <a:gd name="T0" fmla="*/ 508 w 17"/>
                  <a:gd name="T1" fmla="*/ 0 h 27"/>
                  <a:gd name="T2" fmla="*/ 0 w 17"/>
                  <a:gd name="T3" fmla="*/ 761 h 27"/>
                  <a:gd name="T4" fmla="*/ 0 60000 65536"/>
                  <a:gd name="T5" fmla="*/ 0 60000 65536"/>
                  <a:gd name="T6" fmla="*/ 0 w 17"/>
                  <a:gd name="T7" fmla="*/ 0 h 27"/>
                  <a:gd name="T8" fmla="*/ 17 w 17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27">
                    <a:moveTo>
                      <a:pt x="17" y="0"/>
                    </a:moveTo>
                    <a:cubicBezTo>
                      <a:pt x="17" y="13"/>
                      <a:pt x="13" y="23"/>
                      <a:pt x="0" y="27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" name="Freeform 798"/>
              <p:cNvSpPr>
                <a:spLocks/>
              </p:cNvSpPr>
              <p:nvPr/>
            </p:nvSpPr>
            <p:spPr bwMode="auto">
              <a:xfrm>
                <a:off x="4322" y="3237"/>
                <a:ext cx="17" cy="29"/>
              </a:xfrm>
              <a:custGeom>
                <a:avLst/>
                <a:gdLst>
                  <a:gd name="T0" fmla="*/ 0 w 11"/>
                  <a:gd name="T1" fmla="*/ 0 h 19"/>
                  <a:gd name="T2" fmla="*/ 354 w 11"/>
                  <a:gd name="T3" fmla="*/ 554 h 19"/>
                  <a:gd name="T4" fmla="*/ 0 60000 65536"/>
                  <a:gd name="T5" fmla="*/ 0 60000 65536"/>
                  <a:gd name="T6" fmla="*/ 0 w 11"/>
                  <a:gd name="T7" fmla="*/ 0 h 19"/>
                  <a:gd name="T8" fmla="*/ 11 w 11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9">
                    <a:moveTo>
                      <a:pt x="0" y="0"/>
                    </a:moveTo>
                    <a:cubicBezTo>
                      <a:pt x="4" y="6"/>
                      <a:pt x="8" y="12"/>
                      <a:pt x="11" y="1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" name="Freeform 799"/>
              <p:cNvSpPr>
                <a:spLocks/>
              </p:cNvSpPr>
              <p:nvPr/>
            </p:nvSpPr>
            <p:spPr bwMode="auto">
              <a:xfrm>
                <a:off x="4148" y="3211"/>
                <a:ext cx="19" cy="74"/>
              </a:xfrm>
              <a:custGeom>
                <a:avLst/>
                <a:gdLst>
                  <a:gd name="T0" fmla="*/ 0 w 12"/>
                  <a:gd name="T1" fmla="*/ 0 h 48"/>
                  <a:gd name="T2" fmla="*/ 477 w 12"/>
                  <a:gd name="T3" fmla="*/ 1531 h 48"/>
                  <a:gd name="T4" fmla="*/ 0 60000 65536"/>
                  <a:gd name="T5" fmla="*/ 0 60000 65536"/>
                  <a:gd name="T6" fmla="*/ 0 w 12"/>
                  <a:gd name="T7" fmla="*/ 0 h 48"/>
                  <a:gd name="T8" fmla="*/ 12 w 12"/>
                  <a:gd name="T9" fmla="*/ 48 h 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48">
                    <a:moveTo>
                      <a:pt x="0" y="0"/>
                    </a:moveTo>
                    <a:cubicBezTo>
                      <a:pt x="0" y="16"/>
                      <a:pt x="1" y="34"/>
                      <a:pt x="12" y="4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0" name="Freeform 800"/>
              <p:cNvSpPr>
                <a:spLocks/>
              </p:cNvSpPr>
              <p:nvPr/>
            </p:nvSpPr>
            <p:spPr bwMode="auto">
              <a:xfrm>
                <a:off x="4127" y="3255"/>
                <a:ext cx="26" cy="13"/>
              </a:xfrm>
              <a:custGeom>
                <a:avLst/>
                <a:gdLst>
                  <a:gd name="T0" fmla="*/ 508 w 17"/>
                  <a:gd name="T1" fmla="*/ 0 h 8"/>
                  <a:gd name="T2" fmla="*/ 0 w 17"/>
                  <a:gd name="T3" fmla="*/ 383 h 8"/>
                  <a:gd name="T4" fmla="*/ 0 60000 65536"/>
                  <a:gd name="T5" fmla="*/ 0 60000 65536"/>
                  <a:gd name="T6" fmla="*/ 0 w 17"/>
                  <a:gd name="T7" fmla="*/ 0 h 8"/>
                  <a:gd name="T8" fmla="*/ 17 w 17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8">
                    <a:moveTo>
                      <a:pt x="17" y="0"/>
                    </a:moveTo>
                    <a:cubicBezTo>
                      <a:pt x="11" y="1"/>
                      <a:pt x="5" y="4"/>
                      <a:pt x="0" y="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1" name="Freeform 801"/>
              <p:cNvSpPr>
                <a:spLocks/>
              </p:cNvSpPr>
              <p:nvPr/>
            </p:nvSpPr>
            <p:spPr bwMode="auto">
              <a:xfrm>
                <a:off x="4210" y="3352"/>
                <a:ext cx="63" cy="48"/>
              </a:xfrm>
              <a:custGeom>
                <a:avLst/>
                <a:gdLst>
                  <a:gd name="T0" fmla="*/ 1277 w 41"/>
                  <a:gd name="T1" fmla="*/ 661 h 31"/>
                  <a:gd name="T2" fmla="*/ 0 w 41"/>
                  <a:gd name="T3" fmla="*/ 0 h 31"/>
                  <a:gd name="T4" fmla="*/ 0 60000 65536"/>
                  <a:gd name="T5" fmla="*/ 0 60000 65536"/>
                  <a:gd name="T6" fmla="*/ 0 w 41"/>
                  <a:gd name="T7" fmla="*/ 0 h 31"/>
                  <a:gd name="T8" fmla="*/ 41 w 41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" h="31">
                    <a:moveTo>
                      <a:pt x="41" y="20"/>
                    </a:moveTo>
                    <a:cubicBezTo>
                      <a:pt x="29" y="31"/>
                      <a:pt x="4" y="12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2" name="Freeform 802"/>
              <p:cNvSpPr>
                <a:spLocks/>
              </p:cNvSpPr>
              <p:nvPr/>
            </p:nvSpPr>
            <p:spPr bwMode="auto">
              <a:xfrm>
                <a:off x="4216" y="3380"/>
                <a:ext cx="15" cy="14"/>
              </a:xfrm>
              <a:custGeom>
                <a:avLst/>
                <a:gdLst>
                  <a:gd name="T0" fmla="*/ 270 w 10"/>
                  <a:gd name="T1" fmla="*/ 0 h 9"/>
                  <a:gd name="T2" fmla="*/ 0 w 10"/>
                  <a:gd name="T3" fmla="*/ 310 h 9"/>
                  <a:gd name="T4" fmla="*/ 0 60000 65536"/>
                  <a:gd name="T5" fmla="*/ 0 60000 65536"/>
                  <a:gd name="T6" fmla="*/ 0 w 10"/>
                  <a:gd name="T7" fmla="*/ 0 h 9"/>
                  <a:gd name="T8" fmla="*/ 10 w 10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9">
                    <a:moveTo>
                      <a:pt x="10" y="0"/>
                    </a:moveTo>
                    <a:cubicBezTo>
                      <a:pt x="6" y="3"/>
                      <a:pt x="3" y="5"/>
                      <a:pt x="0" y="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3" name="Freeform 803"/>
              <p:cNvSpPr>
                <a:spLocks/>
              </p:cNvSpPr>
              <p:nvPr/>
            </p:nvSpPr>
            <p:spPr bwMode="auto">
              <a:xfrm>
                <a:off x="4271" y="2214"/>
                <a:ext cx="23" cy="50"/>
              </a:xfrm>
              <a:custGeom>
                <a:avLst/>
                <a:gdLst>
                  <a:gd name="T0" fmla="*/ 406 w 15"/>
                  <a:gd name="T1" fmla="*/ 0 h 32"/>
                  <a:gd name="T2" fmla="*/ 0 w 15"/>
                  <a:gd name="T3" fmla="*/ 1137 h 32"/>
                  <a:gd name="T4" fmla="*/ 0 60000 65536"/>
                  <a:gd name="T5" fmla="*/ 0 60000 65536"/>
                  <a:gd name="T6" fmla="*/ 0 w 15"/>
                  <a:gd name="T7" fmla="*/ 0 h 32"/>
                  <a:gd name="T8" fmla="*/ 15 w 15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2">
                    <a:moveTo>
                      <a:pt x="13" y="0"/>
                    </a:moveTo>
                    <a:cubicBezTo>
                      <a:pt x="15" y="12"/>
                      <a:pt x="10" y="25"/>
                      <a:pt x="0" y="3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4" name="Freeform 804"/>
              <p:cNvSpPr>
                <a:spLocks/>
              </p:cNvSpPr>
              <p:nvPr/>
            </p:nvSpPr>
            <p:spPr bwMode="auto">
              <a:xfrm>
                <a:off x="4284" y="2251"/>
                <a:ext cx="15" cy="10"/>
              </a:xfrm>
              <a:custGeom>
                <a:avLst/>
                <a:gdLst>
                  <a:gd name="T0" fmla="*/ 0 w 10"/>
                  <a:gd name="T1" fmla="*/ 0 h 6"/>
                  <a:gd name="T2" fmla="*/ 270 w 10"/>
                  <a:gd name="T3" fmla="*/ 362 h 6"/>
                  <a:gd name="T4" fmla="*/ 0 60000 65536"/>
                  <a:gd name="T5" fmla="*/ 0 60000 65536"/>
                  <a:gd name="T6" fmla="*/ 0 w 10"/>
                  <a:gd name="T7" fmla="*/ 0 h 6"/>
                  <a:gd name="T8" fmla="*/ 10 w 10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6">
                    <a:moveTo>
                      <a:pt x="0" y="0"/>
                    </a:moveTo>
                    <a:cubicBezTo>
                      <a:pt x="4" y="1"/>
                      <a:pt x="8" y="3"/>
                      <a:pt x="10" y="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5" name="Freeform 805"/>
              <p:cNvSpPr>
                <a:spLocks/>
              </p:cNvSpPr>
              <p:nvPr/>
            </p:nvSpPr>
            <p:spPr bwMode="auto">
              <a:xfrm>
                <a:off x="4097" y="2590"/>
                <a:ext cx="17" cy="43"/>
              </a:xfrm>
              <a:custGeom>
                <a:avLst/>
                <a:gdLst>
                  <a:gd name="T0" fmla="*/ 354 w 11"/>
                  <a:gd name="T1" fmla="*/ 0 h 28"/>
                  <a:gd name="T2" fmla="*/ 0 w 11"/>
                  <a:gd name="T3" fmla="*/ 863 h 28"/>
                  <a:gd name="T4" fmla="*/ 0 60000 65536"/>
                  <a:gd name="T5" fmla="*/ 0 60000 65536"/>
                  <a:gd name="T6" fmla="*/ 0 w 11"/>
                  <a:gd name="T7" fmla="*/ 0 h 28"/>
                  <a:gd name="T8" fmla="*/ 11 w 11"/>
                  <a:gd name="T9" fmla="*/ 28 h 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28">
                    <a:moveTo>
                      <a:pt x="11" y="0"/>
                    </a:moveTo>
                    <a:cubicBezTo>
                      <a:pt x="5" y="9"/>
                      <a:pt x="2" y="18"/>
                      <a:pt x="0" y="2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6" name="Freeform 806"/>
              <p:cNvSpPr>
                <a:spLocks/>
              </p:cNvSpPr>
              <p:nvPr/>
            </p:nvSpPr>
            <p:spPr bwMode="auto">
              <a:xfrm>
                <a:off x="4085" y="2604"/>
                <a:ext cx="15" cy="12"/>
              </a:xfrm>
              <a:custGeom>
                <a:avLst/>
                <a:gdLst>
                  <a:gd name="T0" fmla="*/ 270 w 10"/>
                  <a:gd name="T1" fmla="*/ 210 h 8"/>
                  <a:gd name="T2" fmla="*/ 0 w 10"/>
                  <a:gd name="T3" fmla="*/ 0 h 8"/>
                  <a:gd name="T4" fmla="*/ 0 60000 65536"/>
                  <a:gd name="T5" fmla="*/ 0 60000 65536"/>
                  <a:gd name="T6" fmla="*/ 0 w 10"/>
                  <a:gd name="T7" fmla="*/ 0 h 8"/>
                  <a:gd name="T8" fmla="*/ 10 w 10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8">
                    <a:moveTo>
                      <a:pt x="10" y="8"/>
                    </a:moveTo>
                    <a:cubicBezTo>
                      <a:pt x="8" y="4"/>
                      <a:pt x="5" y="1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" name="Freeform 807"/>
              <p:cNvSpPr>
                <a:spLocks/>
              </p:cNvSpPr>
              <p:nvPr/>
            </p:nvSpPr>
            <p:spPr bwMode="auto">
              <a:xfrm>
                <a:off x="3689" y="2670"/>
                <a:ext cx="22" cy="51"/>
              </a:xfrm>
              <a:custGeom>
                <a:avLst/>
                <a:gdLst>
                  <a:gd name="T0" fmla="*/ 523 w 14"/>
                  <a:gd name="T1" fmla="*/ 0 h 33"/>
                  <a:gd name="T2" fmla="*/ 49 w 14"/>
                  <a:gd name="T3" fmla="*/ 1077 h 33"/>
                  <a:gd name="T4" fmla="*/ 0 60000 65536"/>
                  <a:gd name="T5" fmla="*/ 0 60000 65536"/>
                  <a:gd name="T6" fmla="*/ 0 w 14"/>
                  <a:gd name="T7" fmla="*/ 0 h 33"/>
                  <a:gd name="T8" fmla="*/ 14 w 1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33">
                    <a:moveTo>
                      <a:pt x="14" y="0"/>
                    </a:moveTo>
                    <a:cubicBezTo>
                      <a:pt x="7" y="10"/>
                      <a:pt x="0" y="21"/>
                      <a:pt x="1" y="33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" name="Freeform 808"/>
              <p:cNvSpPr>
                <a:spLocks/>
              </p:cNvSpPr>
              <p:nvPr/>
            </p:nvSpPr>
            <p:spPr bwMode="auto">
              <a:xfrm>
                <a:off x="3660" y="2684"/>
                <a:ext cx="28" cy="19"/>
              </a:xfrm>
              <a:custGeom>
                <a:avLst/>
                <a:gdLst>
                  <a:gd name="T0" fmla="*/ 622 w 18"/>
                  <a:gd name="T1" fmla="*/ 477 h 12"/>
                  <a:gd name="T2" fmla="*/ 0 w 18"/>
                  <a:gd name="T3" fmla="*/ 52 h 12"/>
                  <a:gd name="T4" fmla="*/ 0 60000 65536"/>
                  <a:gd name="T5" fmla="*/ 0 60000 65536"/>
                  <a:gd name="T6" fmla="*/ 0 w 18"/>
                  <a:gd name="T7" fmla="*/ 0 h 12"/>
                  <a:gd name="T8" fmla="*/ 18 w 18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" h="12">
                    <a:moveTo>
                      <a:pt x="18" y="12"/>
                    </a:moveTo>
                    <a:cubicBezTo>
                      <a:pt x="15" y="3"/>
                      <a:pt x="9" y="0"/>
                      <a:pt x="0" y="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" name="Freeform 809"/>
              <p:cNvSpPr>
                <a:spLocks/>
              </p:cNvSpPr>
              <p:nvPr/>
            </p:nvSpPr>
            <p:spPr bwMode="auto">
              <a:xfrm>
                <a:off x="3720" y="1517"/>
                <a:ext cx="43" cy="74"/>
              </a:xfrm>
              <a:custGeom>
                <a:avLst/>
                <a:gdLst>
                  <a:gd name="T0" fmla="*/ 863 w 28"/>
                  <a:gd name="T1" fmla="*/ 0 h 48"/>
                  <a:gd name="T2" fmla="*/ 0 w 28"/>
                  <a:gd name="T3" fmla="*/ 1531 h 48"/>
                  <a:gd name="T4" fmla="*/ 0 60000 65536"/>
                  <a:gd name="T5" fmla="*/ 0 60000 65536"/>
                  <a:gd name="T6" fmla="*/ 0 w 28"/>
                  <a:gd name="T7" fmla="*/ 0 h 48"/>
                  <a:gd name="T8" fmla="*/ 28 w 28"/>
                  <a:gd name="T9" fmla="*/ 48 h 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" h="48">
                    <a:moveTo>
                      <a:pt x="28" y="0"/>
                    </a:moveTo>
                    <a:cubicBezTo>
                      <a:pt x="26" y="21"/>
                      <a:pt x="20" y="40"/>
                      <a:pt x="0" y="4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" name="Freeform 810"/>
              <p:cNvSpPr>
                <a:spLocks/>
              </p:cNvSpPr>
              <p:nvPr/>
            </p:nvSpPr>
            <p:spPr bwMode="auto">
              <a:xfrm>
                <a:off x="3748" y="1565"/>
                <a:ext cx="27" cy="18"/>
              </a:xfrm>
              <a:custGeom>
                <a:avLst/>
                <a:gdLst>
                  <a:gd name="T0" fmla="*/ 0 w 18"/>
                  <a:gd name="T1" fmla="*/ 0 h 12"/>
                  <a:gd name="T2" fmla="*/ 472 w 18"/>
                  <a:gd name="T3" fmla="*/ 315 h 12"/>
                  <a:gd name="T4" fmla="*/ 0 60000 65536"/>
                  <a:gd name="T5" fmla="*/ 0 60000 65536"/>
                  <a:gd name="T6" fmla="*/ 0 w 18"/>
                  <a:gd name="T7" fmla="*/ 0 h 12"/>
                  <a:gd name="T8" fmla="*/ 18 w 18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" h="12">
                    <a:moveTo>
                      <a:pt x="0" y="0"/>
                    </a:moveTo>
                    <a:cubicBezTo>
                      <a:pt x="9" y="0"/>
                      <a:pt x="15" y="4"/>
                      <a:pt x="18" y="1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" name="Freeform 811"/>
              <p:cNvSpPr>
                <a:spLocks/>
              </p:cNvSpPr>
              <p:nvPr/>
            </p:nvSpPr>
            <p:spPr bwMode="auto">
              <a:xfrm>
                <a:off x="3280" y="2824"/>
                <a:ext cx="58" cy="62"/>
              </a:xfrm>
              <a:custGeom>
                <a:avLst/>
                <a:gdLst>
                  <a:gd name="T0" fmla="*/ 0 w 38"/>
                  <a:gd name="T1" fmla="*/ 0 h 40"/>
                  <a:gd name="T2" fmla="*/ 1128 w 38"/>
                  <a:gd name="T3" fmla="*/ 1333 h 40"/>
                  <a:gd name="T4" fmla="*/ 0 60000 65536"/>
                  <a:gd name="T5" fmla="*/ 0 60000 65536"/>
                  <a:gd name="T6" fmla="*/ 0 w 38"/>
                  <a:gd name="T7" fmla="*/ 0 h 40"/>
                  <a:gd name="T8" fmla="*/ 38 w 38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40">
                    <a:moveTo>
                      <a:pt x="0" y="0"/>
                    </a:moveTo>
                    <a:cubicBezTo>
                      <a:pt x="2" y="21"/>
                      <a:pt x="19" y="33"/>
                      <a:pt x="38" y="4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" name="Freeform 812"/>
              <p:cNvSpPr>
                <a:spLocks/>
              </p:cNvSpPr>
              <p:nvPr/>
            </p:nvSpPr>
            <p:spPr bwMode="auto">
              <a:xfrm>
                <a:off x="3275" y="2863"/>
                <a:ext cx="23" cy="55"/>
              </a:xfrm>
              <a:custGeom>
                <a:avLst/>
                <a:gdLst>
                  <a:gd name="T0" fmla="*/ 458 w 15"/>
                  <a:gd name="T1" fmla="*/ 0 h 36"/>
                  <a:gd name="T2" fmla="*/ 0 w 15"/>
                  <a:gd name="T3" fmla="*/ 1066 h 36"/>
                  <a:gd name="T4" fmla="*/ 0 60000 65536"/>
                  <a:gd name="T5" fmla="*/ 0 60000 65536"/>
                  <a:gd name="T6" fmla="*/ 0 w 15"/>
                  <a:gd name="T7" fmla="*/ 0 h 36"/>
                  <a:gd name="T8" fmla="*/ 15 w 15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6">
                    <a:moveTo>
                      <a:pt x="15" y="0"/>
                    </a:moveTo>
                    <a:cubicBezTo>
                      <a:pt x="7" y="10"/>
                      <a:pt x="2" y="23"/>
                      <a:pt x="0" y="36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" name="Freeform 813"/>
              <p:cNvSpPr>
                <a:spLocks/>
              </p:cNvSpPr>
              <p:nvPr/>
            </p:nvSpPr>
            <p:spPr bwMode="auto">
              <a:xfrm>
                <a:off x="3261" y="3098"/>
                <a:ext cx="49" cy="110"/>
              </a:xfrm>
              <a:custGeom>
                <a:avLst/>
                <a:gdLst>
                  <a:gd name="T0" fmla="*/ 43 w 32"/>
                  <a:gd name="T1" fmla="*/ 0 h 71"/>
                  <a:gd name="T2" fmla="*/ 968 w 32"/>
                  <a:gd name="T3" fmla="*/ 2347 h 71"/>
                  <a:gd name="T4" fmla="*/ 0 60000 65536"/>
                  <a:gd name="T5" fmla="*/ 0 60000 65536"/>
                  <a:gd name="T6" fmla="*/ 0 w 32"/>
                  <a:gd name="T7" fmla="*/ 0 h 71"/>
                  <a:gd name="T8" fmla="*/ 32 w 32"/>
                  <a:gd name="T9" fmla="*/ 71 h 7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" h="71">
                    <a:moveTo>
                      <a:pt x="1" y="0"/>
                    </a:moveTo>
                    <a:cubicBezTo>
                      <a:pt x="0" y="27"/>
                      <a:pt x="11" y="55"/>
                      <a:pt x="32" y="71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" name="Freeform 814"/>
              <p:cNvSpPr>
                <a:spLocks/>
              </p:cNvSpPr>
              <p:nvPr/>
            </p:nvSpPr>
            <p:spPr bwMode="auto">
              <a:xfrm>
                <a:off x="3232" y="3169"/>
                <a:ext cx="40" cy="43"/>
              </a:xfrm>
              <a:custGeom>
                <a:avLst/>
                <a:gdLst>
                  <a:gd name="T0" fmla="*/ 818 w 26"/>
                  <a:gd name="T1" fmla="*/ 0 h 28"/>
                  <a:gd name="T2" fmla="*/ 0 w 26"/>
                  <a:gd name="T3" fmla="*/ 863 h 28"/>
                  <a:gd name="T4" fmla="*/ 0 60000 65536"/>
                  <a:gd name="T5" fmla="*/ 0 60000 65536"/>
                  <a:gd name="T6" fmla="*/ 0 w 26"/>
                  <a:gd name="T7" fmla="*/ 0 h 28"/>
                  <a:gd name="T8" fmla="*/ 26 w 26"/>
                  <a:gd name="T9" fmla="*/ 28 h 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28">
                    <a:moveTo>
                      <a:pt x="26" y="0"/>
                    </a:moveTo>
                    <a:cubicBezTo>
                      <a:pt x="16" y="8"/>
                      <a:pt x="3" y="15"/>
                      <a:pt x="0" y="2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5" name="Freeform 815"/>
              <p:cNvSpPr>
                <a:spLocks/>
              </p:cNvSpPr>
              <p:nvPr/>
            </p:nvSpPr>
            <p:spPr bwMode="auto">
              <a:xfrm>
                <a:off x="3318" y="3346"/>
                <a:ext cx="114" cy="56"/>
              </a:xfrm>
              <a:custGeom>
                <a:avLst/>
                <a:gdLst>
                  <a:gd name="T0" fmla="*/ 0 w 74"/>
                  <a:gd name="T1" fmla="*/ 562 h 36"/>
                  <a:gd name="T2" fmla="*/ 2348 w 74"/>
                  <a:gd name="T3" fmla="*/ 0 h 36"/>
                  <a:gd name="T4" fmla="*/ 0 60000 65536"/>
                  <a:gd name="T5" fmla="*/ 0 60000 65536"/>
                  <a:gd name="T6" fmla="*/ 0 w 74"/>
                  <a:gd name="T7" fmla="*/ 0 h 36"/>
                  <a:gd name="T8" fmla="*/ 74 w 74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36">
                    <a:moveTo>
                      <a:pt x="0" y="17"/>
                    </a:moveTo>
                    <a:cubicBezTo>
                      <a:pt x="16" y="36"/>
                      <a:pt x="61" y="15"/>
                      <a:pt x="74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6" name="Freeform 816"/>
              <p:cNvSpPr>
                <a:spLocks/>
              </p:cNvSpPr>
              <p:nvPr/>
            </p:nvSpPr>
            <p:spPr bwMode="auto">
              <a:xfrm>
                <a:off x="3384" y="3380"/>
                <a:ext cx="36" cy="43"/>
              </a:xfrm>
              <a:custGeom>
                <a:avLst/>
                <a:gdLst>
                  <a:gd name="T0" fmla="*/ 0 w 23"/>
                  <a:gd name="T1" fmla="*/ 0 h 28"/>
                  <a:gd name="T2" fmla="*/ 828 w 23"/>
                  <a:gd name="T3" fmla="*/ 863 h 28"/>
                  <a:gd name="T4" fmla="*/ 0 60000 65536"/>
                  <a:gd name="T5" fmla="*/ 0 60000 65536"/>
                  <a:gd name="T6" fmla="*/ 0 w 23"/>
                  <a:gd name="T7" fmla="*/ 0 h 28"/>
                  <a:gd name="T8" fmla="*/ 23 w 23"/>
                  <a:gd name="T9" fmla="*/ 28 h 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28">
                    <a:moveTo>
                      <a:pt x="0" y="0"/>
                    </a:moveTo>
                    <a:cubicBezTo>
                      <a:pt x="8" y="10"/>
                      <a:pt x="18" y="17"/>
                      <a:pt x="23" y="28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" name="Freeform 817"/>
              <p:cNvSpPr>
                <a:spLocks/>
              </p:cNvSpPr>
              <p:nvPr/>
            </p:nvSpPr>
            <p:spPr bwMode="auto">
              <a:xfrm>
                <a:off x="3680" y="3380"/>
                <a:ext cx="46" cy="76"/>
              </a:xfrm>
              <a:custGeom>
                <a:avLst/>
                <a:gdLst>
                  <a:gd name="T0" fmla="*/ 0 w 30"/>
                  <a:gd name="T1" fmla="*/ 0 h 49"/>
                  <a:gd name="T2" fmla="*/ 925 w 30"/>
                  <a:gd name="T3" fmla="*/ 1641 h 49"/>
                  <a:gd name="T4" fmla="*/ 0 60000 65536"/>
                  <a:gd name="T5" fmla="*/ 0 60000 65536"/>
                  <a:gd name="T6" fmla="*/ 0 w 30"/>
                  <a:gd name="T7" fmla="*/ 0 h 49"/>
                  <a:gd name="T8" fmla="*/ 30 w 30"/>
                  <a:gd name="T9" fmla="*/ 49 h 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49">
                    <a:moveTo>
                      <a:pt x="0" y="0"/>
                    </a:moveTo>
                    <a:cubicBezTo>
                      <a:pt x="3" y="23"/>
                      <a:pt x="13" y="36"/>
                      <a:pt x="30" y="49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" name="Freeform 818"/>
              <p:cNvSpPr>
                <a:spLocks/>
              </p:cNvSpPr>
              <p:nvPr/>
            </p:nvSpPr>
            <p:spPr bwMode="auto">
              <a:xfrm>
                <a:off x="3652" y="3414"/>
                <a:ext cx="39" cy="6"/>
              </a:xfrm>
              <a:custGeom>
                <a:avLst/>
                <a:gdLst>
                  <a:gd name="T0" fmla="*/ 877 w 25"/>
                  <a:gd name="T1" fmla="*/ 40 h 4"/>
                  <a:gd name="T2" fmla="*/ 0 w 25"/>
                  <a:gd name="T3" fmla="*/ 108 h 4"/>
                  <a:gd name="T4" fmla="*/ 0 60000 65536"/>
                  <a:gd name="T5" fmla="*/ 0 60000 65536"/>
                  <a:gd name="T6" fmla="*/ 0 w 25"/>
                  <a:gd name="T7" fmla="*/ 0 h 4"/>
                  <a:gd name="T8" fmla="*/ 25 w 25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4">
                    <a:moveTo>
                      <a:pt x="25" y="1"/>
                    </a:moveTo>
                    <a:cubicBezTo>
                      <a:pt x="17" y="0"/>
                      <a:pt x="8" y="1"/>
                      <a:pt x="0" y="4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" name="Freeform 819"/>
              <p:cNvSpPr>
                <a:spLocks/>
              </p:cNvSpPr>
              <p:nvPr/>
            </p:nvSpPr>
            <p:spPr bwMode="auto">
              <a:xfrm>
                <a:off x="2160" y="3362"/>
                <a:ext cx="99" cy="50"/>
              </a:xfrm>
              <a:custGeom>
                <a:avLst/>
                <a:gdLst>
                  <a:gd name="T0" fmla="*/ 0 w 64"/>
                  <a:gd name="T1" fmla="*/ 494 h 33"/>
                  <a:gd name="T2" fmla="*/ 2104 w 64"/>
                  <a:gd name="T3" fmla="*/ 0 h 33"/>
                  <a:gd name="T4" fmla="*/ 0 60000 65536"/>
                  <a:gd name="T5" fmla="*/ 0 60000 65536"/>
                  <a:gd name="T6" fmla="*/ 0 w 64"/>
                  <a:gd name="T7" fmla="*/ 0 h 33"/>
                  <a:gd name="T8" fmla="*/ 64 w 6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" h="33">
                    <a:moveTo>
                      <a:pt x="0" y="18"/>
                    </a:moveTo>
                    <a:cubicBezTo>
                      <a:pt x="24" y="33"/>
                      <a:pt x="46" y="11"/>
                      <a:pt x="64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" name="Freeform 820"/>
              <p:cNvSpPr>
                <a:spLocks/>
              </p:cNvSpPr>
              <p:nvPr/>
            </p:nvSpPr>
            <p:spPr bwMode="auto">
              <a:xfrm>
                <a:off x="2223" y="3389"/>
                <a:ext cx="28" cy="19"/>
              </a:xfrm>
              <a:custGeom>
                <a:avLst/>
                <a:gdLst>
                  <a:gd name="T0" fmla="*/ 0 w 18"/>
                  <a:gd name="T1" fmla="*/ 0 h 12"/>
                  <a:gd name="T2" fmla="*/ 622 w 18"/>
                  <a:gd name="T3" fmla="*/ 477 h 12"/>
                  <a:gd name="T4" fmla="*/ 0 60000 65536"/>
                  <a:gd name="T5" fmla="*/ 0 60000 65536"/>
                  <a:gd name="T6" fmla="*/ 0 w 18"/>
                  <a:gd name="T7" fmla="*/ 0 h 12"/>
                  <a:gd name="T8" fmla="*/ 18 w 18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" h="12">
                    <a:moveTo>
                      <a:pt x="0" y="0"/>
                    </a:moveTo>
                    <a:cubicBezTo>
                      <a:pt x="6" y="4"/>
                      <a:pt x="12" y="8"/>
                      <a:pt x="18" y="1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" name="Freeform 821"/>
              <p:cNvSpPr>
                <a:spLocks/>
              </p:cNvSpPr>
              <p:nvPr/>
            </p:nvSpPr>
            <p:spPr bwMode="auto">
              <a:xfrm>
                <a:off x="2464" y="3225"/>
                <a:ext cx="66" cy="86"/>
              </a:xfrm>
              <a:custGeom>
                <a:avLst/>
                <a:gdLst>
                  <a:gd name="T0" fmla="*/ 0 w 43"/>
                  <a:gd name="T1" fmla="*/ 1735 h 56"/>
                  <a:gd name="T2" fmla="*/ 1320 w 43"/>
                  <a:gd name="T3" fmla="*/ 0 h 56"/>
                  <a:gd name="T4" fmla="*/ 0 60000 65536"/>
                  <a:gd name="T5" fmla="*/ 0 60000 65536"/>
                  <a:gd name="T6" fmla="*/ 0 w 43"/>
                  <a:gd name="T7" fmla="*/ 0 h 56"/>
                  <a:gd name="T8" fmla="*/ 43 w 43"/>
                  <a:gd name="T9" fmla="*/ 56 h 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" h="56">
                    <a:moveTo>
                      <a:pt x="0" y="56"/>
                    </a:moveTo>
                    <a:cubicBezTo>
                      <a:pt x="21" y="45"/>
                      <a:pt x="39" y="23"/>
                      <a:pt x="43" y="0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" name="Freeform 822"/>
              <p:cNvSpPr>
                <a:spLocks/>
              </p:cNvSpPr>
              <p:nvPr/>
            </p:nvSpPr>
            <p:spPr bwMode="auto">
              <a:xfrm>
                <a:off x="2514" y="3271"/>
                <a:ext cx="28" cy="23"/>
              </a:xfrm>
              <a:custGeom>
                <a:avLst/>
                <a:gdLst>
                  <a:gd name="T0" fmla="*/ 0 w 18"/>
                  <a:gd name="T1" fmla="*/ 0 h 15"/>
                  <a:gd name="T2" fmla="*/ 622 w 18"/>
                  <a:gd name="T3" fmla="*/ 458 h 15"/>
                  <a:gd name="T4" fmla="*/ 0 60000 65536"/>
                  <a:gd name="T5" fmla="*/ 0 60000 65536"/>
                  <a:gd name="T6" fmla="*/ 0 w 18"/>
                  <a:gd name="T7" fmla="*/ 0 h 15"/>
                  <a:gd name="T8" fmla="*/ 18 w 18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" h="15">
                    <a:moveTo>
                      <a:pt x="0" y="0"/>
                    </a:moveTo>
                    <a:cubicBezTo>
                      <a:pt x="6" y="5"/>
                      <a:pt x="12" y="10"/>
                      <a:pt x="18" y="15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" name="Freeform 823"/>
              <p:cNvSpPr>
                <a:spLocks/>
              </p:cNvSpPr>
              <p:nvPr/>
            </p:nvSpPr>
            <p:spPr bwMode="auto">
              <a:xfrm>
                <a:off x="1885" y="3409"/>
                <a:ext cx="93" cy="19"/>
              </a:xfrm>
              <a:custGeom>
                <a:avLst/>
                <a:gdLst>
                  <a:gd name="T0" fmla="*/ 0 w 61"/>
                  <a:gd name="T1" fmla="*/ 477 h 12"/>
                  <a:gd name="T2" fmla="*/ 1778 w 61"/>
                  <a:gd name="T3" fmla="*/ 82 h 12"/>
                  <a:gd name="T4" fmla="*/ 0 60000 65536"/>
                  <a:gd name="T5" fmla="*/ 0 60000 65536"/>
                  <a:gd name="T6" fmla="*/ 0 w 61"/>
                  <a:gd name="T7" fmla="*/ 0 h 12"/>
                  <a:gd name="T8" fmla="*/ 61 w 61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1" h="12">
                    <a:moveTo>
                      <a:pt x="0" y="12"/>
                    </a:moveTo>
                    <a:cubicBezTo>
                      <a:pt x="19" y="3"/>
                      <a:pt x="40" y="0"/>
                      <a:pt x="61" y="2"/>
                    </a:cubicBezTo>
                  </a:path>
                </a:pathLst>
              </a:custGeom>
              <a:noFill/>
              <a:ln w="12700" cap="rnd">
                <a:solidFill>
                  <a:srgbClr val="6D1F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" name="Line 824"/>
              <p:cNvSpPr>
                <a:spLocks noChangeShapeType="1"/>
              </p:cNvSpPr>
              <p:nvPr/>
            </p:nvSpPr>
            <p:spPr bwMode="auto">
              <a:xfrm>
                <a:off x="1921" y="3386"/>
                <a:ext cx="1" cy="31"/>
              </a:xfrm>
              <a:prstGeom prst="line">
                <a:avLst/>
              </a:prstGeom>
              <a:noFill/>
              <a:ln w="12700" cap="rnd">
                <a:solidFill>
                  <a:srgbClr val="6D1F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" name="Freeform 825"/>
              <p:cNvSpPr>
                <a:spLocks/>
              </p:cNvSpPr>
              <p:nvPr/>
            </p:nvSpPr>
            <p:spPr bwMode="auto">
              <a:xfrm>
                <a:off x="1895" y="1528"/>
                <a:ext cx="50" cy="32"/>
              </a:xfrm>
              <a:custGeom>
                <a:avLst/>
                <a:gdLst>
                  <a:gd name="T0" fmla="*/ 0 w 32"/>
                  <a:gd name="T1" fmla="*/ 616 h 21"/>
                  <a:gd name="T2" fmla="*/ 1137 w 32"/>
                  <a:gd name="T3" fmla="*/ 62 h 21"/>
                  <a:gd name="T4" fmla="*/ 0 w 32"/>
                  <a:gd name="T5" fmla="*/ 218 h 21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21"/>
                  <a:gd name="T11" fmla="*/ 32 w 32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21">
                    <a:moveTo>
                      <a:pt x="0" y="21"/>
                    </a:moveTo>
                    <a:cubicBezTo>
                      <a:pt x="12" y="18"/>
                      <a:pt x="30" y="15"/>
                      <a:pt x="32" y="2"/>
                    </a:cubicBezTo>
                    <a:cubicBezTo>
                      <a:pt x="22" y="0"/>
                      <a:pt x="10" y="5"/>
                      <a:pt x="0" y="8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" name="Freeform 826"/>
              <p:cNvSpPr>
                <a:spLocks/>
              </p:cNvSpPr>
              <p:nvPr/>
            </p:nvSpPr>
            <p:spPr bwMode="auto">
              <a:xfrm>
                <a:off x="2134" y="1595"/>
                <a:ext cx="65" cy="43"/>
              </a:xfrm>
              <a:custGeom>
                <a:avLst/>
                <a:gdLst>
                  <a:gd name="T0" fmla="*/ 108 w 42"/>
                  <a:gd name="T1" fmla="*/ 290 h 28"/>
                  <a:gd name="T2" fmla="*/ 1382 w 42"/>
                  <a:gd name="T3" fmla="*/ 123 h 28"/>
                  <a:gd name="T4" fmla="*/ 0 w 42"/>
                  <a:gd name="T5" fmla="*/ 863 h 28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28"/>
                  <a:gd name="T11" fmla="*/ 42 w 42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28">
                    <a:moveTo>
                      <a:pt x="3" y="9"/>
                    </a:moveTo>
                    <a:cubicBezTo>
                      <a:pt x="12" y="2"/>
                      <a:pt x="32" y="0"/>
                      <a:pt x="42" y="4"/>
                    </a:cubicBezTo>
                    <a:cubicBezTo>
                      <a:pt x="35" y="19"/>
                      <a:pt x="14" y="22"/>
                      <a:pt x="0" y="28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" name="Freeform 827"/>
              <p:cNvSpPr>
                <a:spLocks/>
              </p:cNvSpPr>
              <p:nvPr/>
            </p:nvSpPr>
            <p:spPr bwMode="auto">
              <a:xfrm>
                <a:off x="2394" y="1500"/>
                <a:ext cx="57" cy="37"/>
              </a:xfrm>
              <a:custGeom>
                <a:avLst/>
                <a:gdLst>
                  <a:gd name="T0" fmla="*/ 0 w 37"/>
                  <a:gd name="T1" fmla="*/ 0 h 24"/>
                  <a:gd name="T2" fmla="*/ 1185 w 37"/>
                  <a:gd name="T3" fmla="*/ 387 h 24"/>
                  <a:gd name="T4" fmla="*/ 66 w 37"/>
                  <a:gd name="T5" fmla="*/ 771 h 24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24"/>
                  <a:gd name="T11" fmla="*/ 37 w 3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24">
                    <a:moveTo>
                      <a:pt x="0" y="0"/>
                    </a:moveTo>
                    <a:cubicBezTo>
                      <a:pt x="11" y="3"/>
                      <a:pt x="33" y="0"/>
                      <a:pt x="37" y="12"/>
                    </a:cubicBezTo>
                    <a:cubicBezTo>
                      <a:pt x="28" y="21"/>
                      <a:pt x="14" y="21"/>
                      <a:pt x="2" y="24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" name="Freeform 828"/>
              <p:cNvSpPr>
                <a:spLocks/>
              </p:cNvSpPr>
              <p:nvPr/>
            </p:nvSpPr>
            <p:spPr bwMode="auto">
              <a:xfrm>
                <a:off x="2464" y="1560"/>
                <a:ext cx="26" cy="40"/>
              </a:xfrm>
              <a:custGeom>
                <a:avLst/>
                <a:gdLst>
                  <a:gd name="T0" fmla="*/ 0 w 17"/>
                  <a:gd name="T1" fmla="*/ 818 h 26"/>
                  <a:gd name="T2" fmla="*/ 508 w 17"/>
                  <a:gd name="T3" fmla="*/ 0 h 26"/>
                  <a:gd name="T4" fmla="*/ 0 60000 65536"/>
                  <a:gd name="T5" fmla="*/ 0 60000 65536"/>
                  <a:gd name="T6" fmla="*/ 0 w 17"/>
                  <a:gd name="T7" fmla="*/ 0 h 26"/>
                  <a:gd name="T8" fmla="*/ 17 w 17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26">
                    <a:moveTo>
                      <a:pt x="0" y="26"/>
                    </a:moveTo>
                    <a:cubicBezTo>
                      <a:pt x="1" y="15"/>
                      <a:pt x="9" y="7"/>
                      <a:pt x="17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" name="Freeform 829"/>
              <p:cNvSpPr>
                <a:spLocks/>
              </p:cNvSpPr>
              <p:nvPr/>
            </p:nvSpPr>
            <p:spPr bwMode="auto">
              <a:xfrm>
                <a:off x="2411" y="1563"/>
                <a:ext cx="39" cy="45"/>
              </a:xfrm>
              <a:custGeom>
                <a:avLst/>
                <a:gdLst>
                  <a:gd name="T0" fmla="*/ 0 w 25"/>
                  <a:gd name="T1" fmla="*/ 0 h 29"/>
                  <a:gd name="T2" fmla="*/ 877 w 25"/>
                  <a:gd name="T3" fmla="*/ 981 h 29"/>
                  <a:gd name="T4" fmla="*/ 0 60000 65536"/>
                  <a:gd name="T5" fmla="*/ 0 60000 65536"/>
                  <a:gd name="T6" fmla="*/ 0 w 25"/>
                  <a:gd name="T7" fmla="*/ 0 h 29"/>
                  <a:gd name="T8" fmla="*/ 25 w 25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29">
                    <a:moveTo>
                      <a:pt x="0" y="0"/>
                    </a:moveTo>
                    <a:cubicBezTo>
                      <a:pt x="3" y="12"/>
                      <a:pt x="17" y="20"/>
                      <a:pt x="25" y="29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" name="Freeform 830"/>
              <p:cNvSpPr>
                <a:spLocks/>
              </p:cNvSpPr>
              <p:nvPr/>
            </p:nvSpPr>
            <p:spPr bwMode="auto">
              <a:xfrm>
                <a:off x="2487" y="1751"/>
                <a:ext cx="34" cy="11"/>
              </a:xfrm>
              <a:custGeom>
                <a:avLst/>
                <a:gdLst>
                  <a:gd name="T0" fmla="*/ 0 w 22"/>
                  <a:gd name="T1" fmla="*/ 0 h 7"/>
                  <a:gd name="T2" fmla="*/ 723 w 22"/>
                  <a:gd name="T3" fmla="*/ 256 h 7"/>
                  <a:gd name="T4" fmla="*/ 0 60000 65536"/>
                  <a:gd name="T5" fmla="*/ 0 60000 65536"/>
                  <a:gd name="T6" fmla="*/ 0 w 22"/>
                  <a:gd name="T7" fmla="*/ 0 h 7"/>
                  <a:gd name="T8" fmla="*/ 22 w 22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7">
                    <a:moveTo>
                      <a:pt x="0" y="0"/>
                    </a:moveTo>
                    <a:cubicBezTo>
                      <a:pt x="7" y="1"/>
                      <a:pt x="15" y="3"/>
                      <a:pt x="22" y="7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" name="Freeform 831"/>
              <p:cNvSpPr>
                <a:spLocks/>
              </p:cNvSpPr>
              <p:nvPr/>
            </p:nvSpPr>
            <p:spPr bwMode="auto">
              <a:xfrm>
                <a:off x="2243" y="1817"/>
                <a:ext cx="83" cy="46"/>
              </a:xfrm>
              <a:custGeom>
                <a:avLst/>
                <a:gdLst>
                  <a:gd name="T0" fmla="*/ 0 w 54"/>
                  <a:gd name="T1" fmla="*/ 682 h 30"/>
                  <a:gd name="T2" fmla="*/ 1056 w 54"/>
                  <a:gd name="T3" fmla="*/ 115 h 30"/>
                  <a:gd name="T4" fmla="*/ 466 w 54"/>
                  <a:gd name="T5" fmla="*/ 925 h 30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30"/>
                  <a:gd name="T11" fmla="*/ 54 w 5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30">
                    <a:moveTo>
                      <a:pt x="0" y="22"/>
                    </a:moveTo>
                    <a:cubicBezTo>
                      <a:pt x="9" y="18"/>
                      <a:pt x="23" y="0"/>
                      <a:pt x="34" y="4"/>
                    </a:cubicBezTo>
                    <a:cubicBezTo>
                      <a:pt x="54" y="12"/>
                      <a:pt x="23" y="28"/>
                      <a:pt x="15" y="3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Freeform 832"/>
              <p:cNvSpPr>
                <a:spLocks/>
              </p:cNvSpPr>
              <p:nvPr/>
            </p:nvSpPr>
            <p:spPr bwMode="auto">
              <a:xfrm>
                <a:off x="1992" y="1803"/>
                <a:ext cx="73" cy="49"/>
              </a:xfrm>
              <a:custGeom>
                <a:avLst/>
                <a:gdLst>
                  <a:gd name="T0" fmla="*/ 0 w 47"/>
                  <a:gd name="T1" fmla="*/ 455 h 32"/>
                  <a:gd name="T2" fmla="*/ 1095 w 47"/>
                  <a:gd name="T3" fmla="*/ 217 h 32"/>
                  <a:gd name="T4" fmla="*/ 113 w 47"/>
                  <a:gd name="T5" fmla="*/ 968 h 32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32"/>
                  <a:gd name="T11" fmla="*/ 47 w 47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32">
                    <a:moveTo>
                      <a:pt x="0" y="15"/>
                    </a:moveTo>
                    <a:cubicBezTo>
                      <a:pt x="8" y="13"/>
                      <a:pt x="24" y="0"/>
                      <a:pt x="32" y="7"/>
                    </a:cubicBezTo>
                    <a:cubicBezTo>
                      <a:pt x="47" y="20"/>
                      <a:pt x="10" y="31"/>
                      <a:pt x="3" y="32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Freeform 833"/>
              <p:cNvSpPr>
                <a:spLocks/>
              </p:cNvSpPr>
              <p:nvPr/>
            </p:nvSpPr>
            <p:spPr bwMode="auto">
              <a:xfrm>
                <a:off x="1743" y="1809"/>
                <a:ext cx="72" cy="54"/>
              </a:xfrm>
              <a:custGeom>
                <a:avLst/>
                <a:gdLst>
                  <a:gd name="T0" fmla="*/ 270 w 47"/>
                  <a:gd name="T1" fmla="*/ 420 h 35"/>
                  <a:gd name="T2" fmla="*/ 1366 w 47"/>
                  <a:gd name="T3" fmla="*/ 469 h 35"/>
                  <a:gd name="T4" fmla="*/ 0 w 47"/>
                  <a:gd name="T5" fmla="*/ 1117 h 35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35"/>
                  <a:gd name="T11" fmla="*/ 47 w 47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35">
                    <a:moveTo>
                      <a:pt x="9" y="13"/>
                    </a:moveTo>
                    <a:cubicBezTo>
                      <a:pt x="17" y="11"/>
                      <a:pt x="42" y="0"/>
                      <a:pt x="45" y="15"/>
                    </a:cubicBezTo>
                    <a:cubicBezTo>
                      <a:pt x="47" y="28"/>
                      <a:pt x="8" y="34"/>
                      <a:pt x="0" y="35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Line 834"/>
              <p:cNvSpPr>
                <a:spLocks noChangeShapeType="1"/>
              </p:cNvSpPr>
              <p:nvPr/>
            </p:nvSpPr>
            <p:spPr bwMode="auto">
              <a:xfrm flipV="1">
                <a:off x="1795" y="1908"/>
                <a:ext cx="33" cy="31"/>
              </a:xfrm>
              <a:prstGeom prst="line">
                <a:avLst/>
              </a:prstGeom>
              <a:noFill/>
              <a:ln w="25400">
                <a:solidFill>
                  <a:srgbClr val="AA5B6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" name="Freeform 835"/>
              <p:cNvSpPr>
                <a:spLocks/>
              </p:cNvSpPr>
              <p:nvPr/>
            </p:nvSpPr>
            <p:spPr bwMode="auto">
              <a:xfrm>
                <a:off x="1754" y="1882"/>
                <a:ext cx="4" cy="47"/>
              </a:xfrm>
              <a:custGeom>
                <a:avLst/>
                <a:gdLst>
                  <a:gd name="T0" fmla="*/ 0 w 3"/>
                  <a:gd name="T1" fmla="*/ 0 h 31"/>
                  <a:gd name="T2" fmla="*/ 21 w 3"/>
                  <a:gd name="T3" fmla="*/ 869 h 31"/>
                  <a:gd name="T4" fmla="*/ 0 60000 65536"/>
                  <a:gd name="T5" fmla="*/ 0 60000 65536"/>
                  <a:gd name="T6" fmla="*/ 0 w 3"/>
                  <a:gd name="T7" fmla="*/ 0 h 31"/>
                  <a:gd name="T8" fmla="*/ 3 w 3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31">
                    <a:moveTo>
                      <a:pt x="0" y="0"/>
                    </a:moveTo>
                    <a:cubicBezTo>
                      <a:pt x="3" y="10"/>
                      <a:pt x="0" y="20"/>
                      <a:pt x="2" y="31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" name="Freeform 836"/>
              <p:cNvSpPr>
                <a:spLocks/>
              </p:cNvSpPr>
              <p:nvPr/>
            </p:nvSpPr>
            <p:spPr bwMode="auto">
              <a:xfrm>
                <a:off x="1563" y="2017"/>
                <a:ext cx="60" cy="25"/>
              </a:xfrm>
              <a:custGeom>
                <a:avLst/>
                <a:gdLst>
                  <a:gd name="T0" fmla="*/ 0 w 39"/>
                  <a:gd name="T1" fmla="*/ 434 h 16"/>
                  <a:gd name="T2" fmla="*/ 1218 w 39"/>
                  <a:gd name="T3" fmla="*/ 0 h 16"/>
                  <a:gd name="T4" fmla="*/ 0 60000 65536"/>
                  <a:gd name="T5" fmla="*/ 0 60000 65536"/>
                  <a:gd name="T6" fmla="*/ 0 w 39"/>
                  <a:gd name="T7" fmla="*/ 0 h 16"/>
                  <a:gd name="T8" fmla="*/ 39 w 39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" h="16">
                    <a:moveTo>
                      <a:pt x="0" y="12"/>
                    </a:moveTo>
                    <a:cubicBezTo>
                      <a:pt x="13" y="16"/>
                      <a:pt x="27" y="3"/>
                      <a:pt x="39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Freeform 837"/>
              <p:cNvSpPr>
                <a:spLocks/>
              </p:cNvSpPr>
              <p:nvPr/>
            </p:nvSpPr>
            <p:spPr bwMode="auto">
              <a:xfrm>
                <a:off x="1600" y="2054"/>
                <a:ext cx="29" cy="34"/>
              </a:xfrm>
              <a:custGeom>
                <a:avLst/>
                <a:gdLst>
                  <a:gd name="T0" fmla="*/ 0 w 19"/>
                  <a:gd name="T1" fmla="*/ 723 h 22"/>
                  <a:gd name="T2" fmla="*/ 554 w 19"/>
                  <a:gd name="T3" fmla="*/ 0 h 22"/>
                  <a:gd name="T4" fmla="*/ 0 60000 65536"/>
                  <a:gd name="T5" fmla="*/ 0 60000 65536"/>
                  <a:gd name="T6" fmla="*/ 0 w 19"/>
                  <a:gd name="T7" fmla="*/ 0 h 22"/>
                  <a:gd name="T8" fmla="*/ 19 w 19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22">
                    <a:moveTo>
                      <a:pt x="0" y="22"/>
                    </a:moveTo>
                    <a:cubicBezTo>
                      <a:pt x="7" y="16"/>
                      <a:pt x="13" y="8"/>
                      <a:pt x="19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Freeform 838"/>
              <p:cNvSpPr>
                <a:spLocks/>
              </p:cNvSpPr>
              <p:nvPr/>
            </p:nvSpPr>
            <p:spPr bwMode="auto">
              <a:xfrm>
                <a:off x="1895" y="2094"/>
                <a:ext cx="56" cy="8"/>
              </a:xfrm>
              <a:custGeom>
                <a:avLst/>
                <a:gdLst>
                  <a:gd name="T0" fmla="*/ 0 w 36"/>
                  <a:gd name="T1" fmla="*/ 0 h 5"/>
                  <a:gd name="T2" fmla="*/ 1232 w 36"/>
                  <a:gd name="T3" fmla="*/ 221 h 5"/>
                  <a:gd name="T4" fmla="*/ 0 60000 65536"/>
                  <a:gd name="T5" fmla="*/ 0 60000 65536"/>
                  <a:gd name="T6" fmla="*/ 0 w 36"/>
                  <a:gd name="T7" fmla="*/ 0 h 5"/>
                  <a:gd name="T8" fmla="*/ 36 w 36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" h="5">
                    <a:moveTo>
                      <a:pt x="0" y="0"/>
                    </a:moveTo>
                    <a:cubicBezTo>
                      <a:pt x="12" y="3"/>
                      <a:pt x="24" y="3"/>
                      <a:pt x="36" y="5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Freeform 839"/>
              <p:cNvSpPr>
                <a:spLocks/>
              </p:cNvSpPr>
              <p:nvPr/>
            </p:nvSpPr>
            <p:spPr bwMode="auto">
              <a:xfrm>
                <a:off x="2092" y="2113"/>
                <a:ext cx="10" cy="52"/>
              </a:xfrm>
              <a:custGeom>
                <a:avLst/>
                <a:gdLst>
                  <a:gd name="T0" fmla="*/ 62 w 6"/>
                  <a:gd name="T1" fmla="*/ 0 h 34"/>
                  <a:gd name="T2" fmla="*/ 362 w 6"/>
                  <a:gd name="T3" fmla="*/ 1022 h 34"/>
                  <a:gd name="T4" fmla="*/ 0 60000 65536"/>
                  <a:gd name="T5" fmla="*/ 0 60000 65536"/>
                  <a:gd name="T6" fmla="*/ 0 w 6"/>
                  <a:gd name="T7" fmla="*/ 0 h 34"/>
                  <a:gd name="T8" fmla="*/ 6 w 6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4">
                    <a:moveTo>
                      <a:pt x="1" y="0"/>
                    </a:moveTo>
                    <a:cubicBezTo>
                      <a:pt x="0" y="11"/>
                      <a:pt x="3" y="22"/>
                      <a:pt x="6" y="34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Freeform 840"/>
              <p:cNvSpPr>
                <a:spLocks/>
              </p:cNvSpPr>
              <p:nvPr/>
            </p:nvSpPr>
            <p:spPr bwMode="auto">
              <a:xfrm>
                <a:off x="2151" y="2102"/>
                <a:ext cx="17" cy="42"/>
              </a:xfrm>
              <a:custGeom>
                <a:avLst/>
                <a:gdLst>
                  <a:gd name="T0" fmla="*/ 0 w 11"/>
                  <a:gd name="T1" fmla="*/ 0 h 27"/>
                  <a:gd name="T2" fmla="*/ 354 w 11"/>
                  <a:gd name="T3" fmla="*/ 919 h 27"/>
                  <a:gd name="T4" fmla="*/ 0 60000 65536"/>
                  <a:gd name="T5" fmla="*/ 0 60000 65536"/>
                  <a:gd name="T6" fmla="*/ 0 w 11"/>
                  <a:gd name="T7" fmla="*/ 0 h 27"/>
                  <a:gd name="T8" fmla="*/ 11 w 11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27">
                    <a:moveTo>
                      <a:pt x="0" y="0"/>
                    </a:moveTo>
                    <a:cubicBezTo>
                      <a:pt x="2" y="9"/>
                      <a:pt x="7" y="18"/>
                      <a:pt x="11" y="27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" name="Freeform 841"/>
              <p:cNvSpPr>
                <a:spLocks/>
              </p:cNvSpPr>
              <p:nvPr/>
            </p:nvSpPr>
            <p:spPr bwMode="auto">
              <a:xfrm>
                <a:off x="2117" y="2151"/>
                <a:ext cx="37" cy="11"/>
              </a:xfrm>
              <a:custGeom>
                <a:avLst/>
                <a:gdLst>
                  <a:gd name="T0" fmla="*/ 0 w 24"/>
                  <a:gd name="T1" fmla="*/ 256 h 7"/>
                  <a:gd name="T2" fmla="*/ 771 w 24"/>
                  <a:gd name="T3" fmla="*/ 0 h 7"/>
                  <a:gd name="T4" fmla="*/ 0 60000 65536"/>
                  <a:gd name="T5" fmla="*/ 0 60000 65536"/>
                  <a:gd name="T6" fmla="*/ 0 w 24"/>
                  <a:gd name="T7" fmla="*/ 0 h 7"/>
                  <a:gd name="T8" fmla="*/ 24 w 24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7">
                    <a:moveTo>
                      <a:pt x="0" y="7"/>
                    </a:moveTo>
                    <a:cubicBezTo>
                      <a:pt x="9" y="5"/>
                      <a:pt x="16" y="2"/>
                      <a:pt x="24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" name="Freeform 842"/>
              <p:cNvSpPr>
                <a:spLocks/>
              </p:cNvSpPr>
              <p:nvPr/>
            </p:nvSpPr>
            <p:spPr bwMode="auto">
              <a:xfrm>
                <a:off x="2427" y="2050"/>
                <a:ext cx="12" cy="33"/>
              </a:xfrm>
              <a:custGeom>
                <a:avLst/>
                <a:gdLst>
                  <a:gd name="T0" fmla="*/ 210 w 8"/>
                  <a:gd name="T1" fmla="*/ 0 h 22"/>
                  <a:gd name="T2" fmla="*/ 0 w 8"/>
                  <a:gd name="T3" fmla="*/ 574 h 22"/>
                  <a:gd name="T4" fmla="*/ 0 60000 65536"/>
                  <a:gd name="T5" fmla="*/ 0 60000 65536"/>
                  <a:gd name="T6" fmla="*/ 0 w 8"/>
                  <a:gd name="T7" fmla="*/ 0 h 22"/>
                  <a:gd name="T8" fmla="*/ 8 w 8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2">
                    <a:moveTo>
                      <a:pt x="8" y="0"/>
                    </a:moveTo>
                    <a:cubicBezTo>
                      <a:pt x="4" y="6"/>
                      <a:pt x="1" y="14"/>
                      <a:pt x="0" y="22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Freeform 843"/>
              <p:cNvSpPr>
                <a:spLocks/>
              </p:cNvSpPr>
              <p:nvPr/>
            </p:nvSpPr>
            <p:spPr bwMode="auto">
              <a:xfrm>
                <a:off x="2477" y="2034"/>
                <a:ext cx="17" cy="46"/>
              </a:xfrm>
              <a:custGeom>
                <a:avLst/>
                <a:gdLst>
                  <a:gd name="T0" fmla="*/ 108 w 11"/>
                  <a:gd name="T1" fmla="*/ 0 h 30"/>
                  <a:gd name="T2" fmla="*/ 354 w 11"/>
                  <a:gd name="T3" fmla="*/ 925 h 30"/>
                  <a:gd name="T4" fmla="*/ 0 60000 65536"/>
                  <a:gd name="T5" fmla="*/ 0 60000 65536"/>
                  <a:gd name="T6" fmla="*/ 0 w 11"/>
                  <a:gd name="T7" fmla="*/ 0 h 30"/>
                  <a:gd name="T8" fmla="*/ 11 w 11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30">
                    <a:moveTo>
                      <a:pt x="3" y="0"/>
                    </a:moveTo>
                    <a:cubicBezTo>
                      <a:pt x="0" y="11"/>
                      <a:pt x="2" y="23"/>
                      <a:pt x="11" y="3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" name="Freeform 844"/>
              <p:cNvSpPr>
                <a:spLocks/>
              </p:cNvSpPr>
              <p:nvPr/>
            </p:nvSpPr>
            <p:spPr bwMode="auto">
              <a:xfrm>
                <a:off x="2581" y="1874"/>
                <a:ext cx="30" cy="8"/>
              </a:xfrm>
              <a:custGeom>
                <a:avLst/>
                <a:gdLst>
                  <a:gd name="T0" fmla="*/ 0 w 20"/>
                  <a:gd name="T1" fmla="*/ 221 h 5"/>
                  <a:gd name="T2" fmla="*/ 517 w 20"/>
                  <a:gd name="T3" fmla="*/ 0 h 5"/>
                  <a:gd name="T4" fmla="*/ 0 60000 65536"/>
                  <a:gd name="T5" fmla="*/ 0 60000 65536"/>
                  <a:gd name="T6" fmla="*/ 0 w 20"/>
                  <a:gd name="T7" fmla="*/ 0 h 5"/>
                  <a:gd name="T8" fmla="*/ 20 w 20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5">
                    <a:moveTo>
                      <a:pt x="0" y="5"/>
                    </a:moveTo>
                    <a:cubicBezTo>
                      <a:pt x="7" y="4"/>
                      <a:pt x="14" y="3"/>
                      <a:pt x="20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" name="Freeform 845"/>
              <p:cNvSpPr>
                <a:spLocks/>
              </p:cNvSpPr>
              <p:nvPr/>
            </p:nvSpPr>
            <p:spPr bwMode="auto">
              <a:xfrm>
                <a:off x="2608" y="1885"/>
                <a:ext cx="10" cy="46"/>
              </a:xfrm>
              <a:custGeom>
                <a:avLst/>
                <a:gdLst>
                  <a:gd name="T0" fmla="*/ 362 w 6"/>
                  <a:gd name="T1" fmla="*/ 0 h 30"/>
                  <a:gd name="T2" fmla="*/ 62 w 6"/>
                  <a:gd name="T3" fmla="*/ 925 h 30"/>
                  <a:gd name="T4" fmla="*/ 0 60000 65536"/>
                  <a:gd name="T5" fmla="*/ 0 60000 65536"/>
                  <a:gd name="T6" fmla="*/ 0 w 6"/>
                  <a:gd name="T7" fmla="*/ 0 h 30"/>
                  <a:gd name="T8" fmla="*/ 6 w 6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0">
                    <a:moveTo>
                      <a:pt x="6" y="0"/>
                    </a:moveTo>
                    <a:cubicBezTo>
                      <a:pt x="1" y="9"/>
                      <a:pt x="0" y="20"/>
                      <a:pt x="1" y="3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Freeform 846"/>
              <p:cNvSpPr>
                <a:spLocks/>
              </p:cNvSpPr>
              <p:nvPr/>
            </p:nvSpPr>
            <p:spPr bwMode="auto">
              <a:xfrm>
                <a:off x="2280" y="1304"/>
                <a:ext cx="42" cy="39"/>
              </a:xfrm>
              <a:custGeom>
                <a:avLst/>
                <a:gdLst>
                  <a:gd name="T0" fmla="*/ 0 w 27"/>
                  <a:gd name="T1" fmla="*/ 392 h 25"/>
                  <a:gd name="T2" fmla="*/ 919 w 27"/>
                  <a:gd name="T3" fmla="*/ 251 h 25"/>
                  <a:gd name="T4" fmla="*/ 0 w 27"/>
                  <a:gd name="T5" fmla="*/ 877 h 25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25"/>
                  <a:gd name="T11" fmla="*/ 27 w 27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25">
                    <a:moveTo>
                      <a:pt x="0" y="11"/>
                    </a:moveTo>
                    <a:cubicBezTo>
                      <a:pt x="6" y="4"/>
                      <a:pt x="19" y="0"/>
                      <a:pt x="27" y="7"/>
                    </a:cubicBezTo>
                    <a:cubicBezTo>
                      <a:pt x="24" y="18"/>
                      <a:pt x="11" y="22"/>
                      <a:pt x="0" y="25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" name="Freeform 847"/>
              <p:cNvSpPr>
                <a:spLocks/>
              </p:cNvSpPr>
              <p:nvPr/>
            </p:nvSpPr>
            <p:spPr bwMode="auto">
              <a:xfrm>
                <a:off x="2334" y="1338"/>
                <a:ext cx="6" cy="45"/>
              </a:xfrm>
              <a:custGeom>
                <a:avLst/>
                <a:gdLst>
                  <a:gd name="T0" fmla="*/ 108 w 4"/>
                  <a:gd name="T1" fmla="*/ 0 h 29"/>
                  <a:gd name="T2" fmla="*/ 0 w 4"/>
                  <a:gd name="T3" fmla="*/ 981 h 29"/>
                  <a:gd name="T4" fmla="*/ 0 60000 65536"/>
                  <a:gd name="T5" fmla="*/ 0 60000 65536"/>
                  <a:gd name="T6" fmla="*/ 0 w 4"/>
                  <a:gd name="T7" fmla="*/ 0 h 29"/>
                  <a:gd name="T8" fmla="*/ 4 w 4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9">
                    <a:moveTo>
                      <a:pt x="4" y="0"/>
                    </a:moveTo>
                    <a:cubicBezTo>
                      <a:pt x="1" y="9"/>
                      <a:pt x="0" y="19"/>
                      <a:pt x="0" y="29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" name="Freeform 848"/>
              <p:cNvSpPr>
                <a:spLocks/>
              </p:cNvSpPr>
              <p:nvPr/>
            </p:nvSpPr>
            <p:spPr bwMode="auto">
              <a:xfrm>
                <a:off x="2282" y="1387"/>
                <a:ext cx="40" cy="8"/>
              </a:xfrm>
              <a:custGeom>
                <a:avLst/>
                <a:gdLst>
                  <a:gd name="T0" fmla="*/ 0 w 26"/>
                  <a:gd name="T1" fmla="*/ 0 h 5"/>
                  <a:gd name="T2" fmla="*/ 818 w 26"/>
                  <a:gd name="T3" fmla="*/ 86 h 5"/>
                  <a:gd name="T4" fmla="*/ 0 60000 65536"/>
                  <a:gd name="T5" fmla="*/ 0 60000 65536"/>
                  <a:gd name="T6" fmla="*/ 0 w 26"/>
                  <a:gd name="T7" fmla="*/ 0 h 5"/>
                  <a:gd name="T8" fmla="*/ 26 w 26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">
                    <a:moveTo>
                      <a:pt x="0" y="0"/>
                    </a:moveTo>
                    <a:cubicBezTo>
                      <a:pt x="9" y="5"/>
                      <a:pt x="17" y="4"/>
                      <a:pt x="26" y="2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" name="Freeform 849"/>
              <p:cNvSpPr>
                <a:spLocks/>
              </p:cNvSpPr>
              <p:nvPr/>
            </p:nvSpPr>
            <p:spPr bwMode="auto">
              <a:xfrm>
                <a:off x="2568" y="1218"/>
                <a:ext cx="26" cy="5"/>
              </a:xfrm>
              <a:custGeom>
                <a:avLst/>
                <a:gdLst>
                  <a:gd name="T0" fmla="*/ 0 w 17"/>
                  <a:gd name="T1" fmla="*/ 172 h 3"/>
                  <a:gd name="T2" fmla="*/ 508 w 17"/>
                  <a:gd name="T3" fmla="*/ 172 h 3"/>
                  <a:gd name="T4" fmla="*/ 0 60000 65536"/>
                  <a:gd name="T5" fmla="*/ 0 60000 65536"/>
                  <a:gd name="T6" fmla="*/ 0 w 17"/>
                  <a:gd name="T7" fmla="*/ 0 h 3"/>
                  <a:gd name="T8" fmla="*/ 17 w 1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3">
                    <a:moveTo>
                      <a:pt x="0" y="3"/>
                    </a:moveTo>
                    <a:cubicBezTo>
                      <a:pt x="5" y="0"/>
                      <a:pt x="11" y="0"/>
                      <a:pt x="17" y="3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" name="Freeform 850"/>
              <p:cNvSpPr>
                <a:spLocks/>
              </p:cNvSpPr>
              <p:nvPr/>
            </p:nvSpPr>
            <p:spPr bwMode="auto">
              <a:xfrm>
                <a:off x="2561" y="1275"/>
                <a:ext cx="23" cy="8"/>
              </a:xfrm>
              <a:custGeom>
                <a:avLst/>
                <a:gdLst>
                  <a:gd name="T0" fmla="*/ 0 w 15"/>
                  <a:gd name="T1" fmla="*/ 0 h 5"/>
                  <a:gd name="T2" fmla="*/ 458 w 15"/>
                  <a:gd name="T3" fmla="*/ 221 h 5"/>
                  <a:gd name="T4" fmla="*/ 0 60000 65536"/>
                  <a:gd name="T5" fmla="*/ 0 60000 65536"/>
                  <a:gd name="T6" fmla="*/ 0 w 15"/>
                  <a:gd name="T7" fmla="*/ 0 h 5"/>
                  <a:gd name="T8" fmla="*/ 15 w 1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5">
                    <a:moveTo>
                      <a:pt x="0" y="0"/>
                    </a:moveTo>
                    <a:cubicBezTo>
                      <a:pt x="4" y="3"/>
                      <a:pt x="9" y="5"/>
                      <a:pt x="15" y="5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1" name="Freeform 851"/>
              <p:cNvSpPr>
                <a:spLocks/>
              </p:cNvSpPr>
              <p:nvPr/>
            </p:nvSpPr>
            <p:spPr bwMode="auto">
              <a:xfrm>
                <a:off x="2610" y="1249"/>
                <a:ext cx="11" cy="37"/>
              </a:xfrm>
              <a:custGeom>
                <a:avLst/>
                <a:gdLst>
                  <a:gd name="T0" fmla="*/ 256 w 7"/>
                  <a:gd name="T1" fmla="*/ 0 h 24"/>
                  <a:gd name="T2" fmla="*/ 0 w 7"/>
                  <a:gd name="T3" fmla="*/ 771 h 24"/>
                  <a:gd name="T4" fmla="*/ 0 60000 65536"/>
                  <a:gd name="T5" fmla="*/ 0 60000 65536"/>
                  <a:gd name="T6" fmla="*/ 0 w 7"/>
                  <a:gd name="T7" fmla="*/ 0 h 24"/>
                  <a:gd name="T8" fmla="*/ 7 w 7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4">
                    <a:moveTo>
                      <a:pt x="7" y="0"/>
                    </a:moveTo>
                    <a:cubicBezTo>
                      <a:pt x="3" y="8"/>
                      <a:pt x="3" y="16"/>
                      <a:pt x="0" y="24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" name="Freeform 852"/>
              <p:cNvSpPr>
                <a:spLocks/>
              </p:cNvSpPr>
              <p:nvPr/>
            </p:nvSpPr>
            <p:spPr bwMode="auto">
              <a:xfrm>
                <a:off x="2353" y="1095"/>
                <a:ext cx="55" cy="24"/>
              </a:xfrm>
              <a:custGeom>
                <a:avLst/>
                <a:gdLst>
                  <a:gd name="T0" fmla="*/ 0 w 36"/>
                  <a:gd name="T1" fmla="*/ 139 h 16"/>
                  <a:gd name="T2" fmla="*/ 1066 w 36"/>
                  <a:gd name="T3" fmla="*/ 201 h 16"/>
                  <a:gd name="T4" fmla="*/ 0 w 36"/>
                  <a:gd name="T5" fmla="*/ 405 h 16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6"/>
                  <a:gd name="T11" fmla="*/ 36 w 36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6">
                    <a:moveTo>
                      <a:pt x="0" y="5"/>
                    </a:moveTo>
                    <a:cubicBezTo>
                      <a:pt x="11" y="2"/>
                      <a:pt x="28" y="0"/>
                      <a:pt x="36" y="7"/>
                    </a:cubicBezTo>
                    <a:cubicBezTo>
                      <a:pt x="27" y="14"/>
                      <a:pt x="12" y="16"/>
                      <a:pt x="0" y="15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" name="Freeform 853"/>
              <p:cNvSpPr>
                <a:spLocks/>
              </p:cNvSpPr>
              <p:nvPr/>
            </p:nvSpPr>
            <p:spPr bwMode="auto">
              <a:xfrm>
                <a:off x="2379" y="1155"/>
                <a:ext cx="44" cy="15"/>
              </a:xfrm>
              <a:custGeom>
                <a:avLst/>
                <a:gdLst>
                  <a:gd name="T0" fmla="*/ 0 w 29"/>
                  <a:gd name="T1" fmla="*/ 270 h 10"/>
                  <a:gd name="T2" fmla="*/ 822 w 29"/>
                  <a:gd name="T3" fmla="*/ 0 h 10"/>
                  <a:gd name="T4" fmla="*/ 0 60000 65536"/>
                  <a:gd name="T5" fmla="*/ 0 60000 65536"/>
                  <a:gd name="T6" fmla="*/ 0 w 29"/>
                  <a:gd name="T7" fmla="*/ 0 h 10"/>
                  <a:gd name="T8" fmla="*/ 29 w 29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10">
                    <a:moveTo>
                      <a:pt x="0" y="10"/>
                    </a:moveTo>
                    <a:cubicBezTo>
                      <a:pt x="11" y="10"/>
                      <a:pt x="19" y="2"/>
                      <a:pt x="29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4" name="Freeform 854"/>
              <p:cNvSpPr>
                <a:spLocks/>
              </p:cNvSpPr>
              <p:nvPr/>
            </p:nvSpPr>
            <p:spPr bwMode="auto">
              <a:xfrm>
                <a:off x="2120" y="1324"/>
                <a:ext cx="19" cy="30"/>
              </a:xfrm>
              <a:custGeom>
                <a:avLst/>
                <a:gdLst>
                  <a:gd name="T0" fmla="*/ 0 w 12"/>
                  <a:gd name="T1" fmla="*/ 728 h 19"/>
                  <a:gd name="T2" fmla="*/ 477 w 12"/>
                  <a:gd name="T3" fmla="*/ 0 h 19"/>
                  <a:gd name="T4" fmla="*/ 0 60000 65536"/>
                  <a:gd name="T5" fmla="*/ 0 60000 65536"/>
                  <a:gd name="T6" fmla="*/ 0 w 12"/>
                  <a:gd name="T7" fmla="*/ 0 h 19"/>
                  <a:gd name="T8" fmla="*/ 12 w 12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9">
                    <a:moveTo>
                      <a:pt x="0" y="19"/>
                    </a:moveTo>
                    <a:cubicBezTo>
                      <a:pt x="4" y="13"/>
                      <a:pt x="8" y="6"/>
                      <a:pt x="12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" name="Freeform 855"/>
              <p:cNvSpPr>
                <a:spLocks/>
              </p:cNvSpPr>
              <p:nvPr/>
            </p:nvSpPr>
            <p:spPr bwMode="auto">
              <a:xfrm>
                <a:off x="2089" y="1283"/>
                <a:ext cx="28" cy="14"/>
              </a:xfrm>
              <a:custGeom>
                <a:avLst/>
                <a:gdLst>
                  <a:gd name="T0" fmla="*/ 0 w 18"/>
                  <a:gd name="T1" fmla="*/ 310 h 9"/>
                  <a:gd name="T2" fmla="*/ 622 w 18"/>
                  <a:gd name="T3" fmla="*/ 0 h 9"/>
                  <a:gd name="T4" fmla="*/ 0 60000 65536"/>
                  <a:gd name="T5" fmla="*/ 0 60000 65536"/>
                  <a:gd name="T6" fmla="*/ 0 w 18"/>
                  <a:gd name="T7" fmla="*/ 0 h 9"/>
                  <a:gd name="T8" fmla="*/ 18 w 18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" h="9">
                    <a:moveTo>
                      <a:pt x="0" y="9"/>
                    </a:moveTo>
                    <a:cubicBezTo>
                      <a:pt x="6" y="6"/>
                      <a:pt x="12" y="2"/>
                      <a:pt x="18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6" name="Freeform 856"/>
              <p:cNvSpPr>
                <a:spLocks/>
              </p:cNvSpPr>
              <p:nvPr/>
            </p:nvSpPr>
            <p:spPr bwMode="auto">
              <a:xfrm>
                <a:off x="1945" y="1591"/>
                <a:ext cx="26" cy="24"/>
              </a:xfrm>
              <a:custGeom>
                <a:avLst/>
                <a:gdLst>
                  <a:gd name="T0" fmla="*/ 0 w 17"/>
                  <a:gd name="T1" fmla="*/ 412 h 16"/>
                  <a:gd name="T2" fmla="*/ 508 w 17"/>
                  <a:gd name="T3" fmla="*/ 0 h 16"/>
                  <a:gd name="T4" fmla="*/ 0 60000 65536"/>
                  <a:gd name="T5" fmla="*/ 0 60000 65536"/>
                  <a:gd name="T6" fmla="*/ 0 w 17"/>
                  <a:gd name="T7" fmla="*/ 0 h 16"/>
                  <a:gd name="T8" fmla="*/ 17 w 17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6">
                    <a:moveTo>
                      <a:pt x="0" y="16"/>
                    </a:moveTo>
                    <a:cubicBezTo>
                      <a:pt x="3" y="8"/>
                      <a:pt x="9" y="4"/>
                      <a:pt x="17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7" name="Freeform 857"/>
              <p:cNvSpPr>
                <a:spLocks/>
              </p:cNvSpPr>
              <p:nvPr/>
            </p:nvSpPr>
            <p:spPr bwMode="auto">
              <a:xfrm>
                <a:off x="2160" y="1672"/>
                <a:ext cx="26" cy="11"/>
              </a:xfrm>
              <a:custGeom>
                <a:avLst/>
                <a:gdLst>
                  <a:gd name="T0" fmla="*/ 0 w 17"/>
                  <a:gd name="T1" fmla="*/ 0 h 7"/>
                  <a:gd name="T2" fmla="*/ 508 w 17"/>
                  <a:gd name="T3" fmla="*/ 256 h 7"/>
                  <a:gd name="T4" fmla="*/ 0 60000 65536"/>
                  <a:gd name="T5" fmla="*/ 0 60000 65536"/>
                  <a:gd name="T6" fmla="*/ 0 w 17"/>
                  <a:gd name="T7" fmla="*/ 0 h 7"/>
                  <a:gd name="T8" fmla="*/ 17 w 17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7">
                    <a:moveTo>
                      <a:pt x="0" y="0"/>
                    </a:moveTo>
                    <a:cubicBezTo>
                      <a:pt x="6" y="2"/>
                      <a:pt x="11" y="4"/>
                      <a:pt x="17" y="7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" name="Freeform 858"/>
              <p:cNvSpPr>
                <a:spLocks/>
              </p:cNvSpPr>
              <p:nvPr/>
            </p:nvSpPr>
            <p:spPr bwMode="auto">
              <a:xfrm>
                <a:off x="2194" y="1623"/>
                <a:ext cx="12" cy="39"/>
              </a:xfrm>
              <a:custGeom>
                <a:avLst/>
                <a:gdLst>
                  <a:gd name="T0" fmla="*/ 139 w 8"/>
                  <a:gd name="T1" fmla="*/ 877 h 25"/>
                  <a:gd name="T2" fmla="*/ 210 w 8"/>
                  <a:gd name="T3" fmla="*/ 0 h 25"/>
                  <a:gd name="T4" fmla="*/ 0 60000 65536"/>
                  <a:gd name="T5" fmla="*/ 0 60000 65536"/>
                  <a:gd name="T6" fmla="*/ 0 w 8"/>
                  <a:gd name="T7" fmla="*/ 0 h 25"/>
                  <a:gd name="T8" fmla="*/ 8 w 8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5">
                    <a:moveTo>
                      <a:pt x="5" y="25"/>
                    </a:moveTo>
                    <a:cubicBezTo>
                      <a:pt x="0" y="17"/>
                      <a:pt x="4" y="8"/>
                      <a:pt x="8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" name="Freeform 859"/>
              <p:cNvSpPr>
                <a:spLocks/>
              </p:cNvSpPr>
              <p:nvPr/>
            </p:nvSpPr>
            <p:spPr bwMode="auto">
              <a:xfrm>
                <a:off x="2008" y="1882"/>
                <a:ext cx="41" cy="7"/>
              </a:xfrm>
              <a:custGeom>
                <a:avLst/>
                <a:gdLst>
                  <a:gd name="T0" fmla="*/ 0 w 27"/>
                  <a:gd name="T1" fmla="*/ 0 h 5"/>
                  <a:gd name="T2" fmla="*/ 761 w 27"/>
                  <a:gd name="T3" fmla="*/ 41 h 5"/>
                  <a:gd name="T4" fmla="*/ 0 60000 65536"/>
                  <a:gd name="T5" fmla="*/ 0 60000 65536"/>
                  <a:gd name="T6" fmla="*/ 0 w 27"/>
                  <a:gd name="T7" fmla="*/ 0 h 5"/>
                  <a:gd name="T8" fmla="*/ 27 w 2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5">
                    <a:moveTo>
                      <a:pt x="0" y="0"/>
                    </a:moveTo>
                    <a:cubicBezTo>
                      <a:pt x="8" y="5"/>
                      <a:pt x="18" y="4"/>
                      <a:pt x="27" y="3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" name="Freeform 861"/>
              <p:cNvSpPr>
                <a:spLocks/>
              </p:cNvSpPr>
              <p:nvPr/>
            </p:nvSpPr>
            <p:spPr bwMode="auto">
              <a:xfrm>
                <a:off x="2343" y="2268"/>
                <a:ext cx="8" cy="25"/>
              </a:xfrm>
              <a:custGeom>
                <a:avLst/>
                <a:gdLst>
                  <a:gd name="T0" fmla="*/ 221 w 5"/>
                  <a:gd name="T1" fmla="*/ 564 h 16"/>
                  <a:gd name="T2" fmla="*/ 221 w 5"/>
                  <a:gd name="T3" fmla="*/ 0 h 16"/>
                  <a:gd name="T4" fmla="*/ 0 60000 65536"/>
                  <a:gd name="T5" fmla="*/ 0 60000 65536"/>
                  <a:gd name="T6" fmla="*/ 0 w 5"/>
                  <a:gd name="T7" fmla="*/ 0 h 16"/>
                  <a:gd name="T8" fmla="*/ 5 w 5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6">
                    <a:moveTo>
                      <a:pt x="5" y="16"/>
                    </a:moveTo>
                    <a:cubicBezTo>
                      <a:pt x="0" y="11"/>
                      <a:pt x="0" y="5"/>
                      <a:pt x="5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" name="Freeform 862"/>
              <p:cNvSpPr>
                <a:spLocks/>
              </p:cNvSpPr>
              <p:nvPr/>
            </p:nvSpPr>
            <p:spPr bwMode="auto">
              <a:xfrm>
                <a:off x="2311" y="2421"/>
                <a:ext cx="3" cy="34"/>
              </a:xfrm>
              <a:custGeom>
                <a:avLst/>
                <a:gdLst>
                  <a:gd name="T0" fmla="*/ 61 w 2"/>
                  <a:gd name="T1" fmla="*/ 0 h 22"/>
                  <a:gd name="T2" fmla="*/ 0 w 2"/>
                  <a:gd name="T3" fmla="*/ 723 h 22"/>
                  <a:gd name="T4" fmla="*/ 0 60000 65536"/>
                  <a:gd name="T5" fmla="*/ 0 60000 65536"/>
                  <a:gd name="T6" fmla="*/ 0 w 2"/>
                  <a:gd name="T7" fmla="*/ 0 h 22"/>
                  <a:gd name="T8" fmla="*/ 2 w 2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2">
                    <a:moveTo>
                      <a:pt x="2" y="0"/>
                    </a:moveTo>
                    <a:cubicBezTo>
                      <a:pt x="0" y="7"/>
                      <a:pt x="0" y="15"/>
                      <a:pt x="0" y="22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" name="Freeform 863"/>
              <p:cNvSpPr>
                <a:spLocks/>
              </p:cNvSpPr>
              <p:nvPr/>
            </p:nvSpPr>
            <p:spPr bwMode="auto">
              <a:xfrm>
                <a:off x="2497" y="2676"/>
                <a:ext cx="42" cy="16"/>
              </a:xfrm>
              <a:custGeom>
                <a:avLst/>
                <a:gdLst>
                  <a:gd name="T0" fmla="*/ 0 w 27"/>
                  <a:gd name="T1" fmla="*/ 368 h 10"/>
                  <a:gd name="T2" fmla="*/ 919 w 27"/>
                  <a:gd name="T3" fmla="*/ 0 h 10"/>
                  <a:gd name="T4" fmla="*/ 0 60000 65536"/>
                  <a:gd name="T5" fmla="*/ 0 60000 65536"/>
                  <a:gd name="T6" fmla="*/ 0 w 27"/>
                  <a:gd name="T7" fmla="*/ 0 h 10"/>
                  <a:gd name="T8" fmla="*/ 27 w 27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10">
                    <a:moveTo>
                      <a:pt x="0" y="9"/>
                    </a:moveTo>
                    <a:cubicBezTo>
                      <a:pt x="9" y="10"/>
                      <a:pt x="19" y="6"/>
                      <a:pt x="27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" name="Freeform 864"/>
              <p:cNvSpPr>
                <a:spLocks/>
              </p:cNvSpPr>
              <p:nvPr/>
            </p:nvSpPr>
            <p:spPr bwMode="auto">
              <a:xfrm>
                <a:off x="2196" y="2575"/>
                <a:ext cx="32" cy="11"/>
              </a:xfrm>
              <a:custGeom>
                <a:avLst/>
                <a:gdLst>
                  <a:gd name="T0" fmla="*/ 0 w 21"/>
                  <a:gd name="T1" fmla="*/ 256 h 7"/>
                  <a:gd name="T2" fmla="*/ 616 w 21"/>
                  <a:gd name="T3" fmla="*/ 0 h 7"/>
                  <a:gd name="T4" fmla="*/ 0 60000 65536"/>
                  <a:gd name="T5" fmla="*/ 0 60000 65536"/>
                  <a:gd name="T6" fmla="*/ 0 w 21"/>
                  <a:gd name="T7" fmla="*/ 0 h 7"/>
                  <a:gd name="T8" fmla="*/ 21 w 21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7">
                    <a:moveTo>
                      <a:pt x="0" y="7"/>
                    </a:moveTo>
                    <a:cubicBezTo>
                      <a:pt x="7" y="6"/>
                      <a:pt x="14" y="4"/>
                      <a:pt x="21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" name="Freeform 865"/>
              <p:cNvSpPr>
                <a:spLocks/>
              </p:cNvSpPr>
              <p:nvPr/>
            </p:nvSpPr>
            <p:spPr bwMode="auto">
              <a:xfrm>
                <a:off x="1963" y="2556"/>
                <a:ext cx="40" cy="28"/>
              </a:xfrm>
              <a:custGeom>
                <a:avLst/>
                <a:gdLst>
                  <a:gd name="T0" fmla="*/ 0 w 26"/>
                  <a:gd name="T1" fmla="*/ 0 h 18"/>
                  <a:gd name="T2" fmla="*/ 818 w 26"/>
                  <a:gd name="T3" fmla="*/ 562 h 18"/>
                  <a:gd name="T4" fmla="*/ 0 60000 65536"/>
                  <a:gd name="T5" fmla="*/ 0 60000 65536"/>
                  <a:gd name="T6" fmla="*/ 0 w 26"/>
                  <a:gd name="T7" fmla="*/ 0 h 18"/>
                  <a:gd name="T8" fmla="*/ 26 w 26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18">
                    <a:moveTo>
                      <a:pt x="0" y="0"/>
                    </a:moveTo>
                    <a:cubicBezTo>
                      <a:pt x="5" y="11"/>
                      <a:pt x="14" y="18"/>
                      <a:pt x="26" y="17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" name="Freeform 866"/>
              <p:cNvSpPr>
                <a:spLocks/>
              </p:cNvSpPr>
              <p:nvPr/>
            </p:nvSpPr>
            <p:spPr bwMode="auto">
              <a:xfrm>
                <a:off x="1735" y="2473"/>
                <a:ext cx="26" cy="29"/>
              </a:xfrm>
              <a:custGeom>
                <a:avLst/>
                <a:gdLst>
                  <a:gd name="T0" fmla="*/ 0 w 17"/>
                  <a:gd name="T1" fmla="*/ 0 h 19"/>
                  <a:gd name="T2" fmla="*/ 508 w 17"/>
                  <a:gd name="T3" fmla="*/ 554 h 19"/>
                  <a:gd name="T4" fmla="*/ 0 60000 65536"/>
                  <a:gd name="T5" fmla="*/ 0 60000 65536"/>
                  <a:gd name="T6" fmla="*/ 0 w 17"/>
                  <a:gd name="T7" fmla="*/ 0 h 19"/>
                  <a:gd name="T8" fmla="*/ 17 w 17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9">
                    <a:moveTo>
                      <a:pt x="0" y="0"/>
                    </a:moveTo>
                    <a:cubicBezTo>
                      <a:pt x="2" y="9"/>
                      <a:pt x="8" y="16"/>
                      <a:pt x="17" y="19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" name="Freeform 867"/>
              <p:cNvSpPr>
                <a:spLocks/>
              </p:cNvSpPr>
              <p:nvPr/>
            </p:nvSpPr>
            <p:spPr bwMode="auto">
              <a:xfrm>
                <a:off x="1466" y="2453"/>
                <a:ext cx="52" cy="51"/>
              </a:xfrm>
              <a:custGeom>
                <a:avLst/>
                <a:gdLst>
                  <a:gd name="T0" fmla="*/ 66 w 34"/>
                  <a:gd name="T1" fmla="*/ 583 h 33"/>
                  <a:gd name="T2" fmla="*/ 856 w 34"/>
                  <a:gd name="T3" fmla="*/ 354 h 33"/>
                  <a:gd name="T4" fmla="*/ 0 w 34"/>
                  <a:gd name="T5" fmla="*/ 1077 h 33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3"/>
                  <a:gd name="T11" fmla="*/ 34 w 3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3">
                    <a:moveTo>
                      <a:pt x="2" y="18"/>
                    </a:moveTo>
                    <a:cubicBezTo>
                      <a:pt x="6" y="13"/>
                      <a:pt x="24" y="0"/>
                      <a:pt x="29" y="11"/>
                    </a:cubicBezTo>
                    <a:cubicBezTo>
                      <a:pt x="34" y="23"/>
                      <a:pt x="8" y="33"/>
                      <a:pt x="0" y="33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" name="Freeform 868"/>
              <p:cNvSpPr>
                <a:spLocks/>
              </p:cNvSpPr>
              <p:nvPr/>
            </p:nvSpPr>
            <p:spPr bwMode="auto">
              <a:xfrm>
                <a:off x="1649" y="2331"/>
                <a:ext cx="25" cy="22"/>
              </a:xfrm>
              <a:custGeom>
                <a:avLst/>
                <a:gdLst>
                  <a:gd name="T0" fmla="*/ 0 w 16"/>
                  <a:gd name="T1" fmla="*/ 0 h 14"/>
                  <a:gd name="T2" fmla="*/ 564 w 16"/>
                  <a:gd name="T3" fmla="*/ 523 h 14"/>
                  <a:gd name="T4" fmla="*/ 0 60000 65536"/>
                  <a:gd name="T5" fmla="*/ 0 60000 65536"/>
                  <a:gd name="T6" fmla="*/ 0 w 16"/>
                  <a:gd name="T7" fmla="*/ 0 h 14"/>
                  <a:gd name="T8" fmla="*/ 16 w 1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14">
                    <a:moveTo>
                      <a:pt x="0" y="0"/>
                    </a:moveTo>
                    <a:cubicBezTo>
                      <a:pt x="8" y="1"/>
                      <a:pt x="10" y="7"/>
                      <a:pt x="16" y="14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" name="Freeform 869"/>
              <p:cNvSpPr>
                <a:spLocks/>
              </p:cNvSpPr>
              <p:nvPr/>
            </p:nvSpPr>
            <p:spPr bwMode="auto">
              <a:xfrm>
                <a:off x="1701" y="2308"/>
                <a:ext cx="6" cy="34"/>
              </a:xfrm>
              <a:custGeom>
                <a:avLst/>
                <a:gdLst>
                  <a:gd name="T0" fmla="*/ 61 w 4"/>
                  <a:gd name="T1" fmla="*/ 0 h 22"/>
                  <a:gd name="T2" fmla="*/ 108 w 4"/>
                  <a:gd name="T3" fmla="*/ 723 h 22"/>
                  <a:gd name="T4" fmla="*/ 0 60000 65536"/>
                  <a:gd name="T5" fmla="*/ 0 60000 65536"/>
                  <a:gd name="T6" fmla="*/ 0 w 4"/>
                  <a:gd name="T7" fmla="*/ 0 h 22"/>
                  <a:gd name="T8" fmla="*/ 4 w 4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2">
                    <a:moveTo>
                      <a:pt x="2" y="0"/>
                    </a:moveTo>
                    <a:cubicBezTo>
                      <a:pt x="0" y="7"/>
                      <a:pt x="0" y="15"/>
                      <a:pt x="4" y="22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Freeform 870"/>
              <p:cNvSpPr>
                <a:spLocks/>
              </p:cNvSpPr>
              <p:nvPr/>
            </p:nvSpPr>
            <p:spPr bwMode="auto">
              <a:xfrm>
                <a:off x="1691" y="2910"/>
                <a:ext cx="4" cy="57"/>
              </a:xfrm>
              <a:custGeom>
                <a:avLst/>
                <a:gdLst>
                  <a:gd name="T0" fmla="*/ 0 w 3"/>
                  <a:gd name="T1" fmla="*/ 0 h 37"/>
                  <a:gd name="T2" fmla="*/ 21 w 3"/>
                  <a:gd name="T3" fmla="*/ 1185 h 37"/>
                  <a:gd name="T4" fmla="*/ 0 60000 65536"/>
                  <a:gd name="T5" fmla="*/ 0 60000 65536"/>
                  <a:gd name="T6" fmla="*/ 0 w 3"/>
                  <a:gd name="T7" fmla="*/ 0 h 37"/>
                  <a:gd name="T8" fmla="*/ 3 w 3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37">
                    <a:moveTo>
                      <a:pt x="0" y="0"/>
                    </a:moveTo>
                    <a:cubicBezTo>
                      <a:pt x="3" y="12"/>
                      <a:pt x="2" y="25"/>
                      <a:pt x="2" y="37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Freeform 871"/>
              <p:cNvSpPr>
                <a:spLocks/>
              </p:cNvSpPr>
              <p:nvPr/>
            </p:nvSpPr>
            <p:spPr bwMode="auto">
              <a:xfrm>
                <a:off x="1734" y="2897"/>
                <a:ext cx="35" cy="33"/>
              </a:xfrm>
              <a:custGeom>
                <a:avLst/>
                <a:gdLst>
                  <a:gd name="T0" fmla="*/ 0 w 23"/>
                  <a:gd name="T1" fmla="*/ 0 h 22"/>
                  <a:gd name="T2" fmla="*/ 660 w 23"/>
                  <a:gd name="T3" fmla="*/ 574 h 22"/>
                  <a:gd name="T4" fmla="*/ 0 60000 65536"/>
                  <a:gd name="T5" fmla="*/ 0 60000 65536"/>
                  <a:gd name="T6" fmla="*/ 0 w 23"/>
                  <a:gd name="T7" fmla="*/ 0 h 22"/>
                  <a:gd name="T8" fmla="*/ 23 w 23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22">
                    <a:moveTo>
                      <a:pt x="0" y="0"/>
                    </a:moveTo>
                    <a:cubicBezTo>
                      <a:pt x="9" y="7"/>
                      <a:pt x="14" y="17"/>
                      <a:pt x="23" y="22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1" name="Freeform 872"/>
              <p:cNvSpPr>
                <a:spLocks/>
              </p:cNvSpPr>
              <p:nvPr/>
            </p:nvSpPr>
            <p:spPr bwMode="auto">
              <a:xfrm>
                <a:off x="1877" y="3060"/>
                <a:ext cx="15" cy="60"/>
              </a:xfrm>
              <a:custGeom>
                <a:avLst/>
                <a:gdLst>
                  <a:gd name="T0" fmla="*/ 0 w 10"/>
                  <a:gd name="T1" fmla="*/ 0 h 39"/>
                  <a:gd name="T2" fmla="*/ 270 w 10"/>
                  <a:gd name="T3" fmla="*/ 1218 h 39"/>
                  <a:gd name="T4" fmla="*/ 0 60000 65536"/>
                  <a:gd name="T5" fmla="*/ 0 60000 65536"/>
                  <a:gd name="T6" fmla="*/ 0 w 10"/>
                  <a:gd name="T7" fmla="*/ 0 h 39"/>
                  <a:gd name="T8" fmla="*/ 10 w 10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39">
                    <a:moveTo>
                      <a:pt x="0" y="0"/>
                    </a:moveTo>
                    <a:cubicBezTo>
                      <a:pt x="3" y="13"/>
                      <a:pt x="6" y="26"/>
                      <a:pt x="10" y="39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2" name="Freeform 873"/>
              <p:cNvSpPr>
                <a:spLocks/>
              </p:cNvSpPr>
              <p:nvPr/>
            </p:nvSpPr>
            <p:spPr bwMode="auto">
              <a:xfrm>
                <a:off x="1914" y="3035"/>
                <a:ext cx="34" cy="40"/>
              </a:xfrm>
              <a:custGeom>
                <a:avLst/>
                <a:gdLst>
                  <a:gd name="T0" fmla="*/ 0 w 22"/>
                  <a:gd name="T1" fmla="*/ 0 h 26"/>
                  <a:gd name="T2" fmla="*/ 723 w 22"/>
                  <a:gd name="T3" fmla="*/ 818 h 26"/>
                  <a:gd name="T4" fmla="*/ 0 60000 65536"/>
                  <a:gd name="T5" fmla="*/ 0 60000 65536"/>
                  <a:gd name="T6" fmla="*/ 0 w 22"/>
                  <a:gd name="T7" fmla="*/ 0 h 26"/>
                  <a:gd name="T8" fmla="*/ 22 w 22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26">
                    <a:moveTo>
                      <a:pt x="0" y="0"/>
                    </a:moveTo>
                    <a:cubicBezTo>
                      <a:pt x="2" y="12"/>
                      <a:pt x="9" y="25"/>
                      <a:pt x="22" y="26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3" name="Freeform 874"/>
              <p:cNvSpPr>
                <a:spLocks/>
              </p:cNvSpPr>
              <p:nvPr/>
            </p:nvSpPr>
            <p:spPr bwMode="auto">
              <a:xfrm>
                <a:off x="2128" y="3024"/>
                <a:ext cx="44" cy="22"/>
              </a:xfrm>
              <a:custGeom>
                <a:avLst/>
                <a:gdLst>
                  <a:gd name="T0" fmla="*/ 0 w 29"/>
                  <a:gd name="T1" fmla="*/ 523 h 14"/>
                  <a:gd name="T2" fmla="*/ 822 w 29"/>
                  <a:gd name="T3" fmla="*/ 0 h 14"/>
                  <a:gd name="T4" fmla="*/ 0 60000 65536"/>
                  <a:gd name="T5" fmla="*/ 0 60000 65536"/>
                  <a:gd name="T6" fmla="*/ 0 w 29"/>
                  <a:gd name="T7" fmla="*/ 0 h 14"/>
                  <a:gd name="T8" fmla="*/ 29 w 29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14">
                    <a:moveTo>
                      <a:pt x="0" y="14"/>
                    </a:moveTo>
                    <a:cubicBezTo>
                      <a:pt x="10" y="10"/>
                      <a:pt x="19" y="4"/>
                      <a:pt x="29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4" name="Freeform 875"/>
              <p:cNvSpPr>
                <a:spLocks/>
              </p:cNvSpPr>
              <p:nvPr/>
            </p:nvSpPr>
            <p:spPr bwMode="auto">
              <a:xfrm>
                <a:off x="2177" y="2792"/>
                <a:ext cx="45" cy="8"/>
              </a:xfrm>
              <a:custGeom>
                <a:avLst/>
                <a:gdLst>
                  <a:gd name="T0" fmla="*/ 0 w 29"/>
                  <a:gd name="T1" fmla="*/ 221 h 5"/>
                  <a:gd name="T2" fmla="*/ 981 w 29"/>
                  <a:gd name="T3" fmla="*/ 0 h 5"/>
                  <a:gd name="T4" fmla="*/ 0 60000 65536"/>
                  <a:gd name="T5" fmla="*/ 0 60000 65536"/>
                  <a:gd name="T6" fmla="*/ 0 w 29"/>
                  <a:gd name="T7" fmla="*/ 0 h 5"/>
                  <a:gd name="T8" fmla="*/ 29 w 29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5">
                    <a:moveTo>
                      <a:pt x="0" y="5"/>
                    </a:moveTo>
                    <a:cubicBezTo>
                      <a:pt x="10" y="5"/>
                      <a:pt x="20" y="2"/>
                      <a:pt x="29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5" name="Freeform 876"/>
              <p:cNvSpPr>
                <a:spLocks/>
              </p:cNvSpPr>
              <p:nvPr/>
            </p:nvSpPr>
            <p:spPr bwMode="auto">
              <a:xfrm>
                <a:off x="2217" y="2843"/>
                <a:ext cx="31" cy="17"/>
              </a:xfrm>
              <a:custGeom>
                <a:avLst/>
                <a:gdLst>
                  <a:gd name="T0" fmla="*/ 0 w 20"/>
                  <a:gd name="T1" fmla="*/ 354 h 11"/>
                  <a:gd name="T2" fmla="*/ 663 w 20"/>
                  <a:gd name="T3" fmla="*/ 0 h 11"/>
                  <a:gd name="T4" fmla="*/ 0 60000 65536"/>
                  <a:gd name="T5" fmla="*/ 0 60000 65536"/>
                  <a:gd name="T6" fmla="*/ 0 w 20"/>
                  <a:gd name="T7" fmla="*/ 0 h 11"/>
                  <a:gd name="T8" fmla="*/ 20 w 20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11">
                    <a:moveTo>
                      <a:pt x="0" y="11"/>
                    </a:moveTo>
                    <a:cubicBezTo>
                      <a:pt x="8" y="11"/>
                      <a:pt x="15" y="6"/>
                      <a:pt x="20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6" name="Freeform 877"/>
              <p:cNvSpPr>
                <a:spLocks/>
              </p:cNvSpPr>
              <p:nvPr/>
            </p:nvSpPr>
            <p:spPr bwMode="auto">
              <a:xfrm>
                <a:off x="2468" y="2930"/>
                <a:ext cx="40" cy="10"/>
              </a:xfrm>
              <a:custGeom>
                <a:avLst/>
                <a:gdLst>
                  <a:gd name="T0" fmla="*/ 0 w 26"/>
                  <a:gd name="T1" fmla="*/ 255 h 6"/>
                  <a:gd name="T2" fmla="*/ 818 w 26"/>
                  <a:gd name="T3" fmla="*/ 0 h 6"/>
                  <a:gd name="T4" fmla="*/ 0 60000 65536"/>
                  <a:gd name="T5" fmla="*/ 0 60000 65536"/>
                  <a:gd name="T6" fmla="*/ 0 w 26"/>
                  <a:gd name="T7" fmla="*/ 0 h 6"/>
                  <a:gd name="T8" fmla="*/ 26 w 2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6">
                    <a:moveTo>
                      <a:pt x="0" y="4"/>
                    </a:moveTo>
                    <a:cubicBezTo>
                      <a:pt x="9" y="6"/>
                      <a:pt x="17" y="4"/>
                      <a:pt x="26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" name="Freeform 878"/>
              <p:cNvSpPr>
                <a:spLocks/>
              </p:cNvSpPr>
              <p:nvPr/>
            </p:nvSpPr>
            <p:spPr bwMode="auto">
              <a:xfrm>
                <a:off x="2393" y="3095"/>
                <a:ext cx="38" cy="10"/>
              </a:xfrm>
              <a:custGeom>
                <a:avLst/>
                <a:gdLst>
                  <a:gd name="T0" fmla="*/ 0 w 25"/>
                  <a:gd name="T1" fmla="*/ 255 h 6"/>
                  <a:gd name="T2" fmla="*/ 716 w 25"/>
                  <a:gd name="T3" fmla="*/ 0 h 6"/>
                  <a:gd name="T4" fmla="*/ 0 60000 65536"/>
                  <a:gd name="T5" fmla="*/ 0 60000 65536"/>
                  <a:gd name="T6" fmla="*/ 0 w 25"/>
                  <a:gd name="T7" fmla="*/ 0 h 6"/>
                  <a:gd name="T8" fmla="*/ 25 w 2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6">
                    <a:moveTo>
                      <a:pt x="0" y="4"/>
                    </a:moveTo>
                    <a:cubicBezTo>
                      <a:pt x="8" y="6"/>
                      <a:pt x="17" y="3"/>
                      <a:pt x="25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8" name="Freeform 879"/>
              <p:cNvSpPr>
                <a:spLocks/>
              </p:cNvSpPr>
              <p:nvPr/>
            </p:nvSpPr>
            <p:spPr bwMode="auto">
              <a:xfrm>
                <a:off x="2060" y="3255"/>
                <a:ext cx="31" cy="19"/>
              </a:xfrm>
              <a:custGeom>
                <a:avLst/>
                <a:gdLst>
                  <a:gd name="T0" fmla="*/ 0 w 20"/>
                  <a:gd name="T1" fmla="*/ 477 h 12"/>
                  <a:gd name="T2" fmla="*/ 663 w 20"/>
                  <a:gd name="T3" fmla="*/ 0 h 12"/>
                  <a:gd name="T4" fmla="*/ 0 60000 65536"/>
                  <a:gd name="T5" fmla="*/ 0 60000 65536"/>
                  <a:gd name="T6" fmla="*/ 0 w 20"/>
                  <a:gd name="T7" fmla="*/ 0 h 12"/>
                  <a:gd name="T8" fmla="*/ 20 w 20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12">
                    <a:moveTo>
                      <a:pt x="0" y="12"/>
                    </a:moveTo>
                    <a:cubicBezTo>
                      <a:pt x="8" y="9"/>
                      <a:pt x="13" y="4"/>
                      <a:pt x="20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9" name="Freeform 880"/>
              <p:cNvSpPr>
                <a:spLocks/>
              </p:cNvSpPr>
              <p:nvPr/>
            </p:nvSpPr>
            <p:spPr bwMode="auto">
              <a:xfrm>
                <a:off x="2034" y="3229"/>
                <a:ext cx="15" cy="45"/>
              </a:xfrm>
              <a:custGeom>
                <a:avLst/>
                <a:gdLst>
                  <a:gd name="T0" fmla="*/ 0 w 10"/>
                  <a:gd name="T1" fmla="*/ 0 h 29"/>
                  <a:gd name="T2" fmla="*/ 270 w 10"/>
                  <a:gd name="T3" fmla="*/ 981 h 29"/>
                  <a:gd name="T4" fmla="*/ 0 60000 65536"/>
                  <a:gd name="T5" fmla="*/ 0 60000 65536"/>
                  <a:gd name="T6" fmla="*/ 0 w 10"/>
                  <a:gd name="T7" fmla="*/ 0 h 29"/>
                  <a:gd name="T8" fmla="*/ 10 w 10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29">
                    <a:moveTo>
                      <a:pt x="0" y="0"/>
                    </a:moveTo>
                    <a:cubicBezTo>
                      <a:pt x="7" y="8"/>
                      <a:pt x="9" y="19"/>
                      <a:pt x="10" y="29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" name="Freeform 881"/>
              <p:cNvSpPr>
                <a:spLocks/>
              </p:cNvSpPr>
              <p:nvPr/>
            </p:nvSpPr>
            <p:spPr bwMode="auto">
              <a:xfrm>
                <a:off x="1550" y="2729"/>
                <a:ext cx="20" cy="26"/>
              </a:xfrm>
              <a:custGeom>
                <a:avLst/>
                <a:gdLst>
                  <a:gd name="T0" fmla="*/ 0 w 13"/>
                  <a:gd name="T1" fmla="*/ 508 h 17"/>
                  <a:gd name="T2" fmla="*/ 414 w 13"/>
                  <a:gd name="T3" fmla="*/ 0 h 17"/>
                  <a:gd name="T4" fmla="*/ 0 60000 65536"/>
                  <a:gd name="T5" fmla="*/ 0 60000 65536"/>
                  <a:gd name="T6" fmla="*/ 0 w 13"/>
                  <a:gd name="T7" fmla="*/ 0 h 17"/>
                  <a:gd name="T8" fmla="*/ 13 w 13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7">
                    <a:moveTo>
                      <a:pt x="0" y="17"/>
                    </a:moveTo>
                    <a:cubicBezTo>
                      <a:pt x="3" y="11"/>
                      <a:pt x="7" y="5"/>
                      <a:pt x="13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" name="Freeform 882"/>
              <p:cNvSpPr>
                <a:spLocks/>
              </p:cNvSpPr>
              <p:nvPr/>
            </p:nvSpPr>
            <p:spPr bwMode="auto">
              <a:xfrm>
                <a:off x="1390" y="2886"/>
                <a:ext cx="37" cy="18"/>
              </a:xfrm>
              <a:custGeom>
                <a:avLst/>
                <a:gdLst>
                  <a:gd name="T0" fmla="*/ 0 w 24"/>
                  <a:gd name="T1" fmla="*/ 315 h 12"/>
                  <a:gd name="T2" fmla="*/ 771 w 24"/>
                  <a:gd name="T3" fmla="*/ 0 h 12"/>
                  <a:gd name="T4" fmla="*/ 0 60000 65536"/>
                  <a:gd name="T5" fmla="*/ 0 60000 65536"/>
                  <a:gd name="T6" fmla="*/ 0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12">
                    <a:moveTo>
                      <a:pt x="0" y="12"/>
                    </a:moveTo>
                    <a:cubicBezTo>
                      <a:pt x="8" y="9"/>
                      <a:pt x="16" y="5"/>
                      <a:pt x="24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" name="Freeform 883"/>
              <p:cNvSpPr>
                <a:spLocks/>
              </p:cNvSpPr>
              <p:nvPr/>
            </p:nvSpPr>
            <p:spPr bwMode="auto">
              <a:xfrm>
                <a:off x="1419" y="3220"/>
                <a:ext cx="27" cy="12"/>
              </a:xfrm>
              <a:custGeom>
                <a:avLst/>
                <a:gdLst>
                  <a:gd name="T0" fmla="*/ 0 w 17"/>
                  <a:gd name="T1" fmla="*/ 210 h 8"/>
                  <a:gd name="T2" fmla="*/ 689 w 17"/>
                  <a:gd name="T3" fmla="*/ 40 h 8"/>
                  <a:gd name="T4" fmla="*/ 0 60000 65536"/>
                  <a:gd name="T5" fmla="*/ 0 60000 65536"/>
                  <a:gd name="T6" fmla="*/ 0 w 17"/>
                  <a:gd name="T7" fmla="*/ 0 h 8"/>
                  <a:gd name="T8" fmla="*/ 17 w 17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8">
                    <a:moveTo>
                      <a:pt x="0" y="8"/>
                    </a:moveTo>
                    <a:cubicBezTo>
                      <a:pt x="4" y="2"/>
                      <a:pt x="10" y="0"/>
                      <a:pt x="17" y="1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3" name="Freeform 884"/>
              <p:cNvSpPr>
                <a:spLocks/>
              </p:cNvSpPr>
              <p:nvPr/>
            </p:nvSpPr>
            <p:spPr bwMode="auto">
              <a:xfrm>
                <a:off x="1498" y="3068"/>
                <a:ext cx="39" cy="30"/>
              </a:xfrm>
              <a:custGeom>
                <a:avLst/>
                <a:gdLst>
                  <a:gd name="T0" fmla="*/ 0 w 25"/>
                  <a:gd name="T1" fmla="*/ 0 h 20"/>
                  <a:gd name="T2" fmla="*/ 877 w 25"/>
                  <a:gd name="T3" fmla="*/ 517 h 20"/>
                  <a:gd name="T4" fmla="*/ 0 60000 65536"/>
                  <a:gd name="T5" fmla="*/ 0 60000 65536"/>
                  <a:gd name="T6" fmla="*/ 0 w 25"/>
                  <a:gd name="T7" fmla="*/ 0 h 20"/>
                  <a:gd name="T8" fmla="*/ 25 w 25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20">
                    <a:moveTo>
                      <a:pt x="0" y="0"/>
                    </a:moveTo>
                    <a:cubicBezTo>
                      <a:pt x="7" y="8"/>
                      <a:pt x="14" y="17"/>
                      <a:pt x="25" y="2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4" name="Freeform 885"/>
              <p:cNvSpPr>
                <a:spLocks/>
              </p:cNvSpPr>
              <p:nvPr/>
            </p:nvSpPr>
            <p:spPr bwMode="auto">
              <a:xfrm>
                <a:off x="1581" y="3229"/>
                <a:ext cx="42" cy="5"/>
              </a:xfrm>
              <a:custGeom>
                <a:avLst/>
                <a:gdLst>
                  <a:gd name="T0" fmla="*/ 0 w 27"/>
                  <a:gd name="T1" fmla="*/ 0 h 3"/>
                  <a:gd name="T2" fmla="*/ 919 w 27"/>
                  <a:gd name="T3" fmla="*/ 172 h 3"/>
                  <a:gd name="T4" fmla="*/ 0 60000 65536"/>
                  <a:gd name="T5" fmla="*/ 0 60000 65536"/>
                  <a:gd name="T6" fmla="*/ 0 w 27"/>
                  <a:gd name="T7" fmla="*/ 0 h 3"/>
                  <a:gd name="T8" fmla="*/ 27 w 2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3">
                    <a:moveTo>
                      <a:pt x="0" y="0"/>
                    </a:moveTo>
                    <a:cubicBezTo>
                      <a:pt x="9" y="2"/>
                      <a:pt x="18" y="3"/>
                      <a:pt x="27" y="3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5" name="Freeform 886"/>
              <p:cNvSpPr>
                <a:spLocks/>
              </p:cNvSpPr>
              <p:nvPr/>
            </p:nvSpPr>
            <p:spPr bwMode="auto">
              <a:xfrm>
                <a:off x="2557" y="2522"/>
                <a:ext cx="27" cy="13"/>
              </a:xfrm>
              <a:custGeom>
                <a:avLst/>
                <a:gdLst>
                  <a:gd name="T0" fmla="*/ 0 w 17"/>
                  <a:gd name="T1" fmla="*/ 328 h 8"/>
                  <a:gd name="T2" fmla="*/ 689 w 17"/>
                  <a:gd name="T3" fmla="*/ 0 h 8"/>
                  <a:gd name="T4" fmla="*/ 0 60000 65536"/>
                  <a:gd name="T5" fmla="*/ 0 60000 65536"/>
                  <a:gd name="T6" fmla="*/ 0 w 17"/>
                  <a:gd name="T7" fmla="*/ 0 h 8"/>
                  <a:gd name="T8" fmla="*/ 17 w 17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8">
                    <a:moveTo>
                      <a:pt x="0" y="7"/>
                    </a:moveTo>
                    <a:cubicBezTo>
                      <a:pt x="6" y="8"/>
                      <a:pt x="12" y="6"/>
                      <a:pt x="17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6" name="Freeform 887"/>
              <p:cNvSpPr>
                <a:spLocks/>
              </p:cNvSpPr>
              <p:nvPr/>
            </p:nvSpPr>
            <p:spPr bwMode="auto">
              <a:xfrm>
                <a:off x="2719" y="2687"/>
                <a:ext cx="40" cy="11"/>
              </a:xfrm>
              <a:custGeom>
                <a:avLst/>
                <a:gdLst>
                  <a:gd name="T0" fmla="*/ 818 w 26"/>
                  <a:gd name="T1" fmla="*/ 0 h 7"/>
                  <a:gd name="T2" fmla="*/ 0 w 26"/>
                  <a:gd name="T3" fmla="*/ 256 h 7"/>
                  <a:gd name="T4" fmla="*/ 0 60000 65536"/>
                  <a:gd name="T5" fmla="*/ 0 60000 65536"/>
                  <a:gd name="T6" fmla="*/ 0 w 26"/>
                  <a:gd name="T7" fmla="*/ 0 h 7"/>
                  <a:gd name="T8" fmla="*/ 26 w 26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7">
                    <a:moveTo>
                      <a:pt x="26" y="0"/>
                    </a:moveTo>
                    <a:cubicBezTo>
                      <a:pt x="17" y="0"/>
                      <a:pt x="8" y="4"/>
                      <a:pt x="0" y="7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7" name="Freeform 888"/>
              <p:cNvSpPr>
                <a:spLocks/>
              </p:cNvSpPr>
              <p:nvPr/>
            </p:nvSpPr>
            <p:spPr bwMode="auto">
              <a:xfrm>
                <a:off x="2046" y="2413"/>
                <a:ext cx="6" cy="39"/>
              </a:xfrm>
              <a:custGeom>
                <a:avLst/>
                <a:gdLst>
                  <a:gd name="T0" fmla="*/ 108 w 4"/>
                  <a:gd name="T1" fmla="*/ 0 h 25"/>
                  <a:gd name="T2" fmla="*/ 61 w 4"/>
                  <a:gd name="T3" fmla="*/ 877 h 25"/>
                  <a:gd name="T4" fmla="*/ 0 60000 65536"/>
                  <a:gd name="T5" fmla="*/ 0 60000 65536"/>
                  <a:gd name="T6" fmla="*/ 0 w 4"/>
                  <a:gd name="T7" fmla="*/ 0 h 25"/>
                  <a:gd name="T8" fmla="*/ 4 w 4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5">
                    <a:moveTo>
                      <a:pt x="4" y="0"/>
                    </a:moveTo>
                    <a:cubicBezTo>
                      <a:pt x="0" y="8"/>
                      <a:pt x="0" y="17"/>
                      <a:pt x="2" y="25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8" name="Freeform 889"/>
              <p:cNvSpPr>
                <a:spLocks/>
              </p:cNvSpPr>
              <p:nvPr/>
            </p:nvSpPr>
            <p:spPr bwMode="auto">
              <a:xfrm>
                <a:off x="1971" y="2833"/>
                <a:ext cx="48" cy="17"/>
              </a:xfrm>
              <a:custGeom>
                <a:avLst/>
                <a:gdLst>
                  <a:gd name="T0" fmla="*/ 0 w 31"/>
                  <a:gd name="T1" fmla="*/ 127 h 11"/>
                  <a:gd name="T2" fmla="*/ 1023 w 31"/>
                  <a:gd name="T3" fmla="*/ 0 h 11"/>
                  <a:gd name="T4" fmla="*/ 0 60000 65536"/>
                  <a:gd name="T5" fmla="*/ 0 60000 65536"/>
                  <a:gd name="T6" fmla="*/ 0 w 31"/>
                  <a:gd name="T7" fmla="*/ 0 h 11"/>
                  <a:gd name="T8" fmla="*/ 31 w 31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" h="11">
                    <a:moveTo>
                      <a:pt x="0" y="4"/>
                    </a:moveTo>
                    <a:cubicBezTo>
                      <a:pt x="10" y="11"/>
                      <a:pt x="22" y="6"/>
                      <a:pt x="31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9" name="Freeform 890"/>
              <p:cNvSpPr>
                <a:spLocks/>
              </p:cNvSpPr>
              <p:nvPr/>
            </p:nvSpPr>
            <p:spPr bwMode="auto">
              <a:xfrm>
                <a:off x="2068" y="2690"/>
                <a:ext cx="29" cy="37"/>
              </a:xfrm>
              <a:custGeom>
                <a:avLst/>
                <a:gdLst>
                  <a:gd name="T0" fmla="*/ 0 w 19"/>
                  <a:gd name="T1" fmla="*/ 771 h 24"/>
                  <a:gd name="T2" fmla="*/ 554 w 19"/>
                  <a:gd name="T3" fmla="*/ 0 h 24"/>
                  <a:gd name="T4" fmla="*/ 0 60000 65536"/>
                  <a:gd name="T5" fmla="*/ 0 60000 65536"/>
                  <a:gd name="T6" fmla="*/ 0 w 19"/>
                  <a:gd name="T7" fmla="*/ 0 h 24"/>
                  <a:gd name="T8" fmla="*/ 19 w 19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24">
                    <a:moveTo>
                      <a:pt x="0" y="24"/>
                    </a:moveTo>
                    <a:cubicBezTo>
                      <a:pt x="7" y="17"/>
                      <a:pt x="13" y="8"/>
                      <a:pt x="19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" name="Freeform 891"/>
              <p:cNvSpPr>
                <a:spLocks/>
              </p:cNvSpPr>
              <p:nvPr/>
            </p:nvSpPr>
            <p:spPr bwMode="auto">
              <a:xfrm>
                <a:off x="1780" y="2720"/>
                <a:ext cx="40" cy="6"/>
              </a:xfrm>
              <a:custGeom>
                <a:avLst/>
                <a:gdLst>
                  <a:gd name="T0" fmla="*/ 818 w 26"/>
                  <a:gd name="T1" fmla="*/ 93 h 4"/>
                  <a:gd name="T2" fmla="*/ 0 w 26"/>
                  <a:gd name="T3" fmla="*/ 0 h 4"/>
                  <a:gd name="T4" fmla="*/ 0 60000 65536"/>
                  <a:gd name="T5" fmla="*/ 0 60000 65536"/>
                  <a:gd name="T6" fmla="*/ 0 w 26"/>
                  <a:gd name="T7" fmla="*/ 0 h 4"/>
                  <a:gd name="T8" fmla="*/ 26 w 26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4">
                    <a:moveTo>
                      <a:pt x="26" y="3"/>
                    </a:moveTo>
                    <a:cubicBezTo>
                      <a:pt x="17" y="3"/>
                      <a:pt x="7" y="4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" name="Freeform 892"/>
              <p:cNvSpPr>
                <a:spLocks/>
              </p:cNvSpPr>
              <p:nvPr/>
            </p:nvSpPr>
            <p:spPr bwMode="auto">
              <a:xfrm>
                <a:off x="2248" y="1891"/>
                <a:ext cx="45" cy="14"/>
              </a:xfrm>
              <a:custGeom>
                <a:avLst/>
                <a:gdLst>
                  <a:gd name="T0" fmla="*/ 0 w 29"/>
                  <a:gd name="T1" fmla="*/ 47 h 9"/>
                  <a:gd name="T2" fmla="*/ 981 w 29"/>
                  <a:gd name="T3" fmla="*/ 310 h 9"/>
                  <a:gd name="T4" fmla="*/ 0 60000 65536"/>
                  <a:gd name="T5" fmla="*/ 0 60000 65536"/>
                  <a:gd name="T6" fmla="*/ 0 w 29"/>
                  <a:gd name="T7" fmla="*/ 0 h 9"/>
                  <a:gd name="T8" fmla="*/ 29 w 29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9">
                    <a:moveTo>
                      <a:pt x="0" y="1"/>
                    </a:moveTo>
                    <a:cubicBezTo>
                      <a:pt x="11" y="0"/>
                      <a:pt x="19" y="6"/>
                      <a:pt x="29" y="9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" name="Freeform 893"/>
              <p:cNvSpPr>
                <a:spLocks/>
              </p:cNvSpPr>
              <p:nvPr/>
            </p:nvSpPr>
            <p:spPr bwMode="auto">
              <a:xfrm>
                <a:off x="3143" y="1877"/>
                <a:ext cx="33" cy="6"/>
              </a:xfrm>
              <a:custGeom>
                <a:avLst/>
                <a:gdLst>
                  <a:gd name="T0" fmla="*/ 0 w 22"/>
                  <a:gd name="T1" fmla="*/ 0 h 4"/>
                  <a:gd name="T2" fmla="*/ 574 w 22"/>
                  <a:gd name="T3" fmla="*/ 93 h 4"/>
                  <a:gd name="T4" fmla="*/ 0 60000 65536"/>
                  <a:gd name="T5" fmla="*/ 0 60000 65536"/>
                  <a:gd name="T6" fmla="*/ 0 w 22"/>
                  <a:gd name="T7" fmla="*/ 0 h 4"/>
                  <a:gd name="T8" fmla="*/ 22 w 2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4">
                    <a:moveTo>
                      <a:pt x="0" y="0"/>
                    </a:moveTo>
                    <a:cubicBezTo>
                      <a:pt x="7" y="4"/>
                      <a:pt x="14" y="4"/>
                      <a:pt x="22" y="3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" name="Freeform 894"/>
              <p:cNvSpPr>
                <a:spLocks/>
              </p:cNvSpPr>
              <p:nvPr/>
            </p:nvSpPr>
            <p:spPr bwMode="auto">
              <a:xfrm>
                <a:off x="3464" y="1832"/>
                <a:ext cx="56" cy="11"/>
              </a:xfrm>
              <a:custGeom>
                <a:avLst/>
                <a:gdLst>
                  <a:gd name="T0" fmla="*/ 0 w 36"/>
                  <a:gd name="T1" fmla="*/ 256 h 7"/>
                  <a:gd name="T2" fmla="*/ 1232 w 36"/>
                  <a:gd name="T3" fmla="*/ 190 h 7"/>
                  <a:gd name="T4" fmla="*/ 0 60000 65536"/>
                  <a:gd name="T5" fmla="*/ 0 60000 65536"/>
                  <a:gd name="T6" fmla="*/ 0 w 36"/>
                  <a:gd name="T7" fmla="*/ 0 h 7"/>
                  <a:gd name="T8" fmla="*/ 36 w 36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" h="7">
                    <a:moveTo>
                      <a:pt x="0" y="7"/>
                    </a:moveTo>
                    <a:cubicBezTo>
                      <a:pt x="12" y="0"/>
                      <a:pt x="23" y="6"/>
                      <a:pt x="36" y="5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" name="Freeform 895"/>
              <p:cNvSpPr>
                <a:spLocks/>
              </p:cNvSpPr>
              <p:nvPr/>
            </p:nvSpPr>
            <p:spPr bwMode="auto">
              <a:xfrm>
                <a:off x="3561" y="1675"/>
                <a:ext cx="42" cy="13"/>
              </a:xfrm>
              <a:custGeom>
                <a:avLst/>
                <a:gdLst>
                  <a:gd name="T0" fmla="*/ 0 w 27"/>
                  <a:gd name="T1" fmla="*/ 328 h 8"/>
                  <a:gd name="T2" fmla="*/ 919 w 27"/>
                  <a:gd name="T3" fmla="*/ 0 h 8"/>
                  <a:gd name="T4" fmla="*/ 0 60000 65536"/>
                  <a:gd name="T5" fmla="*/ 0 60000 65536"/>
                  <a:gd name="T6" fmla="*/ 0 w 27"/>
                  <a:gd name="T7" fmla="*/ 0 h 8"/>
                  <a:gd name="T8" fmla="*/ 27 w 27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8">
                    <a:moveTo>
                      <a:pt x="0" y="7"/>
                    </a:moveTo>
                    <a:cubicBezTo>
                      <a:pt x="10" y="8"/>
                      <a:pt x="19" y="5"/>
                      <a:pt x="27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" name="Freeform 896"/>
              <p:cNvSpPr>
                <a:spLocks/>
              </p:cNvSpPr>
              <p:nvPr/>
            </p:nvSpPr>
            <p:spPr bwMode="auto">
              <a:xfrm>
                <a:off x="3543" y="1577"/>
                <a:ext cx="68" cy="46"/>
              </a:xfrm>
              <a:custGeom>
                <a:avLst/>
                <a:gdLst>
                  <a:gd name="T0" fmla="*/ 1426 w 44"/>
                  <a:gd name="T1" fmla="*/ 491 h 30"/>
                  <a:gd name="T2" fmla="*/ 354 w 44"/>
                  <a:gd name="T3" fmla="*/ 238 h 30"/>
                  <a:gd name="T4" fmla="*/ 1003 w 44"/>
                  <a:gd name="T5" fmla="*/ 925 h 30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30"/>
                  <a:gd name="T11" fmla="*/ 44 w 4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30">
                    <a:moveTo>
                      <a:pt x="44" y="16"/>
                    </a:moveTo>
                    <a:cubicBezTo>
                      <a:pt x="37" y="12"/>
                      <a:pt x="19" y="0"/>
                      <a:pt x="11" y="8"/>
                    </a:cubicBezTo>
                    <a:cubicBezTo>
                      <a:pt x="0" y="18"/>
                      <a:pt x="23" y="30"/>
                      <a:pt x="31" y="3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" name="Freeform 897"/>
              <p:cNvSpPr>
                <a:spLocks/>
              </p:cNvSpPr>
              <p:nvPr/>
            </p:nvSpPr>
            <p:spPr bwMode="auto">
              <a:xfrm>
                <a:off x="3737" y="1529"/>
                <a:ext cx="57" cy="19"/>
              </a:xfrm>
              <a:custGeom>
                <a:avLst/>
                <a:gdLst>
                  <a:gd name="T0" fmla="*/ 0 w 37"/>
                  <a:gd name="T1" fmla="*/ 0 h 12"/>
                  <a:gd name="T2" fmla="*/ 1185 w 37"/>
                  <a:gd name="T3" fmla="*/ 477 h 12"/>
                  <a:gd name="T4" fmla="*/ 0 60000 65536"/>
                  <a:gd name="T5" fmla="*/ 0 60000 65536"/>
                  <a:gd name="T6" fmla="*/ 0 w 37"/>
                  <a:gd name="T7" fmla="*/ 0 h 12"/>
                  <a:gd name="T8" fmla="*/ 37 w 37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12">
                    <a:moveTo>
                      <a:pt x="0" y="0"/>
                    </a:moveTo>
                    <a:cubicBezTo>
                      <a:pt x="12" y="4"/>
                      <a:pt x="25" y="7"/>
                      <a:pt x="37" y="12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" name="Freeform 898"/>
              <p:cNvSpPr>
                <a:spLocks/>
              </p:cNvSpPr>
              <p:nvPr/>
            </p:nvSpPr>
            <p:spPr bwMode="auto">
              <a:xfrm>
                <a:off x="3933" y="1642"/>
                <a:ext cx="29" cy="33"/>
              </a:xfrm>
              <a:custGeom>
                <a:avLst/>
                <a:gdLst>
                  <a:gd name="T0" fmla="*/ 0 w 19"/>
                  <a:gd name="T1" fmla="*/ 0 h 22"/>
                  <a:gd name="T2" fmla="*/ 554 w 19"/>
                  <a:gd name="T3" fmla="*/ 574 h 22"/>
                  <a:gd name="T4" fmla="*/ 0 60000 65536"/>
                  <a:gd name="T5" fmla="*/ 0 60000 65536"/>
                  <a:gd name="T6" fmla="*/ 0 w 19"/>
                  <a:gd name="T7" fmla="*/ 0 h 22"/>
                  <a:gd name="T8" fmla="*/ 19 w 19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22">
                    <a:moveTo>
                      <a:pt x="0" y="0"/>
                    </a:moveTo>
                    <a:cubicBezTo>
                      <a:pt x="2" y="10"/>
                      <a:pt x="12" y="15"/>
                      <a:pt x="19" y="22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" name="Freeform 899"/>
              <p:cNvSpPr>
                <a:spLocks/>
              </p:cNvSpPr>
              <p:nvPr/>
            </p:nvSpPr>
            <p:spPr bwMode="auto">
              <a:xfrm>
                <a:off x="3965" y="1581"/>
                <a:ext cx="26" cy="27"/>
              </a:xfrm>
              <a:custGeom>
                <a:avLst/>
                <a:gdLst>
                  <a:gd name="T0" fmla="*/ 508 w 17"/>
                  <a:gd name="T1" fmla="*/ 689 h 17"/>
                  <a:gd name="T2" fmla="*/ 0 w 17"/>
                  <a:gd name="T3" fmla="*/ 0 h 17"/>
                  <a:gd name="T4" fmla="*/ 0 60000 65536"/>
                  <a:gd name="T5" fmla="*/ 0 60000 65536"/>
                  <a:gd name="T6" fmla="*/ 0 w 17"/>
                  <a:gd name="T7" fmla="*/ 0 h 17"/>
                  <a:gd name="T8" fmla="*/ 17 w 17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7">
                    <a:moveTo>
                      <a:pt x="17" y="17"/>
                    </a:moveTo>
                    <a:cubicBezTo>
                      <a:pt x="12" y="10"/>
                      <a:pt x="7" y="4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9" name="Freeform 900"/>
              <p:cNvSpPr>
                <a:spLocks/>
              </p:cNvSpPr>
              <p:nvPr/>
            </p:nvSpPr>
            <p:spPr bwMode="auto">
              <a:xfrm>
                <a:off x="3980" y="1856"/>
                <a:ext cx="60" cy="38"/>
              </a:xfrm>
              <a:custGeom>
                <a:avLst/>
                <a:gdLst>
                  <a:gd name="T0" fmla="*/ 102 w 39"/>
                  <a:gd name="T1" fmla="*/ 0 h 25"/>
                  <a:gd name="T2" fmla="*/ 0 w 39"/>
                  <a:gd name="T3" fmla="*/ 494 h 25"/>
                  <a:gd name="T4" fmla="*/ 0 60000 65536"/>
                  <a:gd name="T5" fmla="*/ 0 60000 65536"/>
                  <a:gd name="T6" fmla="*/ 0 w 39"/>
                  <a:gd name="T7" fmla="*/ 0 h 25"/>
                  <a:gd name="T8" fmla="*/ 39 w 39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" h="25">
                    <a:moveTo>
                      <a:pt x="3" y="0"/>
                    </a:moveTo>
                    <a:cubicBezTo>
                      <a:pt x="39" y="5"/>
                      <a:pt x="33" y="25"/>
                      <a:pt x="0" y="17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0" name="Freeform 901"/>
              <p:cNvSpPr>
                <a:spLocks/>
              </p:cNvSpPr>
              <p:nvPr/>
            </p:nvSpPr>
            <p:spPr bwMode="auto">
              <a:xfrm>
                <a:off x="3962" y="1939"/>
                <a:ext cx="15" cy="26"/>
              </a:xfrm>
              <a:custGeom>
                <a:avLst/>
                <a:gdLst>
                  <a:gd name="T0" fmla="*/ 0 w 10"/>
                  <a:gd name="T1" fmla="*/ 0 h 17"/>
                  <a:gd name="T2" fmla="*/ 270 w 10"/>
                  <a:gd name="T3" fmla="*/ 508 h 17"/>
                  <a:gd name="T4" fmla="*/ 0 60000 65536"/>
                  <a:gd name="T5" fmla="*/ 0 60000 65536"/>
                  <a:gd name="T6" fmla="*/ 0 w 10"/>
                  <a:gd name="T7" fmla="*/ 0 h 17"/>
                  <a:gd name="T8" fmla="*/ 10 w 10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7">
                    <a:moveTo>
                      <a:pt x="0" y="0"/>
                    </a:moveTo>
                    <a:cubicBezTo>
                      <a:pt x="0" y="8"/>
                      <a:pt x="4" y="14"/>
                      <a:pt x="10" y="17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" name="Freeform 902"/>
              <p:cNvSpPr>
                <a:spLocks/>
              </p:cNvSpPr>
              <p:nvPr/>
            </p:nvSpPr>
            <p:spPr bwMode="auto">
              <a:xfrm>
                <a:off x="4016" y="1911"/>
                <a:ext cx="14" cy="42"/>
              </a:xfrm>
              <a:custGeom>
                <a:avLst/>
                <a:gdLst>
                  <a:gd name="T0" fmla="*/ 310 w 9"/>
                  <a:gd name="T1" fmla="*/ 0 h 27"/>
                  <a:gd name="T2" fmla="*/ 128 w 9"/>
                  <a:gd name="T3" fmla="*/ 919 h 27"/>
                  <a:gd name="T4" fmla="*/ 0 60000 65536"/>
                  <a:gd name="T5" fmla="*/ 0 60000 65536"/>
                  <a:gd name="T6" fmla="*/ 0 w 9"/>
                  <a:gd name="T7" fmla="*/ 0 h 27"/>
                  <a:gd name="T8" fmla="*/ 9 w 9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7">
                    <a:moveTo>
                      <a:pt x="9" y="0"/>
                    </a:moveTo>
                    <a:cubicBezTo>
                      <a:pt x="6" y="8"/>
                      <a:pt x="0" y="18"/>
                      <a:pt x="4" y="27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" name="Freeform 903"/>
              <p:cNvSpPr>
                <a:spLocks/>
              </p:cNvSpPr>
              <p:nvPr/>
            </p:nvSpPr>
            <p:spPr bwMode="auto">
              <a:xfrm>
                <a:off x="3715" y="1889"/>
                <a:ext cx="25" cy="2"/>
              </a:xfrm>
              <a:custGeom>
                <a:avLst/>
                <a:gdLst>
                  <a:gd name="T0" fmla="*/ 0 w 16"/>
                  <a:gd name="T1" fmla="*/ 0 h 1"/>
                  <a:gd name="T2" fmla="*/ 564 w 16"/>
                  <a:gd name="T3" fmla="*/ 0 h 1"/>
                  <a:gd name="T4" fmla="*/ 0 60000 65536"/>
                  <a:gd name="T5" fmla="*/ 0 60000 65536"/>
                  <a:gd name="T6" fmla="*/ 0 w 16"/>
                  <a:gd name="T7" fmla="*/ 0 h 1"/>
                  <a:gd name="T8" fmla="*/ 16 w 1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1">
                    <a:moveTo>
                      <a:pt x="0" y="0"/>
                    </a:moveTo>
                    <a:cubicBezTo>
                      <a:pt x="5" y="1"/>
                      <a:pt x="11" y="1"/>
                      <a:pt x="16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" name="Freeform 904"/>
              <p:cNvSpPr>
                <a:spLocks/>
              </p:cNvSpPr>
              <p:nvPr/>
            </p:nvSpPr>
            <p:spPr bwMode="auto">
              <a:xfrm>
                <a:off x="3708" y="1803"/>
                <a:ext cx="47" cy="23"/>
              </a:xfrm>
              <a:custGeom>
                <a:avLst/>
                <a:gdLst>
                  <a:gd name="T0" fmla="*/ 869 w 31"/>
                  <a:gd name="T1" fmla="*/ 458 h 15"/>
                  <a:gd name="T2" fmla="*/ 0 w 31"/>
                  <a:gd name="T3" fmla="*/ 0 h 15"/>
                  <a:gd name="T4" fmla="*/ 0 60000 65536"/>
                  <a:gd name="T5" fmla="*/ 0 60000 65536"/>
                  <a:gd name="T6" fmla="*/ 0 w 31"/>
                  <a:gd name="T7" fmla="*/ 0 h 15"/>
                  <a:gd name="T8" fmla="*/ 31 w 31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" h="15">
                    <a:moveTo>
                      <a:pt x="31" y="15"/>
                    </a:moveTo>
                    <a:cubicBezTo>
                      <a:pt x="20" y="11"/>
                      <a:pt x="10" y="6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" name="Freeform 905"/>
              <p:cNvSpPr>
                <a:spLocks/>
              </p:cNvSpPr>
              <p:nvPr/>
            </p:nvSpPr>
            <p:spPr bwMode="auto">
              <a:xfrm>
                <a:off x="3478" y="1896"/>
                <a:ext cx="20" cy="15"/>
              </a:xfrm>
              <a:custGeom>
                <a:avLst/>
                <a:gdLst>
                  <a:gd name="T0" fmla="*/ 0 w 13"/>
                  <a:gd name="T1" fmla="*/ 270 h 10"/>
                  <a:gd name="T2" fmla="*/ 414 w 13"/>
                  <a:gd name="T3" fmla="*/ 0 h 10"/>
                  <a:gd name="T4" fmla="*/ 0 60000 65536"/>
                  <a:gd name="T5" fmla="*/ 0 60000 65536"/>
                  <a:gd name="T6" fmla="*/ 0 w 13"/>
                  <a:gd name="T7" fmla="*/ 0 h 10"/>
                  <a:gd name="T8" fmla="*/ 13 w 1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0">
                    <a:moveTo>
                      <a:pt x="0" y="10"/>
                    </a:moveTo>
                    <a:cubicBezTo>
                      <a:pt x="4" y="7"/>
                      <a:pt x="9" y="3"/>
                      <a:pt x="13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" name="Freeform 906"/>
              <p:cNvSpPr>
                <a:spLocks/>
              </p:cNvSpPr>
              <p:nvPr/>
            </p:nvSpPr>
            <p:spPr bwMode="auto">
              <a:xfrm>
                <a:off x="3240" y="1751"/>
                <a:ext cx="23" cy="18"/>
              </a:xfrm>
              <a:custGeom>
                <a:avLst/>
                <a:gdLst>
                  <a:gd name="T0" fmla="*/ 0 w 15"/>
                  <a:gd name="T1" fmla="*/ 315 h 12"/>
                  <a:gd name="T2" fmla="*/ 458 w 15"/>
                  <a:gd name="T3" fmla="*/ 0 h 12"/>
                  <a:gd name="T4" fmla="*/ 0 60000 65536"/>
                  <a:gd name="T5" fmla="*/ 0 60000 65536"/>
                  <a:gd name="T6" fmla="*/ 0 w 15"/>
                  <a:gd name="T7" fmla="*/ 0 h 12"/>
                  <a:gd name="T8" fmla="*/ 15 w 15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12">
                    <a:moveTo>
                      <a:pt x="0" y="12"/>
                    </a:moveTo>
                    <a:cubicBezTo>
                      <a:pt x="4" y="7"/>
                      <a:pt x="9" y="3"/>
                      <a:pt x="15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" name="Freeform 907"/>
              <p:cNvSpPr>
                <a:spLocks/>
              </p:cNvSpPr>
              <p:nvPr/>
            </p:nvSpPr>
            <p:spPr bwMode="auto">
              <a:xfrm>
                <a:off x="3266" y="2034"/>
                <a:ext cx="18" cy="42"/>
              </a:xfrm>
              <a:custGeom>
                <a:avLst/>
                <a:gdLst>
                  <a:gd name="T0" fmla="*/ 0 w 12"/>
                  <a:gd name="T1" fmla="*/ 919 h 27"/>
                  <a:gd name="T2" fmla="*/ 315 w 12"/>
                  <a:gd name="T3" fmla="*/ 0 h 27"/>
                  <a:gd name="T4" fmla="*/ 0 60000 65536"/>
                  <a:gd name="T5" fmla="*/ 0 60000 65536"/>
                  <a:gd name="T6" fmla="*/ 0 w 12"/>
                  <a:gd name="T7" fmla="*/ 0 h 27"/>
                  <a:gd name="T8" fmla="*/ 12 w 12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27">
                    <a:moveTo>
                      <a:pt x="0" y="27"/>
                    </a:moveTo>
                    <a:cubicBezTo>
                      <a:pt x="4" y="17"/>
                      <a:pt x="8" y="8"/>
                      <a:pt x="12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" name="Freeform 908"/>
              <p:cNvSpPr>
                <a:spLocks/>
              </p:cNvSpPr>
              <p:nvPr/>
            </p:nvSpPr>
            <p:spPr bwMode="auto">
              <a:xfrm>
                <a:off x="3161" y="2147"/>
                <a:ext cx="45" cy="17"/>
              </a:xfrm>
              <a:custGeom>
                <a:avLst/>
                <a:gdLst>
                  <a:gd name="T0" fmla="*/ 0 w 29"/>
                  <a:gd name="T1" fmla="*/ 258 h 11"/>
                  <a:gd name="T2" fmla="*/ 981 w 29"/>
                  <a:gd name="T3" fmla="*/ 0 h 11"/>
                  <a:gd name="T4" fmla="*/ 0 60000 65536"/>
                  <a:gd name="T5" fmla="*/ 0 60000 65536"/>
                  <a:gd name="T6" fmla="*/ 0 w 29"/>
                  <a:gd name="T7" fmla="*/ 0 h 11"/>
                  <a:gd name="T8" fmla="*/ 29 w 29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11">
                    <a:moveTo>
                      <a:pt x="0" y="8"/>
                    </a:moveTo>
                    <a:cubicBezTo>
                      <a:pt x="11" y="11"/>
                      <a:pt x="20" y="5"/>
                      <a:pt x="29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" name="Freeform 909"/>
              <p:cNvSpPr>
                <a:spLocks/>
              </p:cNvSpPr>
              <p:nvPr/>
            </p:nvSpPr>
            <p:spPr bwMode="auto">
              <a:xfrm>
                <a:off x="3187" y="2379"/>
                <a:ext cx="6" cy="19"/>
              </a:xfrm>
              <a:custGeom>
                <a:avLst/>
                <a:gdLst>
                  <a:gd name="T0" fmla="*/ 0 w 4"/>
                  <a:gd name="T1" fmla="*/ 477 h 12"/>
                  <a:gd name="T2" fmla="*/ 108 w 4"/>
                  <a:gd name="T3" fmla="*/ 0 h 12"/>
                  <a:gd name="T4" fmla="*/ 0 60000 65536"/>
                  <a:gd name="T5" fmla="*/ 0 60000 65536"/>
                  <a:gd name="T6" fmla="*/ 0 w 4"/>
                  <a:gd name="T7" fmla="*/ 0 h 12"/>
                  <a:gd name="T8" fmla="*/ 4 w 4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2">
                    <a:moveTo>
                      <a:pt x="0" y="12"/>
                    </a:moveTo>
                    <a:cubicBezTo>
                      <a:pt x="2" y="8"/>
                      <a:pt x="3" y="4"/>
                      <a:pt x="4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" name="Freeform 910"/>
              <p:cNvSpPr>
                <a:spLocks/>
              </p:cNvSpPr>
              <p:nvPr/>
            </p:nvSpPr>
            <p:spPr bwMode="auto">
              <a:xfrm>
                <a:off x="3434" y="2413"/>
                <a:ext cx="4" cy="63"/>
              </a:xfrm>
              <a:custGeom>
                <a:avLst/>
                <a:gdLst>
                  <a:gd name="T0" fmla="*/ 21 w 3"/>
                  <a:gd name="T1" fmla="*/ 0 h 41"/>
                  <a:gd name="T2" fmla="*/ 28 w 3"/>
                  <a:gd name="T3" fmla="*/ 1277 h 41"/>
                  <a:gd name="T4" fmla="*/ 0 60000 65536"/>
                  <a:gd name="T5" fmla="*/ 0 60000 65536"/>
                  <a:gd name="T6" fmla="*/ 0 w 3"/>
                  <a:gd name="T7" fmla="*/ 0 h 41"/>
                  <a:gd name="T8" fmla="*/ 3 w 3"/>
                  <a:gd name="T9" fmla="*/ 41 h 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41">
                    <a:moveTo>
                      <a:pt x="2" y="0"/>
                    </a:moveTo>
                    <a:cubicBezTo>
                      <a:pt x="2" y="13"/>
                      <a:pt x="0" y="27"/>
                      <a:pt x="3" y="41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" name="Freeform 911"/>
              <p:cNvSpPr>
                <a:spLocks/>
              </p:cNvSpPr>
              <p:nvPr/>
            </p:nvSpPr>
            <p:spPr bwMode="auto">
              <a:xfrm>
                <a:off x="3723" y="2484"/>
                <a:ext cx="40" cy="23"/>
              </a:xfrm>
              <a:custGeom>
                <a:avLst/>
                <a:gdLst>
                  <a:gd name="T0" fmla="*/ 0 w 26"/>
                  <a:gd name="T1" fmla="*/ 458 h 15"/>
                  <a:gd name="T2" fmla="*/ 818 w 26"/>
                  <a:gd name="T3" fmla="*/ 0 h 15"/>
                  <a:gd name="T4" fmla="*/ 0 60000 65536"/>
                  <a:gd name="T5" fmla="*/ 0 60000 65536"/>
                  <a:gd name="T6" fmla="*/ 0 w 26"/>
                  <a:gd name="T7" fmla="*/ 0 h 15"/>
                  <a:gd name="T8" fmla="*/ 26 w 26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15">
                    <a:moveTo>
                      <a:pt x="0" y="15"/>
                    </a:moveTo>
                    <a:cubicBezTo>
                      <a:pt x="9" y="10"/>
                      <a:pt x="17" y="5"/>
                      <a:pt x="26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" name="Freeform 912"/>
              <p:cNvSpPr>
                <a:spLocks/>
              </p:cNvSpPr>
              <p:nvPr/>
            </p:nvSpPr>
            <p:spPr bwMode="auto">
              <a:xfrm>
                <a:off x="4042" y="2311"/>
                <a:ext cx="9" cy="45"/>
              </a:xfrm>
              <a:custGeom>
                <a:avLst/>
                <a:gdLst>
                  <a:gd name="T0" fmla="*/ 162 w 6"/>
                  <a:gd name="T1" fmla="*/ 0 h 29"/>
                  <a:gd name="T2" fmla="*/ 40 w 6"/>
                  <a:gd name="T3" fmla="*/ 981 h 29"/>
                  <a:gd name="T4" fmla="*/ 0 60000 65536"/>
                  <a:gd name="T5" fmla="*/ 0 60000 65536"/>
                  <a:gd name="T6" fmla="*/ 0 w 6"/>
                  <a:gd name="T7" fmla="*/ 0 h 29"/>
                  <a:gd name="T8" fmla="*/ 6 w 6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9">
                    <a:moveTo>
                      <a:pt x="6" y="0"/>
                    </a:moveTo>
                    <a:cubicBezTo>
                      <a:pt x="1" y="8"/>
                      <a:pt x="0" y="19"/>
                      <a:pt x="1" y="29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" name="Freeform 913"/>
              <p:cNvSpPr>
                <a:spLocks/>
              </p:cNvSpPr>
              <p:nvPr/>
            </p:nvSpPr>
            <p:spPr bwMode="auto">
              <a:xfrm>
                <a:off x="4085" y="2313"/>
                <a:ext cx="37" cy="43"/>
              </a:xfrm>
              <a:custGeom>
                <a:avLst/>
                <a:gdLst>
                  <a:gd name="T0" fmla="*/ 771 w 24"/>
                  <a:gd name="T1" fmla="*/ 0 h 28"/>
                  <a:gd name="T2" fmla="*/ 0 w 24"/>
                  <a:gd name="T3" fmla="*/ 863 h 28"/>
                  <a:gd name="T4" fmla="*/ 0 60000 65536"/>
                  <a:gd name="T5" fmla="*/ 0 60000 65536"/>
                  <a:gd name="T6" fmla="*/ 0 w 24"/>
                  <a:gd name="T7" fmla="*/ 0 h 28"/>
                  <a:gd name="T8" fmla="*/ 24 w 24"/>
                  <a:gd name="T9" fmla="*/ 28 h 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28">
                    <a:moveTo>
                      <a:pt x="24" y="0"/>
                    </a:moveTo>
                    <a:cubicBezTo>
                      <a:pt x="11" y="4"/>
                      <a:pt x="3" y="15"/>
                      <a:pt x="0" y="28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" name="Freeform 914"/>
              <p:cNvSpPr>
                <a:spLocks/>
              </p:cNvSpPr>
              <p:nvPr/>
            </p:nvSpPr>
            <p:spPr bwMode="auto">
              <a:xfrm>
                <a:off x="3980" y="2470"/>
                <a:ext cx="31" cy="51"/>
              </a:xfrm>
              <a:custGeom>
                <a:avLst/>
                <a:gdLst>
                  <a:gd name="T0" fmla="*/ 0 w 20"/>
                  <a:gd name="T1" fmla="*/ 1077 h 33"/>
                  <a:gd name="T2" fmla="*/ 663 w 20"/>
                  <a:gd name="T3" fmla="*/ 0 h 33"/>
                  <a:gd name="T4" fmla="*/ 0 60000 65536"/>
                  <a:gd name="T5" fmla="*/ 0 60000 65536"/>
                  <a:gd name="T6" fmla="*/ 0 w 20"/>
                  <a:gd name="T7" fmla="*/ 0 h 33"/>
                  <a:gd name="T8" fmla="*/ 20 w 20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33">
                    <a:moveTo>
                      <a:pt x="0" y="33"/>
                    </a:moveTo>
                    <a:cubicBezTo>
                      <a:pt x="6" y="21"/>
                      <a:pt x="11" y="9"/>
                      <a:pt x="20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" name="Freeform 915"/>
              <p:cNvSpPr>
                <a:spLocks/>
              </p:cNvSpPr>
              <p:nvPr/>
            </p:nvSpPr>
            <p:spPr bwMode="auto">
              <a:xfrm>
                <a:off x="3993" y="2522"/>
                <a:ext cx="37" cy="25"/>
              </a:xfrm>
              <a:custGeom>
                <a:avLst/>
                <a:gdLst>
                  <a:gd name="T0" fmla="*/ 0 w 24"/>
                  <a:gd name="T1" fmla="*/ 0 h 16"/>
                  <a:gd name="T2" fmla="*/ 771 w 24"/>
                  <a:gd name="T3" fmla="*/ 564 h 16"/>
                  <a:gd name="T4" fmla="*/ 0 60000 65536"/>
                  <a:gd name="T5" fmla="*/ 0 60000 65536"/>
                  <a:gd name="T6" fmla="*/ 0 w 24"/>
                  <a:gd name="T7" fmla="*/ 0 h 16"/>
                  <a:gd name="T8" fmla="*/ 24 w 24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16">
                    <a:moveTo>
                      <a:pt x="0" y="0"/>
                    </a:moveTo>
                    <a:cubicBezTo>
                      <a:pt x="11" y="0"/>
                      <a:pt x="18" y="7"/>
                      <a:pt x="24" y="16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" name="Freeform 916"/>
              <p:cNvSpPr>
                <a:spLocks/>
              </p:cNvSpPr>
              <p:nvPr/>
            </p:nvSpPr>
            <p:spPr bwMode="auto">
              <a:xfrm>
                <a:off x="3914" y="2724"/>
                <a:ext cx="29" cy="48"/>
              </a:xfrm>
              <a:custGeom>
                <a:avLst/>
                <a:gdLst>
                  <a:gd name="T0" fmla="*/ 0 w 19"/>
                  <a:gd name="T1" fmla="*/ 0 h 31"/>
                  <a:gd name="T2" fmla="*/ 554 w 19"/>
                  <a:gd name="T3" fmla="*/ 1023 h 31"/>
                  <a:gd name="T4" fmla="*/ 0 60000 65536"/>
                  <a:gd name="T5" fmla="*/ 0 60000 65536"/>
                  <a:gd name="T6" fmla="*/ 0 w 19"/>
                  <a:gd name="T7" fmla="*/ 0 h 31"/>
                  <a:gd name="T8" fmla="*/ 19 w 19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31">
                    <a:moveTo>
                      <a:pt x="0" y="0"/>
                    </a:moveTo>
                    <a:cubicBezTo>
                      <a:pt x="8" y="7"/>
                      <a:pt x="15" y="21"/>
                      <a:pt x="19" y="31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" name="Freeform 917"/>
              <p:cNvSpPr>
                <a:spLocks/>
              </p:cNvSpPr>
              <p:nvPr/>
            </p:nvSpPr>
            <p:spPr bwMode="auto">
              <a:xfrm>
                <a:off x="3996" y="2910"/>
                <a:ext cx="23" cy="27"/>
              </a:xfrm>
              <a:custGeom>
                <a:avLst/>
                <a:gdLst>
                  <a:gd name="T0" fmla="*/ 0 w 15"/>
                  <a:gd name="T1" fmla="*/ 689 h 17"/>
                  <a:gd name="T2" fmla="*/ 458 w 15"/>
                  <a:gd name="T3" fmla="*/ 0 h 17"/>
                  <a:gd name="T4" fmla="*/ 0 60000 65536"/>
                  <a:gd name="T5" fmla="*/ 0 60000 65536"/>
                  <a:gd name="T6" fmla="*/ 0 w 15"/>
                  <a:gd name="T7" fmla="*/ 0 h 17"/>
                  <a:gd name="T8" fmla="*/ 15 w 15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17">
                    <a:moveTo>
                      <a:pt x="0" y="17"/>
                    </a:moveTo>
                    <a:cubicBezTo>
                      <a:pt x="6" y="12"/>
                      <a:pt x="12" y="6"/>
                      <a:pt x="15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" name="Freeform 918"/>
              <p:cNvSpPr>
                <a:spLocks/>
              </p:cNvSpPr>
              <p:nvPr/>
            </p:nvSpPr>
            <p:spPr bwMode="auto">
              <a:xfrm>
                <a:off x="3792" y="3046"/>
                <a:ext cx="45" cy="31"/>
              </a:xfrm>
              <a:custGeom>
                <a:avLst/>
                <a:gdLst>
                  <a:gd name="T0" fmla="*/ 0 w 29"/>
                  <a:gd name="T1" fmla="*/ 663 h 20"/>
                  <a:gd name="T2" fmla="*/ 981 w 29"/>
                  <a:gd name="T3" fmla="*/ 0 h 20"/>
                  <a:gd name="T4" fmla="*/ 0 60000 65536"/>
                  <a:gd name="T5" fmla="*/ 0 60000 65536"/>
                  <a:gd name="T6" fmla="*/ 0 w 29"/>
                  <a:gd name="T7" fmla="*/ 0 h 20"/>
                  <a:gd name="T8" fmla="*/ 29 w 29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20">
                    <a:moveTo>
                      <a:pt x="0" y="20"/>
                    </a:moveTo>
                    <a:cubicBezTo>
                      <a:pt x="10" y="16"/>
                      <a:pt x="19" y="7"/>
                      <a:pt x="29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" name="Freeform 919"/>
              <p:cNvSpPr>
                <a:spLocks/>
              </p:cNvSpPr>
              <p:nvPr/>
            </p:nvSpPr>
            <p:spPr bwMode="auto">
              <a:xfrm>
                <a:off x="3859" y="3064"/>
                <a:ext cx="24" cy="42"/>
              </a:xfrm>
              <a:custGeom>
                <a:avLst/>
                <a:gdLst>
                  <a:gd name="T0" fmla="*/ 40 w 16"/>
                  <a:gd name="T1" fmla="*/ 919 h 27"/>
                  <a:gd name="T2" fmla="*/ 412 w 16"/>
                  <a:gd name="T3" fmla="*/ 0 h 27"/>
                  <a:gd name="T4" fmla="*/ 0 60000 65536"/>
                  <a:gd name="T5" fmla="*/ 0 60000 65536"/>
                  <a:gd name="T6" fmla="*/ 0 w 16"/>
                  <a:gd name="T7" fmla="*/ 0 h 27"/>
                  <a:gd name="T8" fmla="*/ 16 w 16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27">
                    <a:moveTo>
                      <a:pt x="1" y="27"/>
                    </a:moveTo>
                    <a:cubicBezTo>
                      <a:pt x="0" y="16"/>
                      <a:pt x="8" y="7"/>
                      <a:pt x="16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" name="Freeform 920"/>
              <p:cNvSpPr>
                <a:spLocks/>
              </p:cNvSpPr>
              <p:nvPr/>
            </p:nvSpPr>
            <p:spPr bwMode="auto">
              <a:xfrm>
                <a:off x="3606" y="3166"/>
                <a:ext cx="37" cy="48"/>
              </a:xfrm>
              <a:custGeom>
                <a:avLst/>
                <a:gdLst>
                  <a:gd name="T0" fmla="*/ 0 w 24"/>
                  <a:gd name="T1" fmla="*/ 1023 h 31"/>
                  <a:gd name="T2" fmla="*/ 771 w 24"/>
                  <a:gd name="T3" fmla="*/ 0 h 31"/>
                  <a:gd name="T4" fmla="*/ 0 60000 65536"/>
                  <a:gd name="T5" fmla="*/ 0 60000 65536"/>
                  <a:gd name="T6" fmla="*/ 0 w 24"/>
                  <a:gd name="T7" fmla="*/ 0 h 31"/>
                  <a:gd name="T8" fmla="*/ 24 w 24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31">
                    <a:moveTo>
                      <a:pt x="0" y="31"/>
                    </a:moveTo>
                    <a:cubicBezTo>
                      <a:pt x="10" y="22"/>
                      <a:pt x="14" y="9"/>
                      <a:pt x="24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" name="Freeform 921"/>
              <p:cNvSpPr>
                <a:spLocks/>
              </p:cNvSpPr>
              <p:nvPr/>
            </p:nvSpPr>
            <p:spPr bwMode="auto">
              <a:xfrm>
                <a:off x="3577" y="3017"/>
                <a:ext cx="37" cy="37"/>
              </a:xfrm>
              <a:custGeom>
                <a:avLst/>
                <a:gdLst>
                  <a:gd name="T0" fmla="*/ 0 w 24"/>
                  <a:gd name="T1" fmla="*/ 0 h 24"/>
                  <a:gd name="T2" fmla="*/ 771 w 24"/>
                  <a:gd name="T3" fmla="*/ 771 h 24"/>
                  <a:gd name="T4" fmla="*/ 0 60000 65536"/>
                  <a:gd name="T5" fmla="*/ 0 60000 65536"/>
                  <a:gd name="T6" fmla="*/ 0 w 24"/>
                  <a:gd name="T7" fmla="*/ 0 h 24"/>
                  <a:gd name="T8" fmla="*/ 24 w 24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24">
                    <a:moveTo>
                      <a:pt x="0" y="0"/>
                    </a:moveTo>
                    <a:cubicBezTo>
                      <a:pt x="6" y="11"/>
                      <a:pt x="14" y="19"/>
                      <a:pt x="24" y="24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" name="Freeform 922"/>
              <p:cNvSpPr>
                <a:spLocks/>
              </p:cNvSpPr>
              <p:nvPr/>
            </p:nvSpPr>
            <p:spPr bwMode="auto">
              <a:xfrm>
                <a:off x="3734" y="2840"/>
                <a:ext cx="41" cy="18"/>
              </a:xfrm>
              <a:custGeom>
                <a:avLst/>
                <a:gdLst>
                  <a:gd name="T0" fmla="*/ 0 w 27"/>
                  <a:gd name="T1" fmla="*/ 62 h 12"/>
                  <a:gd name="T2" fmla="*/ 761 w 27"/>
                  <a:gd name="T3" fmla="*/ 0 h 12"/>
                  <a:gd name="T4" fmla="*/ 0 60000 65536"/>
                  <a:gd name="T5" fmla="*/ 0 60000 65536"/>
                  <a:gd name="T6" fmla="*/ 0 w 27"/>
                  <a:gd name="T7" fmla="*/ 0 h 12"/>
                  <a:gd name="T8" fmla="*/ 27 w 27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12">
                    <a:moveTo>
                      <a:pt x="0" y="2"/>
                    </a:moveTo>
                    <a:cubicBezTo>
                      <a:pt x="7" y="12"/>
                      <a:pt x="19" y="4"/>
                      <a:pt x="27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" name="Freeform 923"/>
              <p:cNvSpPr>
                <a:spLocks/>
              </p:cNvSpPr>
              <p:nvPr/>
            </p:nvSpPr>
            <p:spPr bwMode="auto">
              <a:xfrm>
                <a:off x="3524" y="2798"/>
                <a:ext cx="45" cy="15"/>
              </a:xfrm>
              <a:custGeom>
                <a:avLst/>
                <a:gdLst>
                  <a:gd name="T0" fmla="*/ 0 w 29"/>
                  <a:gd name="T1" fmla="*/ 0 h 10"/>
                  <a:gd name="T2" fmla="*/ 981 w 29"/>
                  <a:gd name="T3" fmla="*/ 270 h 10"/>
                  <a:gd name="T4" fmla="*/ 0 60000 65536"/>
                  <a:gd name="T5" fmla="*/ 0 60000 65536"/>
                  <a:gd name="T6" fmla="*/ 0 w 29"/>
                  <a:gd name="T7" fmla="*/ 0 h 10"/>
                  <a:gd name="T8" fmla="*/ 29 w 29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10">
                    <a:moveTo>
                      <a:pt x="0" y="0"/>
                    </a:moveTo>
                    <a:cubicBezTo>
                      <a:pt x="11" y="1"/>
                      <a:pt x="20" y="5"/>
                      <a:pt x="29" y="1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" name="Freeform 924"/>
              <p:cNvSpPr>
                <a:spLocks/>
              </p:cNvSpPr>
              <p:nvPr/>
            </p:nvSpPr>
            <p:spPr bwMode="auto">
              <a:xfrm>
                <a:off x="3692" y="2672"/>
                <a:ext cx="16" cy="34"/>
              </a:xfrm>
              <a:custGeom>
                <a:avLst/>
                <a:gdLst>
                  <a:gd name="T0" fmla="*/ 0 w 10"/>
                  <a:gd name="T1" fmla="*/ 0 h 22"/>
                  <a:gd name="T2" fmla="*/ 438 w 10"/>
                  <a:gd name="T3" fmla="*/ 723 h 22"/>
                  <a:gd name="T4" fmla="*/ 0 60000 65536"/>
                  <a:gd name="T5" fmla="*/ 0 60000 65536"/>
                  <a:gd name="T6" fmla="*/ 0 w 10"/>
                  <a:gd name="T7" fmla="*/ 0 h 22"/>
                  <a:gd name="T8" fmla="*/ 10 w 10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22">
                    <a:moveTo>
                      <a:pt x="0" y="0"/>
                    </a:moveTo>
                    <a:cubicBezTo>
                      <a:pt x="4" y="8"/>
                      <a:pt x="5" y="16"/>
                      <a:pt x="10" y="22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" name="Freeform 925"/>
              <p:cNvSpPr>
                <a:spLocks/>
              </p:cNvSpPr>
              <p:nvPr/>
            </p:nvSpPr>
            <p:spPr bwMode="auto">
              <a:xfrm>
                <a:off x="3523" y="2578"/>
                <a:ext cx="35" cy="4"/>
              </a:xfrm>
              <a:custGeom>
                <a:avLst/>
                <a:gdLst>
                  <a:gd name="T0" fmla="*/ 0 w 23"/>
                  <a:gd name="T1" fmla="*/ 28 h 3"/>
                  <a:gd name="T2" fmla="*/ 660 w 23"/>
                  <a:gd name="T3" fmla="*/ 0 h 3"/>
                  <a:gd name="T4" fmla="*/ 0 60000 65536"/>
                  <a:gd name="T5" fmla="*/ 0 60000 65536"/>
                  <a:gd name="T6" fmla="*/ 0 w 23"/>
                  <a:gd name="T7" fmla="*/ 0 h 3"/>
                  <a:gd name="T8" fmla="*/ 23 w 23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3">
                    <a:moveTo>
                      <a:pt x="0" y="3"/>
                    </a:moveTo>
                    <a:cubicBezTo>
                      <a:pt x="8" y="2"/>
                      <a:pt x="15" y="0"/>
                      <a:pt x="23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" name="Freeform 926"/>
              <p:cNvSpPr>
                <a:spLocks/>
              </p:cNvSpPr>
              <p:nvPr/>
            </p:nvSpPr>
            <p:spPr bwMode="auto">
              <a:xfrm>
                <a:off x="3605" y="2345"/>
                <a:ext cx="4" cy="39"/>
              </a:xfrm>
              <a:custGeom>
                <a:avLst/>
                <a:gdLst>
                  <a:gd name="T0" fmla="*/ 28 w 3"/>
                  <a:gd name="T1" fmla="*/ 0 h 25"/>
                  <a:gd name="T2" fmla="*/ 1 w 3"/>
                  <a:gd name="T3" fmla="*/ 877 h 25"/>
                  <a:gd name="T4" fmla="*/ 0 60000 65536"/>
                  <a:gd name="T5" fmla="*/ 0 60000 65536"/>
                  <a:gd name="T6" fmla="*/ 0 w 3"/>
                  <a:gd name="T7" fmla="*/ 0 h 25"/>
                  <a:gd name="T8" fmla="*/ 3 w 3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25">
                    <a:moveTo>
                      <a:pt x="3" y="0"/>
                    </a:moveTo>
                    <a:cubicBezTo>
                      <a:pt x="0" y="8"/>
                      <a:pt x="2" y="17"/>
                      <a:pt x="1" y="25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" name="Freeform 927"/>
              <p:cNvSpPr>
                <a:spLocks/>
              </p:cNvSpPr>
              <p:nvPr/>
            </p:nvSpPr>
            <p:spPr bwMode="auto">
              <a:xfrm>
                <a:off x="3646" y="2114"/>
                <a:ext cx="16" cy="42"/>
              </a:xfrm>
              <a:custGeom>
                <a:avLst/>
                <a:gdLst>
                  <a:gd name="T0" fmla="*/ 0 w 10"/>
                  <a:gd name="T1" fmla="*/ 919 h 27"/>
                  <a:gd name="T2" fmla="*/ 438 w 10"/>
                  <a:gd name="T3" fmla="*/ 0 h 27"/>
                  <a:gd name="T4" fmla="*/ 0 60000 65536"/>
                  <a:gd name="T5" fmla="*/ 0 60000 65536"/>
                  <a:gd name="T6" fmla="*/ 0 w 10"/>
                  <a:gd name="T7" fmla="*/ 0 h 27"/>
                  <a:gd name="T8" fmla="*/ 10 w 10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27">
                    <a:moveTo>
                      <a:pt x="0" y="27"/>
                    </a:moveTo>
                    <a:cubicBezTo>
                      <a:pt x="2" y="18"/>
                      <a:pt x="6" y="9"/>
                      <a:pt x="10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" name="Freeform 928"/>
              <p:cNvSpPr>
                <a:spLocks/>
              </p:cNvSpPr>
              <p:nvPr/>
            </p:nvSpPr>
            <p:spPr bwMode="auto">
              <a:xfrm>
                <a:off x="3583" y="2099"/>
                <a:ext cx="46" cy="45"/>
              </a:xfrm>
              <a:custGeom>
                <a:avLst/>
                <a:gdLst>
                  <a:gd name="T0" fmla="*/ 0 w 30"/>
                  <a:gd name="T1" fmla="*/ 981 h 29"/>
                  <a:gd name="T2" fmla="*/ 925 w 30"/>
                  <a:gd name="T3" fmla="*/ 0 h 29"/>
                  <a:gd name="T4" fmla="*/ 0 60000 65536"/>
                  <a:gd name="T5" fmla="*/ 0 60000 65536"/>
                  <a:gd name="T6" fmla="*/ 0 w 30"/>
                  <a:gd name="T7" fmla="*/ 0 h 29"/>
                  <a:gd name="T8" fmla="*/ 30 w 30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29">
                    <a:moveTo>
                      <a:pt x="0" y="29"/>
                    </a:moveTo>
                    <a:cubicBezTo>
                      <a:pt x="11" y="20"/>
                      <a:pt x="19" y="9"/>
                      <a:pt x="30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Freeform 929"/>
              <p:cNvSpPr>
                <a:spLocks/>
              </p:cNvSpPr>
              <p:nvPr/>
            </p:nvSpPr>
            <p:spPr bwMode="auto">
              <a:xfrm>
                <a:off x="3819" y="2094"/>
                <a:ext cx="44" cy="16"/>
              </a:xfrm>
              <a:custGeom>
                <a:avLst/>
                <a:gdLst>
                  <a:gd name="T0" fmla="*/ 0 w 29"/>
                  <a:gd name="T1" fmla="*/ 438 h 10"/>
                  <a:gd name="T2" fmla="*/ 822 w 29"/>
                  <a:gd name="T3" fmla="*/ 0 h 10"/>
                  <a:gd name="T4" fmla="*/ 0 60000 65536"/>
                  <a:gd name="T5" fmla="*/ 0 60000 65536"/>
                  <a:gd name="T6" fmla="*/ 0 w 29"/>
                  <a:gd name="T7" fmla="*/ 0 h 10"/>
                  <a:gd name="T8" fmla="*/ 29 w 29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10">
                    <a:moveTo>
                      <a:pt x="0" y="10"/>
                    </a:moveTo>
                    <a:cubicBezTo>
                      <a:pt x="10" y="9"/>
                      <a:pt x="18" y="1"/>
                      <a:pt x="29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Freeform 930"/>
              <p:cNvSpPr>
                <a:spLocks/>
              </p:cNvSpPr>
              <p:nvPr/>
            </p:nvSpPr>
            <p:spPr bwMode="auto">
              <a:xfrm>
                <a:off x="4100" y="2087"/>
                <a:ext cx="45" cy="7"/>
              </a:xfrm>
              <a:custGeom>
                <a:avLst/>
                <a:gdLst>
                  <a:gd name="T0" fmla="*/ 0 w 29"/>
                  <a:gd name="T1" fmla="*/ 0 h 5"/>
                  <a:gd name="T2" fmla="*/ 981 w 29"/>
                  <a:gd name="T3" fmla="*/ 77 h 5"/>
                  <a:gd name="T4" fmla="*/ 0 60000 65536"/>
                  <a:gd name="T5" fmla="*/ 0 60000 65536"/>
                  <a:gd name="T6" fmla="*/ 0 w 29"/>
                  <a:gd name="T7" fmla="*/ 0 h 5"/>
                  <a:gd name="T8" fmla="*/ 29 w 29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5">
                    <a:moveTo>
                      <a:pt x="0" y="0"/>
                    </a:moveTo>
                    <a:cubicBezTo>
                      <a:pt x="9" y="4"/>
                      <a:pt x="19" y="5"/>
                      <a:pt x="29" y="5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Freeform 931"/>
              <p:cNvSpPr>
                <a:spLocks/>
              </p:cNvSpPr>
              <p:nvPr/>
            </p:nvSpPr>
            <p:spPr bwMode="auto">
              <a:xfrm>
                <a:off x="3330" y="2039"/>
                <a:ext cx="10" cy="41"/>
              </a:xfrm>
              <a:custGeom>
                <a:avLst/>
                <a:gdLst>
                  <a:gd name="T0" fmla="*/ 62 w 6"/>
                  <a:gd name="T1" fmla="*/ 0 h 27"/>
                  <a:gd name="T2" fmla="*/ 362 w 6"/>
                  <a:gd name="T3" fmla="*/ 761 h 27"/>
                  <a:gd name="T4" fmla="*/ 0 60000 65536"/>
                  <a:gd name="T5" fmla="*/ 0 60000 65536"/>
                  <a:gd name="T6" fmla="*/ 0 w 6"/>
                  <a:gd name="T7" fmla="*/ 0 h 27"/>
                  <a:gd name="T8" fmla="*/ 6 w 6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7">
                    <a:moveTo>
                      <a:pt x="1" y="0"/>
                    </a:moveTo>
                    <a:cubicBezTo>
                      <a:pt x="0" y="9"/>
                      <a:pt x="2" y="19"/>
                      <a:pt x="6" y="27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" name="Freeform 932"/>
              <p:cNvSpPr>
                <a:spLocks/>
              </p:cNvSpPr>
              <p:nvPr/>
            </p:nvSpPr>
            <p:spPr bwMode="auto">
              <a:xfrm>
                <a:off x="3203" y="2365"/>
                <a:ext cx="40" cy="8"/>
              </a:xfrm>
              <a:custGeom>
                <a:avLst/>
                <a:gdLst>
                  <a:gd name="T0" fmla="*/ 0 w 26"/>
                  <a:gd name="T1" fmla="*/ 0 h 5"/>
                  <a:gd name="T2" fmla="*/ 818 w 26"/>
                  <a:gd name="T3" fmla="*/ 221 h 5"/>
                  <a:gd name="T4" fmla="*/ 0 60000 65536"/>
                  <a:gd name="T5" fmla="*/ 0 60000 65536"/>
                  <a:gd name="T6" fmla="*/ 0 w 26"/>
                  <a:gd name="T7" fmla="*/ 0 h 5"/>
                  <a:gd name="T8" fmla="*/ 26 w 26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">
                    <a:moveTo>
                      <a:pt x="0" y="0"/>
                    </a:moveTo>
                    <a:cubicBezTo>
                      <a:pt x="9" y="2"/>
                      <a:pt x="17" y="5"/>
                      <a:pt x="26" y="5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" name="Freeform 933"/>
              <p:cNvSpPr>
                <a:spLocks/>
              </p:cNvSpPr>
              <p:nvPr/>
            </p:nvSpPr>
            <p:spPr bwMode="auto">
              <a:xfrm>
                <a:off x="3300" y="1498"/>
                <a:ext cx="52" cy="51"/>
              </a:xfrm>
              <a:custGeom>
                <a:avLst/>
                <a:gdLst>
                  <a:gd name="T0" fmla="*/ 1022 w 34"/>
                  <a:gd name="T1" fmla="*/ 320 h 33"/>
                  <a:gd name="T2" fmla="*/ 115 w 34"/>
                  <a:gd name="T3" fmla="*/ 533 h 33"/>
                  <a:gd name="T4" fmla="*/ 968 w 34"/>
                  <a:gd name="T5" fmla="*/ 1077 h 33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3"/>
                  <a:gd name="T11" fmla="*/ 34 w 3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3">
                    <a:moveTo>
                      <a:pt x="34" y="10"/>
                    </a:moveTo>
                    <a:cubicBezTo>
                      <a:pt x="27" y="2"/>
                      <a:pt x="0" y="0"/>
                      <a:pt x="4" y="16"/>
                    </a:cubicBezTo>
                    <a:cubicBezTo>
                      <a:pt x="5" y="22"/>
                      <a:pt x="27" y="25"/>
                      <a:pt x="33" y="33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" name="Freeform 934"/>
              <p:cNvSpPr>
                <a:spLocks/>
              </p:cNvSpPr>
              <p:nvPr/>
            </p:nvSpPr>
            <p:spPr bwMode="auto">
              <a:xfrm>
                <a:off x="3318" y="1565"/>
                <a:ext cx="23" cy="21"/>
              </a:xfrm>
              <a:custGeom>
                <a:avLst/>
                <a:gdLst>
                  <a:gd name="T0" fmla="*/ 0 w 15"/>
                  <a:gd name="T1" fmla="*/ 364 h 14"/>
                  <a:gd name="T2" fmla="*/ 458 w 15"/>
                  <a:gd name="T3" fmla="*/ 0 h 14"/>
                  <a:gd name="T4" fmla="*/ 0 60000 65536"/>
                  <a:gd name="T5" fmla="*/ 0 60000 65536"/>
                  <a:gd name="T6" fmla="*/ 0 w 15"/>
                  <a:gd name="T7" fmla="*/ 0 h 14"/>
                  <a:gd name="T8" fmla="*/ 15 w 15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14">
                    <a:moveTo>
                      <a:pt x="0" y="14"/>
                    </a:moveTo>
                    <a:cubicBezTo>
                      <a:pt x="4" y="9"/>
                      <a:pt x="10" y="4"/>
                      <a:pt x="15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" name="Freeform 935"/>
              <p:cNvSpPr>
                <a:spLocks/>
              </p:cNvSpPr>
              <p:nvPr/>
            </p:nvSpPr>
            <p:spPr bwMode="auto">
              <a:xfrm>
                <a:off x="3423" y="1332"/>
                <a:ext cx="45" cy="14"/>
              </a:xfrm>
              <a:custGeom>
                <a:avLst/>
                <a:gdLst>
                  <a:gd name="T0" fmla="*/ 981 w 29"/>
                  <a:gd name="T1" fmla="*/ 0 h 9"/>
                  <a:gd name="T2" fmla="*/ 0 w 29"/>
                  <a:gd name="T3" fmla="*/ 310 h 9"/>
                  <a:gd name="T4" fmla="*/ 0 60000 65536"/>
                  <a:gd name="T5" fmla="*/ 0 60000 65536"/>
                  <a:gd name="T6" fmla="*/ 0 w 29"/>
                  <a:gd name="T7" fmla="*/ 0 h 9"/>
                  <a:gd name="T8" fmla="*/ 29 w 29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9">
                    <a:moveTo>
                      <a:pt x="29" y="0"/>
                    </a:moveTo>
                    <a:cubicBezTo>
                      <a:pt x="19" y="3"/>
                      <a:pt x="9" y="4"/>
                      <a:pt x="0" y="9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5" name="Freeform 936"/>
              <p:cNvSpPr>
                <a:spLocks/>
              </p:cNvSpPr>
              <p:nvPr/>
            </p:nvSpPr>
            <p:spPr bwMode="auto">
              <a:xfrm>
                <a:off x="3429" y="1384"/>
                <a:ext cx="42" cy="27"/>
              </a:xfrm>
              <a:custGeom>
                <a:avLst/>
                <a:gdLst>
                  <a:gd name="T0" fmla="*/ 0 w 27"/>
                  <a:gd name="T1" fmla="*/ 0 h 17"/>
                  <a:gd name="T2" fmla="*/ 919 w 27"/>
                  <a:gd name="T3" fmla="*/ 689 h 17"/>
                  <a:gd name="T4" fmla="*/ 0 60000 65536"/>
                  <a:gd name="T5" fmla="*/ 0 60000 65536"/>
                  <a:gd name="T6" fmla="*/ 0 w 27"/>
                  <a:gd name="T7" fmla="*/ 0 h 17"/>
                  <a:gd name="T8" fmla="*/ 27 w 27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17">
                    <a:moveTo>
                      <a:pt x="0" y="0"/>
                    </a:moveTo>
                    <a:cubicBezTo>
                      <a:pt x="2" y="14"/>
                      <a:pt x="15" y="17"/>
                      <a:pt x="27" y="17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6" name="Freeform 937"/>
              <p:cNvSpPr>
                <a:spLocks/>
              </p:cNvSpPr>
              <p:nvPr/>
            </p:nvSpPr>
            <p:spPr bwMode="auto">
              <a:xfrm>
                <a:off x="3674" y="1283"/>
                <a:ext cx="8" cy="44"/>
              </a:xfrm>
              <a:custGeom>
                <a:avLst/>
                <a:gdLst>
                  <a:gd name="T0" fmla="*/ 0 w 5"/>
                  <a:gd name="T1" fmla="*/ 0 h 29"/>
                  <a:gd name="T2" fmla="*/ 221 w 5"/>
                  <a:gd name="T3" fmla="*/ 822 h 29"/>
                  <a:gd name="T4" fmla="*/ 0 60000 65536"/>
                  <a:gd name="T5" fmla="*/ 0 60000 65536"/>
                  <a:gd name="T6" fmla="*/ 0 w 5"/>
                  <a:gd name="T7" fmla="*/ 0 h 29"/>
                  <a:gd name="T8" fmla="*/ 5 w 5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9">
                    <a:moveTo>
                      <a:pt x="0" y="0"/>
                    </a:moveTo>
                    <a:cubicBezTo>
                      <a:pt x="3" y="9"/>
                      <a:pt x="3" y="19"/>
                      <a:pt x="5" y="29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7" name="Freeform 938"/>
              <p:cNvSpPr>
                <a:spLocks/>
              </p:cNvSpPr>
              <p:nvPr/>
            </p:nvSpPr>
            <p:spPr bwMode="auto">
              <a:xfrm>
                <a:off x="3703" y="1340"/>
                <a:ext cx="34" cy="4"/>
              </a:xfrm>
              <a:custGeom>
                <a:avLst/>
                <a:gdLst>
                  <a:gd name="T0" fmla="*/ 0 w 22"/>
                  <a:gd name="T1" fmla="*/ 21 h 3"/>
                  <a:gd name="T2" fmla="*/ 723 w 22"/>
                  <a:gd name="T3" fmla="*/ 0 h 3"/>
                  <a:gd name="T4" fmla="*/ 0 60000 65536"/>
                  <a:gd name="T5" fmla="*/ 0 60000 65536"/>
                  <a:gd name="T6" fmla="*/ 0 w 22"/>
                  <a:gd name="T7" fmla="*/ 0 h 3"/>
                  <a:gd name="T8" fmla="*/ 22 w 22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3">
                    <a:moveTo>
                      <a:pt x="0" y="2"/>
                    </a:moveTo>
                    <a:cubicBezTo>
                      <a:pt x="7" y="3"/>
                      <a:pt x="15" y="2"/>
                      <a:pt x="22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8" name="Freeform 939"/>
              <p:cNvSpPr>
                <a:spLocks/>
              </p:cNvSpPr>
              <p:nvPr/>
            </p:nvSpPr>
            <p:spPr bwMode="auto">
              <a:xfrm>
                <a:off x="3666" y="1241"/>
                <a:ext cx="63" cy="52"/>
              </a:xfrm>
              <a:custGeom>
                <a:avLst/>
                <a:gdLst>
                  <a:gd name="T0" fmla="*/ 1277 w 41"/>
                  <a:gd name="T1" fmla="*/ 508 h 34"/>
                  <a:gd name="T2" fmla="*/ 1154 w 41"/>
                  <a:gd name="T3" fmla="*/ 1022 h 34"/>
                  <a:gd name="T4" fmla="*/ 0 60000 65536"/>
                  <a:gd name="T5" fmla="*/ 0 60000 65536"/>
                  <a:gd name="T6" fmla="*/ 0 w 41"/>
                  <a:gd name="T7" fmla="*/ 0 h 34"/>
                  <a:gd name="T8" fmla="*/ 41 w 41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" h="34">
                    <a:moveTo>
                      <a:pt x="41" y="17"/>
                    </a:moveTo>
                    <a:cubicBezTo>
                      <a:pt x="15" y="0"/>
                      <a:pt x="0" y="29"/>
                      <a:pt x="37" y="34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9" name="Freeform 940"/>
              <p:cNvSpPr>
                <a:spLocks/>
              </p:cNvSpPr>
              <p:nvPr/>
            </p:nvSpPr>
            <p:spPr bwMode="auto">
              <a:xfrm>
                <a:off x="3434" y="1156"/>
                <a:ext cx="38" cy="14"/>
              </a:xfrm>
              <a:custGeom>
                <a:avLst/>
                <a:gdLst>
                  <a:gd name="T0" fmla="*/ 0 w 25"/>
                  <a:gd name="T1" fmla="*/ 310 h 9"/>
                  <a:gd name="T2" fmla="*/ 716 w 25"/>
                  <a:gd name="T3" fmla="*/ 0 h 9"/>
                  <a:gd name="T4" fmla="*/ 0 60000 65536"/>
                  <a:gd name="T5" fmla="*/ 0 60000 65536"/>
                  <a:gd name="T6" fmla="*/ 0 w 25"/>
                  <a:gd name="T7" fmla="*/ 0 h 9"/>
                  <a:gd name="T8" fmla="*/ 25 w 25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9">
                    <a:moveTo>
                      <a:pt x="0" y="9"/>
                    </a:moveTo>
                    <a:cubicBezTo>
                      <a:pt x="6" y="2"/>
                      <a:pt x="16" y="0"/>
                      <a:pt x="25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" name="Freeform 941"/>
              <p:cNvSpPr>
                <a:spLocks/>
              </p:cNvSpPr>
              <p:nvPr/>
            </p:nvSpPr>
            <p:spPr bwMode="auto">
              <a:xfrm>
                <a:off x="3403" y="1096"/>
                <a:ext cx="68" cy="33"/>
              </a:xfrm>
              <a:custGeom>
                <a:avLst/>
                <a:gdLst>
                  <a:gd name="T0" fmla="*/ 1273 w 44"/>
                  <a:gd name="T1" fmla="*/ 256 h 21"/>
                  <a:gd name="T2" fmla="*/ 547 w 44"/>
                  <a:gd name="T3" fmla="*/ 77 h 21"/>
                  <a:gd name="T4" fmla="*/ 1426 w 44"/>
                  <a:gd name="T5" fmla="*/ 787 h 2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21"/>
                  <a:gd name="T11" fmla="*/ 44 w 4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21">
                    <a:moveTo>
                      <a:pt x="39" y="7"/>
                    </a:moveTo>
                    <a:cubicBezTo>
                      <a:pt x="33" y="7"/>
                      <a:pt x="22" y="0"/>
                      <a:pt x="17" y="2"/>
                    </a:cubicBezTo>
                    <a:cubicBezTo>
                      <a:pt x="0" y="11"/>
                      <a:pt x="38" y="21"/>
                      <a:pt x="44" y="21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" name="Freeform 942"/>
              <p:cNvSpPr>
                <a:spLocks/>
              </p:cNvSpPr>
              <p:nvPr/>
            </p:nvSpPr>
            <p:spPr bwMode="auto">
              <a:xfrm>
                <a:off x="3247" y="1241"/>
                <a:ext cx="45" cy="19"/>
              </a:xfrm>
              <a:custGeom>
                <a:avLst/>
                <a:gdLst>
                  <a:gd name="T0" fmla="*/ 0 w 29"/>
                  <a:gd name="T1" fmla="*/ 477 h 12"/>
                  <a:gd name="T2" fmla="*/ 981 w 29"/>
                  <a:gd name="T3" fmla="*/ 0 h 12"/>
                  <a:gd name="T4" fmla="*/ 0 60000 65536"/>
                  <a:gd name="T5" fmla="*/ 0 60000 65536"/>
                  <a:gd name="T6" fmla="*/ 0 w 29"/>
                  <a:gd name="T7" fmla="*/ 0 h 12"/>
                  <a:gd name="T8" fmla="*/ 29 w 29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12">
                    <a:moveTo>
                      <a:pt x="0" y="12"/>
                    </a:moveTo>
                    <a:cubicBezTo>
                      <a:pt x="11" y="11"/>
                      <a:pt x="19" y="4"/>
                      <a:pt x="29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" name="Freeform 943"/>
              <p:cNvSpPr>
                <a:spLocks/>
              </p:cNvSpPr>
              <p:nvPr/>
            </p:nvSpPr>
            <p:spPr bwMode="auto">
              <a:xfrm>
                <a:off x="3235" y="1192"/>
                <a:ext cx="42" cy="15"/>
              </a:xfrm>
              <a:custGeom>
                <a:avLst/>
                <a:gdLst>
                  <a:gd name="T0" fmla="*/ 0 w 27"/>
                  <a:gd name="T1" fmla="*/ 270 h 10"/>
                  <a:gd name="T2" fmla="*/ 919 w 27"/>
                  <a:gd name="T3" fmla="*/ 0 h 10"/>
                  <a:gd name="T4" fmla="*/ 0 60000 65536"/>
                  <a:gd name="T5" fmla="*/ 0 60000 65536"/>
                  <a:gd name="T6" fmla="*/ 0 w 27"/>
                  <a:gd name="T7" fmla="*/ 0 h 10"/>
                  <a:gd name="T8" fmla="*/ 27 w 27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10">
                    <a:moveTo>
                      <a:pt x="0" y="10"/>
                    </a:moveTo>
                    <a:cubicBezTo>
                      <a:pt x="10" y="9"/>
                      <a:pt x="19" y="5"/>
                      <a:pt x="27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" name="Freeform 944"/>
              <p:cNvSpPr>
                <a:spLocks/>
              </p:cNvSpPr>
              <p:nvPr/>
            </p:nvSpPr>
            <p:spPr bwMode="auto">
              <a:xfrm>
                <a:off x="3224" y="1226"/>
                <a:ext cx="11" cy="41"/>
              </a:xfrm>
              <a:custGeom>
                <a:avLst/>
                <a:gdLst>
                  <a:gd name="T0" fmla="*/ 0 w 7"/>
                  <a:gd name="T1" fmla="*/ 0 h 27"/>
                  <a:gd name="T2" fmla="*/ 256 w 7"/>
                  <a:gd name="T3" fmla="*/ 761 h 27"/>
                  <a:gd name="T4" fmla="*/ 0 60000 65536"/>
                  <a:gd name="T5" fmla="*/ 0 60000 65536"/>
                  <a:gd name="T6" fmla="*/ 0 w 7"/>
                  <a:gd name="T7" fmla="*/ 0 h 27"/>
                  <a:gd name="T8" fmla="*/ 7 w 7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7">
                    <a:moveTo>
                      <a:pt x="0" y="0"/>
                    </a:moveTo>
                    <a:cubicBezTo>
                      <a:pt x="4" y="8"/>
                      <a:pt x="5" y="18"/>
                      <a:pt x="7" y="27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" name="Freeform 945"/>
              <p:cNvSpPr>
                <a:spLocks/>
              </p:cNvSpPr>
              <p:nvPr/>
            </p:nvSpPr>
            <p:spPr bwMode="auto">
              <a:xfrm>
                <a:off x="4127" y="3229"/>
                <a:ext cx="44" cy="8"/>
              </a:xfrm>
              <a:custGeom>
                <a:avLst/>
                <a:gdLst>
                  <a:gd name="T0" fmla="*/ 0 w 29"/>
                  <a:gd name="T1" fmla="*/ 0 h 5"/>
                  <a:gd name="T2" fmla="*/ 822 w 29"/>
                  <a:gd name="T3" fmla="*/ 0 h 5"/>
                  <a:gd name="T4" fmla="*/ 0 60000 65536"/>
                  <a:gd name="T5" fmla="*/ 0 60000 65536"/>
                  <a:gd name="T6" fmla="*/ 0 w 29"/>
                  <a:gd name="T7" fmla="*/ 0 h 5"/>
                  <a:gd name="T8" fmla="*/ 29 w 29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5">
                    <a:moveTo>
                      <a:pt x="0" y="0"/>
                    </a:moveTo>
                    <a:cubicBezTo>
                      <a:pt x="9" y="5"/>
                      <a:pt x="20" y="4"/>
                      <a:pt x="29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" name="Freeform 946"/>
              <p:cNvSpPr>
                <a:spLocks/>
              </p:cNvSpPr>
              <p:nvPr/>
            </p:nvSpPr>
            <p:spPr bwMode="auto">
              <a:xfrm>
                <a:off x="4228" y="3080"/>
                <a:ext cx="45" cy="21"/>
              </a:xfrm>
              <a:custGeom>
                <a:avLst/>
                <a:gdLst>
                  <a:gd name="T0" fmla="*/ 0 w 29"/>
                  <a:gd name="T1" fmla="*/ 364 h 14"/>
                  <a:gd name="T2" fmla="*/ 981 w 29"/>
                  <a:gd name="T3" fmla="*/ 0 h 14"/>
                  <a:gd name="T4" fmla="*/ 0 60000 65536"/>
                  <a:gd name="T5" fmla="*/ 0 60000 65536"/>
                  <a:gd name="T6" fmla="*/ 0 w 29"/>
                  <a:gd name="T7" fmla="*/ 0 h 14"/>
                  <a:gd name="T8" fmla="*/ 29 w 29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14">
                    <a:moveTo>
                      <a:pt x="0" y="14"/>
                    </a:moveTo>
                    <a:cubicBezTo>
                      <a:pt x="11" y="11"/>
                      <a:pt x="19" y="4"/>
                      <a:pt x="29" y="0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" name="Freeform 947"/>
              <p:cNvSpPr>
                <a:spLocks/>
              </p:cNvSpPr>
              <p:nvPr/>
            </p:nvSpPr>
            <p:spPr bwMode="auto">
              <a:xfrm>
                <a:off x="4307" y="2934"/>
                <a:ext cx="32" cy="23"/>
              </a:xfrm>
              <a:custGeom>
                <a:avLst/>
                <a:gdLst>
                  <a:gd name="T0" fmla="*/ 0 w 21"/>
                  <a:gd name="T1" fmla="*/ 0 h 15"/>
                  <a:gd name="T2" fmla="*/ 616 w 21"/>
                  <a:gd name="T3" fmla="*/ 458 h 15"/>
                  <a:gd name="T4" fmla="*/ 0 60000 65536"/>
                  <a:gd name="T5" fmla="*/ 0 60000 65536"/>
                  <a:gd name="T6" fmla="*/ 0 w 21"/>
                  <a:gd name="T7" fmla="*/ 0 h 15"/>
                  <a:gd name="T8" fmla="*/ 21 w 21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15">
                    <a:moveTo>
                      <a:pt x="0" y="0"/>
                    </a:moveTo>
                    <a:cubicBezTo>
                      <a:pt x="7" y="5"/>
                      <a:pt x="14" y="10"/>
                      <a:pt x="21" y="15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" name="Freeform 948"/>
              <p:cNvSpPr>
                <a:spLocks/>
              </p:cNvSpPr>
              <p:nvPr/>
            </p:nvSpPr>
            <p:spPr bwMode="auto">
              <a:xfrm>
                <a:off x="4257" y="2481"/>
                <a:ext cx="34" cy="3"/>
              </a:xfrm>
              <a:custGeom>
                <a:avLst/>
                <a:gdLst>
                  <a:gd name="T0" fmla="*/ 0 w 22"/>
                  <a:gd name="T1" fmla="*/ 0 h 2"/>
                  <a:gd name="T2" fmla="*/ 723 w 22"/>
                  <a:gd name="T3" fmla="*/ 61 h 2"/>
                  <a:gd name="T4" fmla="*/ 0 60000 65536"/>
                  <a:gd name="T5" fmla="*/ 0 60000 65536"/>
                  <a:gd name="T6" fmla="*/ 0 w 22"/>
                  <a:gd name="T7" fmla="*/ 0 h 2"/>
                  <a:gd name="T8" fmla="*/ 22 w 22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2">
                    <a:moveTo>
                      <a:pt x="0" y="0"/>
                    </a:moveTo>
                    <a:cubicBezTo>
                      <a:pt x="7" y="2"/>
                      <a:pt x="15" y="2"/>
                      <a:pt x="22" y="2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" name="Freeform 949"/>
              <p:cNvSpPr>
                <a:spLocks/>
              </p:cNvSpPr>
              <p:nvPr/>
            </p:nvSpPr>
            <p:spPr bwMode="auto">
              <a:xfrm>
                <a:off x="4190" y="2735"/>
                <a:ext cx="20" cy="23"/>
              </a:xfrm>
              <a:custGeom>
                <a:avLst/>
                <a:gdLst>
                  <a:gd name="T0" fmla="*/ 0 w 13"/>
                  <a:gd name="T1" fmla="*/ 0 h 15"/>
                  <a:gd name="T2" fmla="*/ 414 w 13"/>
                  <a:gd name="T3" fmla="*/ 458 h 15"/>
                  <a:gd name="T4" fmla="*/ 0 60000 65536"/>
                  <a:gd name="T5" fmla="*/ 0 60000 65536"/>
                  <a:gd name="T6" fmla="*/ 0 w 13"/>
                  <a:gd name="T7" fmla="*/ 0 h 15"/>
                  <a:gd name="T8" fmla="*/ 13 w 13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5">
                    <a:moveTo>
                      <a:pt x="0" y="0"/>
                    </a:moveTo>
                    <a:cubicBezTo>
                      <a:pt x="4" y="6"/>
                      <a:pt x="8" y="11"/>
                      <a:pt x="13" y="15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" name="Freeform 950"/>
              <p:cNvSpPr>
                <a:spLocks/>
              </p:cNvSpPr>
              <p:nvPr/>
            </p:nvSpPr>
            <p:spPr bwMode="auto">
              <a:xfrm>
                <a:off x="4247" y="3365"/>
                <a:ext cx="18" cy="34"/>
              </a:xfrm>
              <a:custGeom>
                <a:avLst/>
                <a:gdLst>
                  <a:gd name="T0" fmla="*/ 0 w 12"/>
                  <a:gd name="T1" fmla="*/ 723 h 22"/>
                  <a:gd name="T2" fmla="*/ 315 w 12"/>
                  <a:gd name="T3" fmla="*/ 0 h 22"/>
                  <a:gd name="T4" fmla="*/ 0 60000 65536"/>
                  <a:gd name="T5" fmla="*/ 0 60000 65536"/>
                  <a:gd name="T6" fmla="*/ 0 w 12"/>
                  <a:gd name="T7" fmla="*/ 0 h 22"/>
                  <a:gd name="T8" fmla="*/ 12 w 12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22">
                    <a:moveTo>
                      <a:pt x="0" y="22"/>
                    </a:moveTo>
                    <a:cubicBezTo>
                      <a:pt x="6" y="17"/>
                      <a:pt x="7" y="8"/>
                      <a:pt x="12" y="0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" name="Freeform 951"/>
              <p:cNvSpPr>
                <a:spLocks/>
              </p:cNvSpPr>
              <p:nvPr/>
            </p:nvSpPr>
            <p:spPr bwMode="auto">
              <a:xfrm>
                <a:off x="4321" y="3242"/>
                <a:ext cx="18" cy="26"/>
              </a:xfrm>
              <a:custGeom>
                <a:avLst/>
                <a:gdLst>
                  <a:gd name="T0" fmla="*/ 40 w 12"/>
                  <a:gd name="T1" fmla="*/ 508 h 17"/>
                  <a:gd name="T2" fmla="*/ 315 w 12"/>
                  <a:gd name="T3" fmla="*/ 0 h 17"/>
                  <a:gd name="T4" fmla="*/ 0 60000 65536"/>
                  <a:gd name="T5" fmla="*/ 0 60000 65536"/>
                  <a:gd name="T6" fmla="*/ 0 w 12"/>
                  <a:gd name="T7" fmla="*/ 0 h 17"/>
                  <a:gd name="T8" fmla="*/ 12 w 12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7">
                    <a:moveTo>
                      <a:pt x="1" y="17"/>
                    </a:moveTo>
                    <a:cubicBezTo>
                      <a:pt x="0" y="10"/>
                      <a:pt x="5" y="4"/>
                      <a:pt x="12" y="0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" name="Freeform 952"/>
              <p:cNvSpPr>
                <a:spLocks/>
              </p:cNvSpPr>
              <p:nvPr/>
            </p:nvSpPr>
            <p:spPr bwMode="auto">
              <a:xfrm>
                <a:off x="2628" y="2253"/>
                <a:ext cx="50" cy="8"/>
              </a:xfrm>
              <a:custGeom>
                <a:avLst/>
                <a:gdLst>
                  <a:gd name="T0" fmla="*/ 0 w 32"/>
                  <a:gd name="T1" fmla="*/ 221 h 5"/>
                  <a:gd name="T2" fmla="*/ 1137 w 32"/>
                  <a:gd name="T3" fmla="*/ 0 h 5"/>
                  <a:gd name="T4" fmla="*/ 0 60000 65536"/>
                  <a:gd name="T5" fmla="*/ 0 60000 65536"/>
                  <a:gd name="T6" fmla="*/ 0 w 32"/>
                  <a:gd name="T7" fmla="*/ 0 h 5"/>
                  <a:gd name="T8" fmla="*/ 32 w 3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" h="5">
                    <a:moveTo>
                      <a:pt x="0" y="5"/>
                    </a:moveTo>
                    <a:cubicBezTo>
                      <a:pt x="10" y="2"/>
                      <a:pt x="21" y="0"/>
                      <a:pt x="32" y="0"/>
                    </a:cubicBezTo>
                  </a:path>
                </a:pathLst>
              </a:custGeom>
              <a:noFill/>
              <a:ln w="9525" cap="flat">
                <a:solidFill>
                  <a:srgbClr val="A04E5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" name="Freeform 953"/>
              <p:cNvSpPr>
                <a:spLocks/>
              </p:cNvSpPr>
              <p:nvPr/>
            </p:nvSpPr>
            <p:spPr bwMode="auto">
              <a:xfrm>
                <a:off x="2648" y="2287"/>
                <a:ext cx="16" cy="21"/>
              </a:xfrm>
              <a:custGeom>
                <a:avLst/>
                <a:gdLst>
                  <a:gd name="T0" fmla="*/ 0 w 10"/>
                  <a:gd name="T1" fmla="*/ 364 h 14"/>
                  <a:gd name="T2" fmla="*/ 438 w 10"/>
                  <a:gd name="T3" fmla="*/ 0 h 14"/>
                  <a:gd name="T4" fmla="*/ 0 60000 65536"/>
                  <a:gd name="T5" fmla="*/ 0 60000 65536"/>
                  <a:gd name="T6" fmla="*/ 0 w 10"/>
                  <a:gd name="T7" fmla="*/ 0 h 14"/>
                  <a:gd name="T8" fmla="*/ 10 w 10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4">
                    <a:moveTo>
                      <a:pt x="0" y="14"/>
                    </a:moveTo>
                    <a:cubicBezTo>
                      <a:pt x="3" y="9"/>
                      <a:pt x="6" y="4"/>
                      <a:pt x="10" y="0"/>
                    </a:cubicBezTo>
                  </a:path>
                </a:pathLst>
              </a:custGeom>
              <a:noFill/>
              <a:ln w="9525" cap="flat">
                <a:solidFill>
                  <a:srgbClr val="A04E5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" name="Freeform 954"/>
              <p:cNvSpPr>
                <a:spLocks/>
              </p:cNvSpPr>
              <p:nvPr/>
            </p:nvSpPr>
            <p:spPr bwMode="auto">
              <a:xfrm>
                <a:off x="2510" y="3237"/>
                <a:ext cx="34" cy="21"/>
              </a:xfrm>
              <a:custGeom>
                <a:avLst/>
                <a:gdLst>
                  <a:gd name="T0" fmla="*/ 0 w 22"/>
                  <a:gd name="T1" fmla="*/ 0 h 14"/>
                  <a:gd name="T2" fmla="*/ 723 w 22"/>
                  <a:gd name="T3" fmla="*/ 364 h 14"/>
                  <a:gd name="T4" fmla="*/ 0 60000 65536"/>
                  <a:gd name="T5" fmla="*/ 0 60000 65536"/>
                  <a:gd name="T6" fmla="*/ 0 w 22"/>
                  <a:gd name="T7" fmla="*/ 0 h 14"/>
                  <a:gd name="T8" fmla="*/ 22 w 2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14">
                    <a:moveTo>
                      <a:pt x="0" y="0"/>
                    </a:moveTo>
                    <a:cubicBezTo>
                      <a:pt x="4" y="9"/>
                      <a:pt x="13" y="11"/>
                      <a:pt x="22" y="14"/>
                    </a:cubicBezTo>
                  </a:path>
                </a:pathLst>
              </a:custGeom>
              <a:noFill/>
              <a:ln w="25400" cap="flat">
                <a:solidFill>
                  <a:srgbClr val="A04E5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" name="Freeform 955"/>
              <p:cNvSpPr>
                <a:spLocks/>
              </p:cNvSpPr>
              <p:nvPr/>
            </p:nvSpPr>
            <p:spPr bwMode="auto">
              <a:xfrm>
                <a:off x="2476" y="3285"/>
                <a:ext cx="15" cy="23"/>
              </a:xfrm>
              <a:custGeom>
                <a:avLst/>
                <a:gdLst>
                  <a:gd name="T0" fmla="*/ 0 w 10"/>
                  <a:gd name="T1" fmla="*/ 0 h 15"/>
                  <a:gd name="T2" fmla="*/ 270 w 10"/>
                  <a:gd name="T3" fmla="*/ 458 h 15"/>
                  <a:gd name="T4" fmla="*/ 0 60000 65536"/>
                  <a:gd name="T5" fmla="*/ 0 60000 65536"/>
                  <a:gd name="T6" fmla="*/ 0 w 10"/>
                  <a:gd name="T7" fmla="*/ 0 h 15"/>
                  <a:gd name="T8" fmla="*/ 10 w 10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5">
                    <a:moveTo>
                      <a:pt x="0" y="0"/>
                    </a:moveTo>
                    <a:cubicBezTo>
                      <a:pt x="4" y="5"/>
                      <a:pt x="7" y="10"/>
                      <a:pt x="10" y="15"/>
                    </a:cubicBezTo>
                  </a:path>
                </a:pathLst>
              </a:custGeom>
              <a:noFill/>
              <a:ln w="25400" cap="flat">
                <a:solidFill>
                  <a:srgbClr val="A04E5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" name="Freeform 956"/>
              <p:cNvSpPr>
                <a:spLocks/>
              </p:cNvSpPr>
              <p:nvPr/>
            </p:nvSpPr>
            <p:spPr bwMode="auto">
              <a:xfrm>
                <a:off x="2228" y="3368"/>
                <a:ext cx="31" cy="15"/>
              </a:xfrm>
              <a:custGeom>
                <a:avLst/>
                <a:gdLst>
                  <a:gd name="T0" fmla="*/ 0 w 20"/>
                  <a:gd name="T1" fmla="*/ 0 h 10"/>
                  <a:gd name="T2" fmla="*/ 663 w 20"/>
                  <a:gd name="T3" fmla="*/ 270 h 10"/>
                  <a:gd name="T4" fmla="*/ 0 60000 65536"/>
                  <a:gd name="T5" fmla="*/ 0 60000 65536"/>
                  <a:gd name="T6" fmla="*/ 0 w 20"/>
                  <a:gd name="T7" fmla="*/ 0 h 10"/>
                  <a:gd name="T8" fmla="*/ 20 w 20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10">
                    <a:moveTo>
                      <a:pt x="0" y="0"/>
                    </a:moveTo>
                    <a:cubicBezTo>
                      <a:pt x="6" y="5"/>
                      <a:pt x="13" y="8"/>
                      <a:pt x="20" y="10"/>
                    </a:cubicBezTo>
                  </a:path>
                </a:pathLst>
              </a:custGeom>
              <a:noFill/>
              <a:ln w="25400" cap="flat">
                <a:solidFill>
                  <a:srgbClr val="A04E5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" name="Freeform 957"/>
              <p:cNvSpPr>
                <a:spLocks/>
              </p:cNvSpPr>
              <p:nvPr/>
            </p:nvSpPr>
            <p:spPr bwMode="auto">
              <a:xfrm>
                <a:off x="2176" y="3383"/>
                <a:ext cx="3" cy="26"/>
              </a:xfrm>
              <a:custGeom>
                <a:avLst/>
                <a:gdLst>
                  <a:gd name="T0" fmla="*/ 0 w 2"/>
                  <a:gd name="T1" fmla="*/ 0 h 17"/>
                  <a:gd name="T2" fmla="*/ 40 w 2"/>
                  <a:gd name="T3" fmla="*/ 508 h 17"/>
                  <a:gd name="T4" fmla="*/ 0 60000 65536"/>
                  <a:gd name="T5" fmla="*/ 0 60000 65536"/>
                  <a:gd name="T6" fmla="*/ 0 w 2"/>
                  <a:gd name="T7" fmla="*/ 0 h 17"/>
                  <a:gd name="T8" fmla="*/ 2 w 2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7">
                    <a:moveTo>
                      <a:pt x="0" y="0"/>
                    </a:moveTo>
                    <a:cubicBezTo>
                      <a:pt x="1" y="6"/>
                      <a:pt x="2" y="11"/>
                      <a:pt x="1" y="17"/>
                    </a:cubicBezTo>
                  </a:path>
                </a:pathLst>
              </a:custGeom>
              <a:noFill/>
              <a:ln w="25400" cap="flat">
                <a:solidFill>
                  <a:srgbClr val="A04E5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" name="Freeform 958"/>
              <p:cNvSpPr>
                <a:spLocks/>
              </p:cNvSpPr>
              <p:nvPr/>
            </p:nvSpPr>
            <p:spPr bwMode="auto">
              <a:xfrm>
                <a:off x="1958" y="3402"/>
                <a:ext cx="2" cy="21"/>
              </a:xfrm>
              <a:custGeom>
                <a:avLst/>
                <a:gdLst>
                  <a:gd name="T0" fmla="*/ 0 w 1"/>
                  <a:gd name="T1" fmla="*/ 0 h 14"/>
                  <a:gd name="T2" fmla="*/ 0 w 1"/>
                  <a:gd name="T3" fmla="*/ 364 h 14"/>
                  <a:gd name="T4" fmla="*/ 0 60000 65536"/>
                  <a:gd name="T5" fmla="*/ 0 60000 65536"/>
                  <a:gd name="T6" fmla="*/ 0 w 1"/>
                  <a:gd name="T7" fmla="*/ 0 h 14"/>
                  <a:gd name="T8" fmla="*/ 1 w 1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4">
                    <a:moveTo>
                      <a:pt x="0" y="0"/>
                    </a:moveTo>
                    <a:cubicBezTo>
                      <a:pt x="1" y="5"/>
                      <a:pt x="1" y="9"/>
                      <a:pt x="0" y="14"/>
                    </a:cubicBezTo>
                  </a:path>
                </a:pathLst>
              </a:custGeom>
              <a:noFill/>
              <a:ln w="25400" cap="flat">
                <a:solidFill>
                  <a:srgbClr val="A04E5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8" name="Freeform 959"/>
              <p:cNvSpPr>
                <a:spLocks/>
              </p:cNvSpPr>
              <p:nvPr/>
            </p:nvSpPr>
            <p:spPr bwMode="auto">
              <a:xfrm>
                <a:off x="3391" y="3345"/>
                <a:ext cx="67" cy="49"/>
              </a:xfrm>
              <a:custGeom>
                <a:avLst/>
                <a:gdLst>
                  <a:gd name="T0" fmla="*/ 404 w 44"/>
                  <a:gd name="T1" fmla="*/ 0 h 32"/>
                  <a:gd name="T2" fmla="*/ 62 w 44"/>
                  <a:gd name="T3" fmla="*/ 176 h 32"/>
                  <a:gd name="T4" fmla="*/ 0 60000 65536"/>
                  <a:gd name="T5" fmla="*/ 0 60000 65536"/>
                  <a:gd name="T6" fmla="*/ 0 w 44"/>
                  <a:gd name="T7" fmla="*/ 0 h 32"/>
                  <a:gd name="T8" fmla="*/ 44 w 44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4" h="32">
                    <a:moveTo>
                      <a:pt x="14" y="0"/>
                    </a:moveTo>
                    <a:cubicBezTo>
                      <a:pt x="44" y="32"/>
                      <a:pt x="0" y="31"/>
                      <a:pt x="2" y="6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9" name="Freeform 960"/>
              <p:cNvSpPr>
                <a:spLocks/>
              </p:cNvSpPr>
              <p:nvPr/>
            </p:nvSpPr>
            <p:spPr bwMode="auto">
              <a:xfrm>
                <a:off x="3324" y="3365"/>
                <a:ext cx="28" cy="41"/>
              </a:xfrm>
              <a:custGeom>
                <a:avLst/>
                <a:gdLst>
                  <a:gd name="T0" fmla="*/ 275 w 18"/>
                  <a:gd name="T1" fmla="*/ 0 h 27"/>
                  <a:gd name="T2" fmla="*/ 199 w 18"/>
                  <a:gd name="T3" fmla="*/ 761 h 27"/>
                  <a:gd name="T4" fmla="*/ 562 w 18"/>
                  <a:gd name="T5" fmla="*/ 208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8" y="0"/>
                    </a:moveTo>
                    <a:cubicBezTo>
                      <a:pt x="3" y="9"/>
                      <a:pt x="0" y="19"/>
                      <a:pt x="6" y="27"/>
                    </a:cubicBezTo>
                    <a:cubicBezTo>
                      <a:pt x="16" y="26"/>
                      <a:pt x="18" y="16"/>
                      <a:pt x="17" y="7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0" name="Freeform 961"/>
              <p:cNvSpPr>
                <a:spLocks/>
              </p:cNvSpPr>
              <p:nvPr/>
            </p:nvSpPr>
            <p:spPr bwMode="auto">
              <a:xfrm>
                <a:off x="3247" y="3114"/>
                <a:ext cx="45" cy="32"/>
              </a:xfrm>
              <a:custGeom>
                <a:avLst/>
                <a:gdLst>
                  <a:gd name="T0" fmla="*/ 0 w 29"/>
                  <a:gd name="T1" fmla="*/ 143 h 21"/>
                  <a:gd name="T2" fmla="*/ 981 w 29"/>
                  <a:gd name="T3" fmla="*/ 265 h 21"/>
                  <a:gd name="T4" fmla="*/ 70 w 29"/>
                  <a:gd name="T5" fmla="*/ 616 h 21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21"/>
                  <a:gd name="T11" fmla="*/ 29 w 29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21">
                    <a:moveTo>
                      <a:pt x="0" y="5"/>
                    </a:moveTo>
                    <a:cubicBezTo>
                      <a:pt x="10" y="2"/>
                      <a:pt x="23" y="0"/>
                      <a:pt x="29" y="9"/>
                    </a:cubicBezTo>
                    <a:cubicBezTo>
                      <a:pt x="24" y="18"/>
                      <a:pt x="11" y="17"/>
                      <a:pt x="2" y="21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1" name="Freeform 962"/>
              <p:cNvSpPr>
                <a:spLocks/>
              </p:cNvSpPr>
              <p:nvPr/>
            </p:nvSpPr>
            <p:spPr bwMode="auto">
              <a:xfrm>
                <a:off x="3314" y="2867"/>
                <a:ext cx="7" cy="33"/>
              </a:xfrm>
              <a:custGeom>
                <a:avLst/>
                <a:gdLst>
                  <a:gd name="T0" fmla="*/ 77 w 5"/>
                  <a:gd name="T1" fmla="*/ 0 h 21"/>
                  <a:gd name="T2" fmla="*/ 41 w 5"/>
                  <a:gd name="T3" fmla="*/ 787 h 21"/>
                  <a:gd name="T4" fmla="*/ 0 60000 65536"/>
                  <a:gd name="T5" fmla="*/ 0 60000 65536"/>
                  <a:gd name="T6" fmla="*/ 0 w 5"/>
                  <a:gd name="T7" fmla="*/ 0 h 21"/>
                  <a:gd name="T8" fmla="*/ 5 w 5"/>
                  <a:gd name="T9" fmla="*/ 21 h 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1">
                    <a:moveTo>
                      <a:pt x="5" y="0"/>
                    </a:moveTo>
                    <a:cubicBezTo>
                      <a:pt x="1" y="7"/>
                      <a:pt x="0" y="14"/>
                      <a:pt x="3" y="21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" name="Freeform 963"/>
              <p:cNvSpPr>
                <a:spLocks/>
              </p:cNvSpPr>
              <p:nvPr/>
            </p:nvSpPr>
            <p:spPr bwMode="auto">
              <a:xfrm>
                <a:off x="3273" y="2847"/>
                <a:ext cx="27" cy="5"/>
              </a:xfrm>
              <a:custGeom>
                <a:avLst/>
                <a:gdLst>
                  <a:gd name="T0" fmla="*/ 0 w 17"/>
                  <a:gd name="T1" fmla="*/ 172 h 3"/>
                  <a:gd name="T2" fmla="*/ 689 w 17"/>
                  <a:gd name="T3" fmla="*/ 0 h 3"/>
                  <a:gd name="T4" fmla="*/ 0 60000 65536"/>
                  <a:gd name="T5" fmla="*/ 0 60000 65536"/>
                  <a:gd name="T6" fmla="*/ 0 w 17"/>
                  <a:gd name="T7" fmla="*/ 0 h 3"/>
                  <a:gd name="T8" fmla="*/ 17 w 1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3">
                    <a:moveTo>
                      <a:pt x="0" y="3"/>
                    </a:moveTo>
                    <a:cubicBezTo>
                      <a:pt x="6" y="2"/>
                      <a:pt x="12" y="0"/>
                      <a:pt x="17" y="0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3" name="Freeform 964"/>
              <p:cNvSpPr>
                <a:spLocks/>
              </p:cNvSpPr>
              <p:nvPr/>
            </p:nvSpPr>
            <p:spPr bwMode="auto">
              <a:xfrm>
                <a:off x="3669" y="3397"/>
                <a:ext cx="19" cy="5"/>
              </a:xfrm>
              <a:custGeom>
                <a:avLst/>
                <a:gdLst>
                  <a:gd name="T0" fmla="*/ 0 w 12"/>
                  <a:gd name="T1" fmla="*/ 172 h 3"/>
                  <a:gd name="T2" fmla="*/ 477 w 12"/>
                  <a:gd name="T3" fmla="*/ 0 h 3"/>
                  <a:gd name="T4" fmla="*/ 0 60000 65536"/>
                  <a:gd name="T5" fmla="*/ 0 60000 65536"/>
                  <a:gd name="T6" fmla="*/ 0 w 12"/>
                  <a:gd name="T7" fmla="*/ 0 h 3"/>
                  <a:gd name="T8" fmla="*/ 12 w 12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3">
                    <a:moveTo>
                      <a:pt x="0" y="3"/>
                    </a:move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4" name="Freeform 965"/>
              <p:cNvSpPr>
                <a:spLocks/>
              </p:cNvSpPr>
              <p:nvPr/>
            </p:nvSpPr>
            <p:spPr bwMode="auto">
              <a:xfrm>
                <a:off x="3692" y="3425"/>
                <a:ext cx="22" cy="26"/>
              </a:xfrm>
              <a:custGeom>
                <a:avLst/>
                <a:gdLst>
                  <a:gd name="T0" fmla="*/ 523 w 14"/>
                  <a:gd name="T1" fmla="*/ 0 h 17"/>
                  <a:gd name="T2" fmla="*/ 0 w 14"/>
                  <a:gd name="T3" fmla="*/ 508 h 17"/>
                  <a:gd name="T4" fmla="*/ 0 60000 65536"/>
                  <a:gd name="T5" fmla="*/ 0 60000 65536"/>
                  <a:gd name="T6" fmla="*/ 0 w 14"/>
                  <a:gd name="T7" fmla="*/ 0 h 17"/>
                  <a:gd name="T8" fmla="*/ 14 w 14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17">
                    <a:moveTo>
                      <a:pt x="14" y="0"/>
                    </a:moveTo>
                    <a:cubicBezTo>
                      <a:pt x="9" y="5"/>
                      <a:pt x="4" y="11"/>
                      <a:pt x="0" y="17"/>
                    </a:cubicBezTo>
                  </a:path>
                </a:pathLst>
              </a:custGeom>
              <a:noFill/>
              <a:ln w="25400" cap="flat">
                <a:solidFill>
                  <a:srgbClr val="D5A8B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" name="Freeform 966"/>
              <p:cNvSpPr>
                <a:spLocks/>
              </p:cNvSpPr>
              <p:nvPr/>
            </p:nvSpPr>
            <p:spPr bwMode="auto">
              <a:xfrm>
                <a:off x="2573" y="1397"/>
                <a:ext cx="63" cy="50"/>
              </a:xfrm>
              <a:custGeom>
                <a:avLst/>
                <a:gdLst>
                  <a:gd name="T0" fmla="*/ 1277 w 41"/>
                  <a:gd name="T1" fmla="*/ 420 h 33"/>
                  <a:gd name="T2" fmla="*/ 1209 w 41"/>
                  <a:gd name="T3" fmla="*/ 864 h 33"/>
                  <a:gd name="T4" fmla="*/ 0 60000 65536"/>
                  <a:gd name="T5" fmla="*/ 0 60000 65536"/>
                  <a:gd name="T6" fmla="*/ 0 w 41"/>
                  <a:gd name="T7" fmla="*/ 0 h 33"/>
                  <a:gd name="T8" fmla="*/ 41 w 41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" h="33">
                    <a:moveTo>
                      <a:pt x="41" y="15"/>
                    </a:moveTo>
                    <a:cubicBezTo>
                      <a:pt x="13" y="0"/>
                      <a:pt x="0" y="33"/>
                      <a:pt x="39" y="31"/>
                    </a:cubicBezTo>
                  </a:path>
                </a:pathLst>
              </a:custGeom>
              <a:noFill/>
              <a:ln w="25400" cap="flat">
                <a:solidFill>
                  <a:srgbClr val="AA5B6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" name="Freeform 967"/>
              <p:cNvSpPr>
                <a:spLocks/>
              </p:cNvSpPr>
              <p:nvPr/>
            </p:nvSpPr>
            <p:spPr bwMode="auto">
              <a:xfrm>
                <a:off x="3132" y="1391"/>
                <a:ext cx="80" cy="81"/>
              </a:xfrm>
              <a:custGeom>
                <a:avLst/>
                <a:gdLst>
                  <a:gd name="T0" fmla="*/ 1631 w 52"/>
                  <a:gd name="T1" fmla="*/ 850 h 53"/>
                  <a:gd name="T2" fmla="*/ 1569 w 52"/>
                  <a:gd name="T3" fmla="*/ 1371 h 53"/>
                  <a:gd name="T4" fmla="*/ 0 60000 65536"/>
                  <a:gd name="T5" fmla="*/ 0 60000 65536"/>
                  <a:gd name="T6" fmla="*/ 0 w 52"/>
                  <a:gd name="T7" fmla="*/ 0 h 53"/>
                  <a:gd name="T8" fmla="*/ 52 w 52"/>
                  <a:gd name="T9" fmla="*/ 53 h 5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" h="53">
                    <a:moveTo>
                      <a:pt x="52" y="29"/>
                    </a:moveTo>
                    <a:cubicBezTo>
                      <a:pt x="28" y="0"/>
                      <a:pt x="0" y="53"/>
                      <a:pt x="50" y="46"/>
                    </a:cubicBezTo>
                  </a:path>
                </a:pathLst>
              </a:custGeom>
              <a:noFill/>
              <a:ln w="25400" cap="flat">
                <a:solidFill>
                  <a:srgbClr val="E0BFC9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" name="Freeform 968"/>
              <p:cNvSpPr>
                <a:spLocks/>
              </p:cNvSpPr>
              <p:nvPr/>
            </p:nvSpPr>
            <p:spPr bwMode="auto">
              <a:xfrm>
                <a:off x="1447" y="1001"/>
                <a:ext cx="1001" cy="1169"/>
              </a:xfrm>
              <a:custGeom>
                <a:avLst/>
                <a:gdLst>
                  <a:gd name="T0" fmla="*/ 19276 w 650"/>
                  <a:gd name="T1" fmla="*/ 303 h 759"/>
                  <a:gd name="T2" fmla="*/ 8134 w 650"/>
                  <a:gd name="T3" fmla="*/ 9320 h 759"/>
                  <a:gd name="T4" fmla="*/ 1291 w 650"/>
                  <a:gd name="T5" fmla="*/ 22690 h 759"/>
                  <a:gd name="T6" fmla="*/ 3111 w 650"/>
                  <a:gd name="T7" fmla="*/ 24022 h 759"/>
                  <a:gd name="T8" fmla="*/ 2051 w 650"/>
                  <a:gd name="T9" fmla="*/ 22571 h 759"/>
                  <a:gd name="T10" fmla="*/ 1988 w 650"/>
                  <a:gd name="T11" fmla="*/ 20906 h 759"/>
                  <a:gd name="T12" fmla="*/ 2402 w 650"/>
                  <a:gd name="T13" fmla="*/ 19796 h 759"/>
                  <a:gd name="T14" fmla="*/ 4044 w 650"/>
                  <a:gd name="T15" fmla="*/ 20478 h 759"/>
                  <a:gd name="T16" fmla="*/ 4397 w 650"/>
                  <a:gd name="T17" fmla="*/ 18884 h 759"/>
                  <a:gd name="T18" fmla="*/ 4566 w 650"/>
                  <a:gd name="T19" fmla="*/ 18012 h 759"/>
                  <a:gd name="T20" fmla="*/ 4686 w 650"/>
                  <a:gd name="T21" fmla="*/ 17315 h 759"/>
                  <a:gd name="T22" fmla="*/ 5165 w 650"/>
                  <a:gd name="T23" fmla="*/ 16700 h 759"/>
                  <a:gd name="T24" fmla="*/ 5552 w 650"/>
                  <a:gd name="T25" fmla="*/ 15990 h 759"/>
                  <a:gd name="T26" fmla="*/ 6426 w 650"/>
                  <a:gd name="T27" fmla="*/ 15462 h 759"/>
                  <a:gd name="T28" fmla="*/ 6771 w 650"/>
                  <a:gd name="T29" fmla="*/ 13657 h 759"/>
                  <a:gd name="T30" fmla="*/ 7261 w 650"/>
                  <a:gd name="T31" fmla="*/ 12480 h 759"/>
                  <a:gd name="T32" fmla="*/ 7729 w 650"/>
                  <a:gd name="T33" fmla="*/ 12134 h 759"/>
                  <a:gd name="T34" fmla="*/ 7954 w 650"/>
                  <a:gd name="T35" fmla="*/ 11491 h 759"/>
                  <a:gd name="T36" fmla="*/ 8516 w 650"/>
                  <a:gd name="T37" fmla="*/ 10606 h 759"/>
                  <a:gd name="T38" fmla="*/ 9240 w 650"/>
                  <a:gd name="T39" fmla="*/ 10201 h 759"/>
                  <a:gd name="T40" fmla="*/ 9861 w 650"/>
                  <a:gd name="T41" fmla="*/ 9740 h 759"/>
                  <a:gd name="T42" fmla="*/ 11033 w 650"/>
                  <a:gd name="T43" fmla="*/ 9854 h 759"/>
                  <a:gd name="T44" fmla="*/ 12479 w 650"/>
                  <a:gd name="T45" fmla="*/ 8374 h 759"/>
                  <a:gd name="T46" fmla="*/ 12206 w 650"/>
                  <a:gd name="T47" fmla="*/ 7618 h 759"/>
                  <a:gd name="T48" fmla="*/ 12081 w 650"/>
                  <a:gd name="T49" fmla="*/ 6865 h 759"/>
                  <a:gd name="T50" fmla="*/ 12135 w 650"/>
                  <a:gd name="T51" fmla="*/ 6101 h 759"/>
                  <a:gd name="T52" fmla="*/ 13312 w 650"/>
                  <a:gd name="T53" fmla="*/ 4915 h 759"/>
                  <a:gd name="T54" fmla="*/ 14114 w 650"/>
                  <a:gd name="T55" fmla="*/ 4844 h 759"/>
                  <a:gd name="T56" fmla="*/ 14804 w 650"/>
                  <a:gd name="T57" fmla="*/ 6021 h 759"/>
                  <a:gd name="T58" fmla="*/ 15814 w 650"/>
                  <a:gd name="T59" fmla="*/ 5209 h 759"/>
                  <a:gd name="T60" fmla="*/ 16104 w 650"/>
                  <a:gd name="T61" fmla="*/ 3268 h 759"/>
                  <a:gd name="T62" fmla="*/ 17497 w 650"/>
                  <a:gd name="T63" fmla="*/ 2024 h 759"/>
                  <a:gd name="T64" fmla="*/ 18032 w 650"/>
                  <a:gd name="T65" fmla="*/ 1406 h 759"/>
                  <a:gd name="T66" fmla="*/ 19276 w 650"/>
                  <a:gd name="T67" fmla="*/ 303 h 7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50"/>
                  <a:gd name="T103" fmla="*/ 0 h 759"/>
                  <a:gd name="T104" fmla="*/ 650 w 650"/>
                  <a:gd name="T105" fmla="*/ 759 h 7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50" h="759">
                    <a:moveTo>
                      <a:pt x="609" y="10"/>
                    </a:moveTo>
                    <a:cubicBezTo>
                      <a:pt x="567" y="0"/>
                      <a:pt x="427" y="85"/>
                      <a:pt x="257" y="294"/>
                    </a:cubicBezTo>
                    <a:cubicBezTo>
                      <a:pt x="164" y="391"/>
                      <a:pt x="0" y="660"/>
                      <a:pt x="41" y="717"/>
                    </a:cubicBezTo>
                    <a:cubicBezTo>
                      <a:pt x="69" y="756"/>
                      <a:pt x="98" y="759"/>
                      <a:pt x="98" y="759"/>
                    </a:cubicBezTo>
                    <a:cubicBezTo>
                      <a:pt x="98" y="759"/>
                      <a:pt x="69" y="737"/>
                      <a:pt x="65" y="713"/>
                    </a:cubicBezTo>
                    <a:cubicBezTo>
                      <a:pt x="61" y="689"/>
                      <a:pt x="50" y="673"/>
                      <a:pt x="63" y="660"/>
                    </a:cubicBezTo>
                    <a:cubicBezTo>
                      <a:pt x="76" y="647"/>
                      <a:pt x="67" y="632"/>
                      <a:pt x="76" y="625"/>
                    </a:cubicBezTo>
                    <a:cubicBezTo>
                      <a:pt x="85" y="617"/>
                      <a:pt x="120" y="651"/>
                      <a:pt x="128" y="647"/>
                    </a:cubicBezTo>
                    <a:cubicBezTo>
                      <a:pt x="135" y="643"/>
                      <a:pt x="128" y="608"/>
                      <a:pt x="139" y="597"/>
                    </a:cubicBezTo>
                    <a:cubicBezTo>
                      <a:pt x="150" y="586"/>
                      <a:pt x="146" y="582"/>
                      <a:pt x="144" y="569"/>
                    </a:cubicBezTo>
                    <a:cubicBezTo>
                      <a:pt x="142" y="557"/>
                      <a:pt x="137" y="551"/>
                      <a:pt x="148" y="547"/>
                    </a:cubicBezTo>
                    <a:cubicBezTo>
                      <a:pt x="159" y="544"/>
                      <a:pt x="153" y="536"/>
                      <a:pt x="163" y="527"/>
                    </a:cubicBezTo>
                    <a:cubicBezTo>
                      <a:pt x="172" y="518"/>
                      <a:pt x="157" y="501"/>
                      <a:pt x="175" y="505"/>
                    </a:cubicBezTo>
                    <a:cubicBezTo>
                      <a:pt x="194" y="509"/>
                      <a:pt x="188" y="518"/>
                      <a:pt x="203" y="488"/>
                    </a:cubicBezTo>
                    <a:cubicBezTo>
                      <a:pt x="218" y="459"/>
                      <a:pt x="207" y="455"/>
                      <a:pt x="214" y="431"/>
                    </a:cubicBezTo>
                    <a:cubicBezTo>
                      <a:pt x="221" y="407"/>
                      <a:pt x="218" y="396"/>
                      <a:pt x="229" y="394"/>
                    </a:cubicBezTo>
                    <a:cubicBezTo>
                      <a:pt x="240" y="393"/>
                      <a:pt x="238" y="381"/>
                      <a:pt x="244" y="383"/>
                    </a:cubicBezTo>
                    <a:cubicBezTo>
                      <a:pt x="249" y="385"/>
                      <a:pt x="251" y="374"/>
                      <a:pt x="251" y="363"/>
                    </a:cubicBezTo>
                    <a:cubicBezTo>
                      <a:pt x="251" y="352"/>
                      <a:pt x="262" y="339"/>
                      <a:pt x="269" y="335"/>
                    </a:cubicBezTo>
                    <a:cubicBezTo>
                      <a:pt x="277" y="332"/>
                      <a:pt x="284" y="332"/>
                      <a:pt x="292" y="322"/>
                    </a:cubicBezTo>
                    <a:cubicBezTo>
                      <a:pt x="299" y="313"/>
                      <a:pt x="297" y="304"/>
                      <a:pt x="312" y="308"/>
                    </a:cubicBezTo>
                    <a:cubicBezTo>
                      <a:pt x="327" y="311"/>
                      <a:pt x="336" y="319"/>
                      <a:pt x="349" y="311"/>
                    </a:cubicBezTo>
                    <a:cubicBezTo>
                      <a:pt x="362" y="304"/>
                      <a:pt x="391" y="273"/>
                      <a:pt x="395" y="264"/>
                    </a:cubicBezTo>
                    <a:cubicBezTo>
                      <a:pt x="398" y="254"/>
                      <a:pt x="391" y="249"/>
                      <a:pt x="386" y="241"/>
                    </a:cubicBezTo>
                    <a:cubicBezTo>
                      <a:pt x="380" y="234"/>
                      <a:pt x="376" y="225"/>
                      <a:pt x="382" y="217"/>
                    </a:cubicBezTo>
                    <a:cubicBezTo>
                      <a:pt x="387" y="210"/>
                      <a:pt x="378" y="206"/>
                      <a:pt x="384" y="193"/>
                    </a:cubicBezTo>
                    <a:cubicBezTo>
                      <a:pt x="389" y="181"/>
                      <a:pt x="413" y="158"/>
                      <a:pt x="421" y="155"/>
                    </a:cubicBezTo>
                    <a:cubicBezTo>
                      <a:pt x="428" y="151"/>
                      <a:pt x="441" y="142"/>
                      <a:pt x="446" y="153"/>
                    </a:cubicBezTo>
                    <a:cubicBezTo>
                      <a:pt x="452" y="164"/>
                      <a:pt x="452" y="193"/>
                      <a:pt x="468" y="190"/>
                    </a:cubicBezTo>
                    <a:cubicBezTo>
                      <a:pt x="485" y="186"/>
                      <a:pt x="487" y="173"/>
                      <a:pt x="500" y="164"/>
                    </a:cubicBezTo>
                    <a:cubicBezTo>
                      <a:pt x="513" y="155"/>
                      <a:pt x="503" y="116"/>
                      <a:pt x="509" y="103"/>
                    </a:cubicBezTo>
                    <a:cubicBezTo>
                      <a:pt x="515" y="90"/>
                      <a:pt x="540" y="72"/>
                      <a:pt x="553" y="64"/>
                    </a:cubicBezTo>
                    <a:cubicBezTo>
                      <a:pt x="566" y="57"/>
                      <a:pt x="555" y="48"/>
                      <a:pt x="570" y="44"/>
                    </a:cubicBezTo>
                    <a:cubicBezTo>
                      <a:pt x="585" y="41"/>
                      <a:pt x="650" y="20"/>
                      <a:pt x="609" y="10"/>
                    </a:cubicBezTo>
                    <a:close/>
                  </a:path>
                </a:pathLst>
              </a:custGeom>
              <a:solidFill>
                <a:srgbClr val="BB6B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" name="Freeform 969"/>
              <p:cNvSpPr>
                <a:spLocks/>
              </p:cNvSpPr>
              <p:nvPr/>
            </p:nvSpPr>
            <p:spPr bwMode="auto">
              <a:xfrm>
                <a:off x="1330" y="2424"/>
                <a:ext cx="165" cy="1041"/>
              </a:xfrm>
              <a:custGeom>
                <a:avLst/>
                <a:gdLst>
                  <a:gd name="T0" fmla="*/ 1534 w 107"/>
                  <a:gd name="T1" fmla="*/ 0 h 676"/>
                  <a:gd name="T2" fmla="*/ 543 w 107"/>
                  <a:gd name="T3" fmla="*/ 10761 h 676"/>
                  <a:gd name="T4" fmla="*/ 2065 w 107"/>
                  <a:gd name="T5" fmla="*/ 21381 h 676"/>
                  <a:gd name="T6" fmla="*/ 2110 w 107"/>
                  <a:gd name="T7" fmla="*/ 20920 h 676"/>
                  <a:gd name="T8" fmla="*/ 1759 w 107"/>
                  <a:gd name="T9" fmla="*/ 20244 h 676"/>
                  <a:gd name="T10" fmla="*/ 1534 w 107"/>
                  <a:gd name="T11" fmla="*/ 19694 h 676"/>
                  <a:gd name="T12" fmla="*/ 1690 w 107"/>
                  <a:gd name="T13" fmla="*/ 18592 h 676"/>
                  <a:gd name="T14" fmla="*/ 2065 w 107"/>
                  <a:gd name="T15" fmla="*/ 18254 h 676"/>
                  <a:gd name="T16" fmla="*/ 2712 w 107"/>
                  <a:gd name="T17" fmla="*/ 17642 h 676"/>
                  <a:gd name="T18" fmla="*/ 2712 w 107"/>
                  <a:gd name="T19" fmla="*/ 17207 h 676"/>
                  <a:gd name="T20" fmla="*/ 2190 w 107"/>
                  <a:gd name="T21" fmla="*/ 17563 h 676"/>
                  <a:gd name="T22" fmla="*/ 1605 w 107"/>
                  <a:gd name="T23" fmla="*/ 17840 h 676"/>
                  <a:gd name="T24" fmla="*/ 1368 w 107"/>
                  <a:gd name="T25" fmla="*/ 15812 h 676"/>
                  <a:gd name="T26" fmla="*/ 1786 w 107"/>
                  <a:gd name="T27" fmla="*/ 15285 h 676"/>
                  <a:gd name="T28" fmla="*/ 1949 w 107"/>
                  <a:gd name="T29" fmla="*/ 14542 h 676"/>
                  <a:gd name="T30" fmla="*/ 2427 w 107"/>
                  <a:gd name="T31" fmla="*/ 13282 h 676"/>
                  <a:gd name="T32" fmla="*/ 3172 w 107"/>
                  <a:gd name="T33" fmla="*/ 11950 h 676"/>
                  <a:gd name="T34" fmla="*/ 3246 w 107"/>
                  <a:gd name="T35" fmla="*/ 11533 h 676"/>
                  <a:gd name="T36" fmla="*/ 2526 w 107"/>
                  <a:gd name="T37" fmla="*/ 11642 h 676"/>
                  <a:gd name="T38" fmla="*/ 1886 w 107"/>
                  <a:gd name="T39" fmla="*/ 11902 h 676"/>
                  <a:gd name="T40" fmla="*/ 1534 w 107"/>
                  <a:gd name="T41" fmla="*/ 11727 h 676"/>
                  <a:gd name="T42" fmla="*/ 2366 w 107"/>
                  <a:gd name="T43" fmla="*/ 11134 h 676"/>
                  <a:gd name="T44" fmla="*/ 2483 w 107"/>
                  <a:gd name="T45" fmla="*/ 9934 h 676"/>
                  <a:gd name="T46" fmla="*/ 2685 w 107"/>
                  <a:gd name="T47" fmla="*/ 9206 h 676"/>
                  <a:gd name="T48" fmla="*/ 1949 w 107"/>
                  <a:gd name="T49" fmla="*/ 8688 h 676"/>
                  <a:gd name="T50" fmla="*/ 2014 w 107"/>
                  <a:gd name="T51" fmla="*/ 7560 h 676"/>
                  <a:gd name="T52" fmla="*/ 1420 w 107"/>
                  <a:gd name="T53" fmla="*/ 6694 h 676"/>
                  <a:gd name="T54" fmla="*/ 1462 w 107"/>
                  <a:gd name="T55" fmla="*/ 5336 h 676"/>
                  <a:gd name="T56" fmla="*/ 1021 w 107"/>
                  <a:gd name="T57" fmla="*/ 4444 h 676"/>
                  <a:gd name="T58" fmla="*/ 1158 w 107"/>
                  <a:gd name="T59" fmla="*/ 3282 h 676"/>
                  <a:gd name="T60" fmla="*/ 1574 w 107"/>
                  <a:gd name="T61" fmla="*/ 2741 h 676"/>
                  <a:gd name="T62" fmla="*/ 1574 w 107"/>
                  <a:gd name="T63" fmla="*/ 1874 h 676"/>
                  <a:gd name="T64" fmla="*/ 1534 w 107"/>
                  <a:gd name="T65" fmla="*/ 0 h 6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76"/>
                  <a:gd name="T101" fmla="*/ 107 w 107"/>
                  <a:gd name="T102" fmla="*/ 676 h 6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76">
                    <a:moveTo>
                      <a:pt x="48" y="0"/>
                    </a:moveTo>
                    <a:cubicBezTo>
                      <a:pt x="48" y="0"/>
                      <a:pt x="0" y="127"/>
                      <a:pt x="17" y="340"/>
                    </a:cubicBezTo>
                    <a:cubicBezTo>
                      <a:pt x="35" y="554"/>
                      <a:pt x="27" y="648"/>
                      <a:pt x="65" y="676"/>
                    </a:cubicBezTo>
                    <a:cubicBezTo>
                      <a:pt x="65" y="676"/>
                      <a:pt x="66" y="672"/>
                      <a:pt x="66" y="662"/>
                    </a:cubicBezTo>
                    <a:cubicBezTo>
                      <a:pt x="66" y="652"/>
                      <a:pt x="59" y="645"/>
                      <a:pt x="55" y="640"/>
                    </a:cubicBezTo>
                    <a:cubicBezTo>
                      <a:pt x="50" y="636"/>
                      <a:pt x="52" y="629"/>
                      <a:pt x="48" y="623"/>
                    </a:cubicBezTo>
                    <a:cubicBezTo>
                      <a:pt x="43" y="617"/>
                      <a:pt x="49" y="590"/>
                      <a:pt x="53" y="588"/>
                    </a:cubicBezTo>
                    <a:cubicBezTo>
                      <a:pt x="58" y="587"/>
                      <a:pt x="59" y="577"/>
                      <a:pt x="65" y="577"/>
                    </a:cubicBezTo>
                    <a:cubicBezTo>
                      <a:pt x="71" y="577"/>
                      <a:pt x="85" y="558"/>
                      <a:pt x="85" y="558"/>
                    </a:cubicBezTo>
                    <a:cubicBezTo>
                      <a:pt x="85" y="544"/>
                      <a:pt x="85" y="544"/>
                      <a:pt x="85" y="544"/>
                    </a:cubicBezTo>
                    <a:cubicBezTo>
                      <a:pt x="69" y="555"/>
                      <a:pt x="69" y="555"/>
                      <a:pt x="69" y="555"/>
                    </a:cubicBezTo>
                    <a:cubicBezTo>
                      <a:pt x="50" y="564"/>
                      <a:pt x="50" y="564"/>
                      <a:pt x="50" y="564"/>
                    </a:cubicBezTo>
                    <a:cubicBezTo>
                      <a:pt x="50" y="564"/>
                      <a:pt x="37" y="503"/>
                      <a:pt x="43" y="500"/>
                    </a:cubicBezTo>
                    <a:cubicBezTo>
                      <a:pt x="49" y="498"/>
                      <a:pt x="49" y="492"/>
                      <a:pt x="56" y="483"/>
                    </a:cubicBezTo>
                    <a:cubicBezTo>
                      <a:pt x="63" y="475"/>
                      <a:pt x="45" y="472"/>
                      <a:pt x="61" y="460"/>
                    </a:cubicBezTo>
                    <a:cubicBezTo>
                      <a:pt x="76" y="449"/>
                      <a:pt x="58" y="438"/>
                      <a:pt x="76" y="420"/>
                    </a:cubicBezTo>
                    <a:cubicBezTo>
                      <a:pt x="95" y="401"/>
                      <a:pt x="99" y="378"/>
                      <a:pt x="99" y="378"/>
                    </a:cubicBezTo>
                    <a:cubicBezTo>
                      <a:pt x="99" y="378"/>
                      <a:pt x="107" y="366"/>
                      <a:pt x="101" y="365"/>
                    </a:cubicBezTo>
                    <a:cubicBezTo>
                      <a:pt x="95" y="363"/>
                      <a:pt x="85" y="358"/>
                      <a:pt x="79" y="368"/>
                    </a:cubicBezTo>
                    <a:cubicBezTo>
                      <a:pt x="74" y="378"/>
                      <a:pt x="65" y="375"/>
                      <a:pt x="59" y="376"/>
                    </a:cubicBezTo>
                    <a:cubicBezTo>
                      <a:pt x="53" y="378"/>
                      <a:pt x="48" y="371"/>
                      <a:pt x="48" y="371"/>
                    </a:cubicBezTo>
                    <a:cubicBezTo>
                      <a:pt x="48" y="371"/>
                      <a:pt x="69" y="356"/>
                      <a:pt x="74" y="352"/>
                    </a:cubicBezTo>
                    <a:cubicBezTo>
                      <a:pt x="78" y="348"/>
                      <a:pt x="69" y="326"/>
                      <a:pt x="78" y="314"/>
                    </a:cubicBezTo>
                    <a:cubicBezTo>
                      <a:pt x="86" y="303"/>
                      <a:pt x="99" y="299"/>
                      <a:pt x="84" y="291"/>
                    </a:cubicBezTo>
                    <a:cubicBezTo>
                      <a:pt x="68" y="284"/>
                      <a:pt x="56" y="294"/>
                      <a:pt x="61" y="275"/>
                    </a:cubicBezTo>
                    <a:cubicBezTo>
                      <a:pt x="65" y="257"/>
                      <a:pt x="71" y="250"/>
                      <a:pt x="63" y="239"/>
                    </a:cubicBezTo>
                    <a:cubicBezTo>
                      <a:pt x="56" y="229"/>
                      <a:pt x="42" y="226"/>
                      <a:pt x="45" y="212"/>
                    </a:cubicBezTo>
                    <a:cubicBezTo>
                      <a:pt x="48" y="198"/>
                      <a:pt x="52" y="180"/>
                      <a:pt x="46" y="169"/>
                    </a:cubicBezTo>
                    <a:cubicBezTo>
                      <a:pt x="40" y="157"/>
                      <a:pt x="32" y="151"/>
                      <a:pt x="32" y="140"/>
                    </a:cubicBezTo>
                    <a:cubicBezTo>
                      <a:pt x="32" y="128"/>
                      <a:pt x="36" y="104"/>
                      <a:pt x="36" y="104"/>
                    </a:cubicBezTo>
                    <a:cubicBezTo>
                      <a:pt x="36" y="104"/>
                      <a:pt x="49" y="94"/>
                      <a:pt x="49" y="87"/>
                    </a:cubicBezTo>
                    <a:cubicBezTo>
                      <a:pt x="49" y="79"/>
                      <a:pt x="48" y="66"/>
                      <a:pt x="49" y="59"/>
                    </a:cubicBezTo>
                    <a:cubicBezTo>
                      <a:pt x="50" y="52"/>
                      <a:pt x="39" y="12"/>
                      <a:pt x="48" y="0"/>
                    </a:cubicBezTo>
                    <a:close/>
                  </a:path>
                </a:pathLst>
              </a:custGeom>
              <a:solidFill>
                <a:srgbClr val="BB6B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" name="Freeform 970"/>
              <p:cNvSpPr>
                <a:spLocks/>
              </p:cNvSpPr>
              <p:nvPr/>
            </p:nvSpPr>
            <p:spPr bwMode="auto">
              <a:xfrm>
                <a:off x="1415" y="2091"/>
                <a:ext cx="219" cy="750"/>
              </a:xfrm>
              <a:custGeom>
                <a:avLst/>
                <a:gdLst>
                  <a:gd name="T0" fmla="*/ 1251 w 142"/>
                  <a:gd name="T1" fmla="*/ 123 h 487"/>
                  <a:gd name="T2" fmla="*/ 190 w 142"/>
                  <a:gd name="T3" fmla="*/ 6738 h 487"/>
                  <a:gd name="T4" fmla="*/ 2409 w 142"/>
                  <a:gd name="T5" fmla="*/ 15291 h 487"/>
                  <a:gd name="T6" fmla="*/ 3368 w 142"/>
                  <a:gd name="T7" fmla="*/ 15095 h 487"/>
                  <a:gd name="T8" fmla="*/ 4146 w 142"/>
                  <a:gd name="T9" fmla="*/ 13782 h 487"/>
                  <a:gd name="T10" fmla="*/ 4243 w 142"/>
                  <a:gd name="T11" fmla="*/ 12781 h 487"/>
                  <a:gd name="T12" fmla="*/ 3592 w 142"/>
                  <a:gd name="T13" fmla="*/ 11937 h 487"/>
                  <a:gd name="T14" fmla="*/ 4024 w 142"/>
                  <a:gd name="T15" fmla="*/ 10654 h 487"/>
                  <a:gd name="T16" fmla="*/ 3297 w 142"/>
                  <a:gd name="T17" fmla="*/ 9961 h 487"/>
                  <a:gd name="T18" fmla="*/ 3368 w 142"/>
                  <a:gd name="T19" fmla="*/ 8969 h 487"/>
                  <a:gd name="T20" fmla="*/ 2785 w 142"/>
                  <a:gd name="T21" fmla="*/ 8419 h 487"/>
                  <a:gd name="T22" fmla="*/ 2600 w 142"/>
                  <a:gd name="T23" fmla="*/ 7381 h 487"/>
                  <a:gd name="T24" fmla="*/ 1764 w 142"/>
                  <a:gd name="T25" fmla="*/ 6688 h 487"/>
                  <a:gd name="T26" fmla="*/ 2014 w 142"/>
                  <a:gd name="T27" fmla="*/ 5603 h 487"/>
                  <a:gd name="T28" fmla="*/ 2975 w 142"/>
                  <a:gd name="T29" fmla="*/ 5855 h 487"/>
                  <a:gd name="T30" fmla="*/ 3651 w 142"/>
                  <a:gd name="T31" fmla="*/ 5603 h 487"/>
                  <a:gd name="T32" fmla="*/ 3899 w 142"/>
                  <a:gd name="T33" fmla="*/ 4800 h 487"/>
                  <a:gd name="T34" fmla="*/ 3842 w 142"/>
                  <a:gd name="T35" fmla="*/ 3685 h 487"/>
                  <a:gd name="T36" fmla="*/ 2653 w 142"/>
                  <a:gd name="T37" fmla="*/ 3354 h 487"/>
                  <a:gd name="T38" fmla="*/ 1834 w 142"/>
                  <a:gd name="T39" fmla="*/ 2122 h 487"/>
                  <a:gd name="T40" fmla="*/ 1115 w 142"/>
                  <a:gd name="T41" fmla="*/ 1632 h 487"/>
                  <a:gd name="T42" fmla="*/ 1251 w 142"/>
                  <a:gd name="T43" fmla="*/ 0 h 4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487"/>
                  <a:gd name="T68" fmla="*/ 142 w 142"/>
                  <a:gd name="T69" fmla="*/ 487 h 4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487">
                    <a:moveTo>
                      <a:pt x="39" y="4"/>
                    </a:moveTo>
                    <a:cubicBezTo>
                      <a:pt x="39" y="4"/>
                      <a:pt x="0" y="104"/>
                      <a:pt x="6" y="213"/>
                    </a:cubicBezTo>
                    <a:cubicBezTo>
                      <a:pt x="12" y="323"/>
                      <a:pt x="75" y="483"/>
                      <a:pt x="75" y="483"/>
                    </a:cubicBezTo>
                    <a:cubicBezTo>
                      <a:pt x="75" y="483"/>
                      <a:pt x="95" y="487"/>
                      <a:pt x="105" y="477"/>
                    </a:cubicBezTo>
                    <a:cubicBezTo>
                      <a:pt x="116" y="467"/>
                      <a:pt x="124" y="440"/>
                      <a:pt x="130" y="436"/>
                    </a:cubicBezTo>
                    <a:cubicBezTo>
                      <a:pt x="136" y="432"/>
                      <a:pt x="142" y="408"/>
                      <a:pt x="132" y="404"/>
                    </a:cubicBezTo>
                    <a:cubicBezTo>
                      <a:pt x="122" y="400"/>
                      <a:pt x="99" y="390"/>
                      <a:pt x="112" y="377"/>
                    </a:cubicBezTo>
                    <a:cubicBezTo>
                      <a:pt x="124" y="365"/>
                      <a:pt x="132" y="343"/>
                      <a:pt x="126" y="337"/>
                    </a:cubicBezTo>
                    <a:cubicBezTo>
                      <a:pt x="120" y="331"/>
                      <a:pt x="103" y="327"/>
                      <a:pt x="103" y="315"/>
                    </a:cubicBezTo>
                    <a:cubicBezTo>
                      <a:pt x="103" y="302"/>
                      <a:pt x="105" y="284"/>
                      <a:pt x="105" y="284"/>
                    </a:cubicBezTo>
                    <a:cubicBezTo>
                      <a:pt x="105" y="284"/>
                      <a:pt x="83" y="278"/>
                      <a:pt x="87" y="266"/>
                    </a:cubicBezTo>
                    <a:cubicBezTo>
                      <a:pt x="91" y="254"/>
                      <a:pt x="97" y="242"/>
                      <a:pt x="81" y="233"/>
                    </a:cubicBezTo>
                    <a:cubicBezTo>
                      <a:pt x="65" y="225"/>
                      <a:pt x="59" y="225"/>
                      <a:pt x="55" y="211"/>
                    </a:cubicBezTo>
                    <a:cubicBezTo>
                      <a:pt x="51" y="197"/>
                      <a:pt x="49" y="175"/>
                      <a:pt x="63" y="177"/>
                    </a:cubicBezTo>
                    <a:cubicBezTo>
                      <a:pt x="77" y="179"/>
                      <a:pt x="83" y="177"/>
                      <a:pt x="93" y="185"/>
                    </a:cubicBezTo>
                    <a:cubicBezTo>
                      <a:pt x="103" y="193"/>
                      <a:pt x="105" y="181"/>
                      <a:pt x="114" y="177"/>
                    </a:cubicBezTo>
                    <a:cubicBezTo>
                      <a:pt x="122" y="173"/>
                      <a:pt x="116" y="171"/>
                      <a:pt x="122" y="152"/>
                    </a:cubicBezTo>
                    <a:cubicBezTo>
                      <a:pt x="128" y="134"/>
                      <a:pt x="136" y="120"/>
                      <a:pt x="120" y="116"/>
                    </a:cubicBezTo>
                    <a:cubicBezTo>
                      <a:pt x="103" y="112"/>
                      <a:pt x="89" y="122"/>
                      <a:pt x="83" y="106"/>
                    </a:cubicBezTo>
                    <a:cubicBezTo>
                      <a:pt x="77" y="90"/>
                      <a:pt x="69" y="79"/>
                      <a:pt x="57" y="67"/>
                    </a:cubicBezTo>
                    <a:cubicBezTo>
                      <a:pt x="45" y="55"/>
                      <a:pt x="33" y="63"/>
                      <a:pt x="35" y="51"/>
                    </a:cubicBezTo>
                    <a:cubicBezTo>
                      <a:pt x="37" y="39"/>
                      <a:pt x="59" y="33"/>
                      <a:pt x="39" y="0"/>
                    </a:cubicBezTo>
                  </a:path>
                </a:pathLst>
              </a:custGeom>
              <a:solidFill>
                <a:srgbClr val="BB6B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Freeform 971"/>
              <p:cNvSpPr>
                <a:spLocks/>
              </p:cNvSpPr>
              <p:nvPr/>
            </p:nvSpPr>
            <p:spPr bwMode="auto">
              <a:xfrm>
                <a:off x="1544" y="2810"/>
                <a:ext cx="401" cy="599"/>
              </a:xfrm>
              <a:custGeom>
                <a:avLst/>
                <a:gdLst>
                  <a:gd name="T0" fmla="*/ 45 w 260"/>
                  <a:gd name="T1" fmla="*/ 1055 h 389"/>
                  <a:gd name="T2" fmla="*/ 5008 w 260"/>
                  <a:gd name="T3" fmla="*/ 9091 h 389"/>
                  <a:gd name="T4" fmla="*/ 6596 w 260"/>
                  <a:gd name="T5" fmla="*/ 8675 h 389"/>
                  <a:gd name="T6" fmla="*/ 5730 w 260"/>
                  <a:gd name="T7" fmla="*/ 7725 h 389"/>
                  <a:gd name="T8" fmla="*/ 5926 w 260"/>
                  <a:gd name="T9" fmla="*/ 6798 h 389"/>
                  <a:gd name="T10" fmla="*/ 5506 w 260"/>
                  <a:gd name="T11" fmla="*/ 5851 h 389"/>
                  <a:gd name="T12" fmla="*/ 4601 w 260"/>
                  <a:gd name="T13" fmla="*/ 5904 h 389"/>
                  <a:gd name="T14" fmla="*/ 4249 w 260"/>
                  <a:gd name="T15" fmla="*/ 5257 h 389"/>
                  <a:gd name="T16" fmla="*/ 3780 w 260"/>
                  <a:gd name="T17" fmla="*/ 5904 h 389"/>
                  <a:gd name="T18" fmla="*/ 3328 w 260"/>
                  <a:gd name="T19" fmla="*/ 5032 h 389"/>
                  <a:gd name="T20" fmla="*/ 3842 w 260"/>
                  <a:gd name="T21" fmla="*/ 4439 h 389"/>
                  <a:gd name="T22" fmla="*/ 4601 w 260"/>
                  <a:gd name="T23" fmla="*/ 4027 h 389"/>
                  <a:gd name="T24" fmla="*/ 3780 w 260"/>
                  <a:gd name="T25" fmla="*/ 3611 h 389"/>
                  <a:gd name="T26" fmla="*/ 2949 w 260"/>
                  <a:gd name="T27" fmla="*/ 3383 h 389"/>
                  <a:gd name="T28" fmla="*/ 2528 w 260"/>
                  <a:gd name="T29" fmla="*/ 2051 h 389"/>
                  <a:gd name="T30" fmla="*/ 2337 w 260"/>
                  <a:gd name="T31" fmla="*/ 1055 h 389"/>
                  <a:gd name="T32" fmla="*/ 2253 w 260"/>
                  <a:gd name="T33" fmla="*/ 225 h 389"/>
                  <a:gd name="T34" fmla="*/ 1575 w 260"/>
                  <a:gd name="T35" fmla="*/ 157 h 389"/>
                  <a:gd name="T36" fmla="*/ 1075 w 260"/>
                  <a:gd name="T37" fmla="*/ 574 h 389"/>
                  <a:gd name="T38" fmla="*/ 662 w 260"/>
                  <a:gd name="T39" fmla="*/ 467 h 389"/>
                  <a:gd name="T40" fmla="*/ 0 w 260"/>
                  <a:gd name="T41" fmla="*/ 66 h 389"/>
                  <a:gd name="T42" fmla="*/ 45 w 260"/>
                  <a:gd name="T43" fmla="*/ 1055 h 3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0"/>
                  <a:gd name="T67" fmla="*/ 0 h 389"/>
                  <a:gd name="T68" fmla="*/ 260 w 260"/>
                  <a:gd name="T69" fmla="*/ 389 h 3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0" h="389">
                    <a:moveTo>
                      <a:pt x="1" y="33"/>
                    </a:moveTo>
                    <a:cubicBezTo>
                      <a:pt x="1" y="33"/>
                      <a:pt x="52" y="187"/>
                      <a:pt x="156" y="288"/>
                    </a:cubicBezTo>
                    <a:cubicBezTo>
                      <a:pt x="260" y="389"/>
                      <a:pt x="208" y="285"/>
                      <a:pt x="206" y="275"/>
                    </a:cubicBezTo>
                    <a:cubicBezTo>
                      <a:pt x="205" y="265"/>
                      <a:pt x="180" y="251"/>
                      <a:pt x="179" y="244"/>
                    </a:cubicBezTo>
                    <a:cubicBezTo>
                      <a:pt x="175" y="231"/>
                      <a:pt x="185" y="220"/>
                      <a:pt x="185" y="215"/>
                    </a:cubicBezTo>
                    <a:cubicBezTo>
                      <a:pt x="185" y="210"/>
                      <a:pt x="183" y="174"/>
                      <a:pt x="172" y="185"/>
                    </a:cubicBezTo>
                    <a:cubicBezTo>
                      <a:pt x="161" y="197"/>
                      <a:pt x="144" y="200"/>
                      <a:pt x="144" y="187"/>
                    </a:cubicBezTo>
                    <a:cubicBezTo>
                      <a:pt x="144" y="174"/>
                      <a:pt x="140" y="151"/>
                      <a:pt x="133" y="166"/>
                    </a:cubicBezTo>
                    <a:cubicBezTo>
                      <a:pt x="127" y="180"/>
                      <a:pt x="125" y="190"/>
                      <a:pt x="118" y="187"/>
                    </a:cubicBezTo>
                    <a:cubicBezTo>
                      <a:pt x="112" y="184"/>
                      <a:pt x="97" y="172"/>
                      <a:pt x="104" y="159"/>
                    </a:cubicBezTo>
                    <a:cubicBezTo>
                      <a:pt x="110" y="146"/>
                      <a:pt x="99" y="140"/>
                      <a:pt x="120" y="140"/>
                    </a:cubicBezTo>
                    <a:cubicBezTo>
                      <a:pt x="141" y="140"/>
                      <a:pt x="146" y="133"/>
                      <a:pt x="144" y="127"/>
                    </a:cubicBezTo>
                    <a:cubicBezTo>
                      <a:pt x="143" y="120"/>
                      <a:pt x="128" y="112"/>
                      <a:pt x="118" y="114"/>
                    </a:cubicBezTo>
                    <a:cubicBezTo>
                      <a:pt x="109" y="115"/>
                      <a:pt x="101" y="119"/>
                      <a:pt x="92" y="107"/>
                    </a:cubicBezTo>
                    <a:cubicBezTo>
                      <a:pt x="84" y="96"/>
                      <a:pt x="86" y="73"/>
                      <a:pt x="79" y="65"/>
                    </a:cubicBezTo>
                    <a:cubicBezTo>
                      <a:pt x="73" y="57"/>
                      <a:pt x="68" y="41"/>
                      <a:pt x="73" y="33"/>
                    </a:cubicBezTo>
                    <a:cubicBezTo>
                      <a:pt x="78" y="24"/>
                      <a:pt x="78" y="10"/>
                      <a:pt x="70" y="7"/>
                    </a:cubicBezTo>
                    <a:cubicBezTo>
                      <a:pt x="62" y="3"/>
                      <a:pt x="52" y="0"/>
                      <a:pt x="49" y="5"/>
                    </a:cubicBezTo>
                    <a:cubicBezTo>
                      <a:pt x="45" y="10"/>
                      <a:pt x="34" y="18"/>
                      <a:pt x="34" y="18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BB6B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Freeform 972"/>
              <p:cNvSpPr>
                <a:spLocks/>
              </p:cNvSpPr>
              <p:nvPr/>
            </p:nvSpPr>
            <p:spPr bwMode="auto">
              <a:xfrm>
                <a:off x="1729" y="1800"/>
                <a:ext cx="303" cy="347"/>
              </a:xfrm>
              <a:custGeom>
                <a:avLst/>
                <a:gdLst>
                  <a:gd name="T0" fmla="*/ 3253 w 197"/>
                  <a:gd name="T1" fmla="*/ 0 h 225"/>
                  <a:gd name="T2" fmla="*/ 2805 w 197"/>
                  <a:gd name="T3" fmla="*/ 1291 h 225"/>
                  <a:gd name="T4" fmla="*/ 3152 w 197"/>
                  <a:gd name="T5" fmla="*/ 3057 h 225"/>
                  <a:gd name="T6" fmla="*/ 1521 w 197"/>
                  <a:gd name="T7" fmla="*/ 4067 h 225"/>
                  <a:gd name="T8" fmla="*/ 189 w 197"/>
                  <a:gd name="T9" fmla="*/ 4790 h 225"/>
                  <a:gd name="T10" fmla="*/ 571 w 197"/>
                  <a:gd name="T11" fmla="*/ 7002 h 225"/>
                  <a:gd name="T12" fmla="*/ 1820 w 197"/>
                  <a:gd name="T13" fmla="*/ 6550 h 225"/>
                  <a:gd name="T14" fmla="*/ 3099 w 197"/>
                  <a:gd name="T15" fmla="*/ 5136 h 225"/>
                  <a:gd name="T16" fmla="*/ 4356 w 197"/>
                  <a:gd name="T17" fmla="*/ 4247 h 225"/>
                  <a:gd name="T18" fmla="*/ 6172 w 197"/>
                  <a:gd name="T19" fmla="*/ 4247 h 225"/>
                  <a:gd name="T20" fmla="*/ 5605 w 197"/>
                  <a:gd name="T21" fmla="*/ 2944 h 225"/>
                  <a:gd name="T22" fmla="*/ 4651 w 197"/>
                  <a:gd name="T23" fmla="*/ 2190 h 225"/>
                  <a:gd name="T24" fmla="*/ 4356 w 197"/>
                  <a:gd name="T25" fmla="*/ 1075 h 225"/>
                  <a:gd name="T26" fmla="*/ 3714 w 197"/>
                  <a:gd name="T27" fmla="*/ 837 h 225"/>
                  <a:gd name="T28" fmla="*/ 3253 w 197"/>
                  <a:gd name="T29" fmla="*/ 0 h 2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7"/>
                  <a:gd name="T46" fmla="*/ 0 h 225"/>
                  <a:gd name="T47" fmla="*/ 197 w 197"/>
                  <a:gd name="T48" fmla="*/ 225 h 2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7" h="225">
                    <a:moveTo>
                      <a:pt x="104" y="0"/>
                    </a:moveTo>
                    <a:cubicBezTo>
                      <a:pt x="90" y="0"/>
                      <a:pt x="78" y="14"/>
                      <a:pt x="90" y="40"/>
                    </a:cubicBezTo>
                    <a:cubicBezTo>
                      <a:pt x="101" y="66"/>
                      <a:pt x="116" y="81"/>
                      <a:pt x="101" y="95"/>
                    </a:cubicBezTo>
                    <a:cubicBezTo>
                      <a:pt x="87" y="109"/>
                      <a:pt x="64" y="115"/>
                      <a:pt x="49" y="127"/>
                    </a:cubicBezTo>
                    <a:cubicBezTo>
                      <a:pt x="35" y="138"/>
                      <a:pt x="9" y="133"/>
                      <a:pt x="6" y="150"/>
                    </a:cubicBezTo>
                    <a:cubicBezTo>
                      <a:pt x="3" y="167"/>
                      <a:pt x="0" y="213"/>
                      <a:pt x="18" y="219"/>
                    </a:cubicBezTo>
                    <a:cubicBezTo>
                      <a:pt x="35" y="225"/>
                      <a:pt x="49" y="219"/>
                      <a:pt x="58" y="205"/>
                    </a:cubicBezTo>
                    <a:cubicBezTo>
                      <a:pt x="67" y="190"/>
                      <a:pt x="75" y="159"/>
                      <a:pt x="99" y="161"/>
                    </a:cubicBezTo>
                    <a:cubicBezTo>
                      <a:pt x="122" y="164"/>
                      <a:pt x="93" y="109"/>
                      <a:pt x="139" y="133"/>
                    </a:cubicBezTo>
                    <a:cubicBezTo>
                      <a:pt x="185" y="156"/>
                      <a:pt x="197" y="133"/>
                      <a:pt x="197" y="133"/>
                    </a:cubicBezTo>
                    <a:cubicBezTo>
                      <a:pt x="197" y="133"/>
                      <a:pt x="197" y="92"/>
                      <a:pt x="179" y="92"/>
                    </a:cubicBezTo>
                    <a:cubicBezTo>
                      <a:pt x="162" y="92"/>
                      <a:pt x="148" y="69"/>
                      <a:pt x="148" y="69"/>
                    </a:cubicBezTo>
                    <a:cubicBezTo>
                      <a:pt x="148" y="69"/>
                      <a:pt x="151" y="31"/>
                      <a:pt x="139" y="34"/>
                    </a:cubicBezTo>
                    <a:cubicBezTo>
                      <a:pt x="127" y="37"/>
                      <a:pt x="113" y="43"/>
                      <a:pt x="119" y="26"/>
                    </a:cubicBezTo>
                    <a:cubicBezTo>
                      <a:pt x="125" y="8"/>
                      <a:pt x="104" y="0"/>
                      <a:pt x="104" y="0"/>
                    </a:cubicBezTo>
                    <a:close/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Freeform 973"/>
              <p:cNvSpPr>
                <a:spLocks/>
              </p:cNvSpPr>
              <p:nvPr/>
            </p:nvSpPr>
            <p:spPr bwMode="auto">
              <a:xfrm>
                <a:off x="2085" y="1928"/>
                <a:ext cx="365" cy="357"/>
              </a:xfrm>
              <a:custGeom>
                <a:avLst/>
                <a:gdLst>
                  <a:gd name="T0" fmla="*/ 5113 w 237"/>
                  <a:gd name="T1" fmla="*/ 757 h 232"/>
                  <a:gd name="T2" fmla="*/ 2937 w 237"/>
                  <a:gd name="T3" fmla="*/ 819 h 232"/>
                  <a:gd name="T4" fmla="*/ 2570 w 237"/>
                  <a:gd name="T5" fmla="*/ 2738 h 232"/>
                  <a:gd name="T6" fmla="*/ 2122 w 237"/>
                  <a:gd name="T7" fmla="*/ 3841 h 232"/>
                  <a:gd name="T8" fmla="*/ 1831 w 237"/>
                  <a:gd name="T9" fmla="*/ 5567 h 232"/>
                  <a:gd name="T10" fmla="*/ 0 w 237"/>
                  <a:gd name="T11" fmla="*/ 5911 h 232"/>
                  <a:gd name="T12" fmla="*/ 1480 w 237"/>
                  <a:gd name="T13" fmla="*/ 7006 h 232"/>
                  <a:gd name="T14" fmla="*/ 2937 w 237"/>
                  <a:gd name="T15" fmla="*/ 6004 h 232"/>
                  <a:gd name="T16" fmla="*/ 4686 w 237"/>
                  <a:gd name="T17" fmla="*/ 6292 h 232"/>
                  <a:gd name="T18" fmla="*/ 5603 w 237"/>
                  <a:gd name="T19" fmla="*/ 5297 h 232"/>
                  <a:gd name="T20" fmla="*/ 7043 w 237"/>
                  <a:gd name="T21" fmla="*/ 5721 h 232"/>
                  <a:gd name="T22" fmla="*/ 7043 w 237"/>
                  <a:gd name="T23" fmla="*/ 4275 h 232"/>
                  <a:gd name="T24" fmla="*/ 5700 w 237"/>
                  <a:gd name="T25" fmla="*/ 4184 h 232"/>
                  <a:gd name="T26" fmla="*/ 4497 w 237"/>
                  <a:gd name="T27" fmla="*/ 3745 h 232"/>
                  <a:gd name="T28" fmla="*/ 5323 w 237"/>
                  <a:gd name="T29" fmla="*/ 2548 h 232"/>
                  <a:gd name="T30" fmla="*/ 6228 w 237"/>
                  <a:gd name="T31" fmla="*/ 1745 h 232"/>
                  <a:gd name="T32" fmla="*/ 5113 w 237"/>
                  <a:gd name="T33" fmla="*/ 757 h 2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7"/>
                  <a:gd name="T52" fmla="*/ 0 h 232"/>
                  <a:gd name="T53" fmla="*/ 237 w 237"/>
                  <a:gd name="T54" fmla="*/ 232 h 2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7" h="232">
                    <a:moveTo>
                      <a:pt x="162" y="24"/>
                    </a:moveTo>
                    <a:cubicBezTo>
                      <a:pt x="134" y="18"/>
                      <a:pt x="104" y="0"/>
                      <a:pt x="93" y="26"/>
                    </a:cubicBezTo>
                    <a:cubicBezTo>
                      <a:pt x="81" y="52"/>
                      <a:pt x="76" y="78"/>
                      <a:pt x="81" y="87"/>
                    </a:cubicBezTo>
                    <a:cubicBezTo>
                      <a:pt x="87" y="96"/>
                      <a:pt x="58" y="104"/>
                      <a:pt x="67" y="122"/>
                    </a:cubicBezTo>
                    <a:cubicBezTo>
                      <a:pt x="76" y="139"/>
                      <a:pt x="78" y="171"/>
                      <a:pt x="58" y="177"/>
                    </a:cubicBezTo>
                    <a:cubicBezTo>
                      <a:pt x="38" y="182"/>
                      <a:pt x="0" y="188"/>
                      <a:pt x="0" y="188"/>
                    </a:cubicBezTo>
                    <a:cubicBezTo>
                      <a:pt x="18" y="226"/>
                      <a:pt x="12" y="232"/>
                      <a:pt x="47" y="223"/>
                    </a:cubicBezTo>
                    <a:cubicBezTo>
                      <a:pt x="81" y="214"/>
                      <a:pt x="64" y="182"/>
                      <a:pt x="93" y="191"/>
                    </a:cubicBezTo>
                    <a:cubicBezTo>
                      <a:pt x="122" y="200"/>
                      <a:pt x="139" y="208"/>
                      <a:pt x="148" y="200"/>
                    </a:cubicBezTo>
                    <a:cubicBezTo>
                      <a:pt x="156" y="191"/>
                      <a:pt x="154" y="145"/>
                      <a:pt x="177" y="168"/>
                    </a:cubicBezTo>
                    <a:cubicBezTo>
                      <a:pt x="200" y="191"/>
                      <a:pt x="214" y="200"/>
                      <a:pt x="223" y="182"/>
                    </a:cubicBezTo>
                    <a:cubicBezTo>
                      <a:pt x="232" y="165"/>
                      <a:pt x="237" y="136"/>
                      <a:pt x="223" y="136"/>
                    </a:cubicBezTo>
                    <a:cubicBezTo>
                      <a:pt x="209" y="136"/>
                      <a:pt x="197" y="128"/>
                      <a:pt x="180" y="133"/>
                    </a:cubicBezTo>
                    <a:cubicBezTo>
                      <a:pt x="162" y="139"/>
                      <a:pt x="133" y="139"/>
                      <a:pt x="142" y="119"/>
                    </a:cubicBezTo>
                    <a:cubicBezTo>
                      <a:pt x="151" y="99"/>
                      <a:pt x="151" y="84"/>
                      <a:pt x="168" y="81"/>
                    </a:cubicBezTo>
                    <a:cubicBezTo>
                      <a:pt x="185" y="78"/>
                      <a:pt x="203" y="70"/>
                      <a:pt x="197" y="55"/>
                    </a:cubicBezTo>
                    <a:cubicBezTo>
                      <a:pt x="191" y="41"/>
                      <a:pt x="177" y="26"/>
                      <a:pt x="162" y="24"/>
                    </a:cubicBezTo>
                    <a:close/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3" name="Freeform 974"/>
              <p:cNvSpPr>
                <a:spLocks/>
              </p:cNvSpPr>
              <p:nvPr/>
            </p:nvSpPr>
            <p:spPr bwMode="auto">
              <a:xfrm>
                <a:off x="2049" y="1635"/>
                <a:ext cx="294" cy="378"/>
              </a:xfrm>
              <a:custGeom>
                <a:avLst/>
                <a:gdLst>
                  <a:gd name="T0" fmla="*/ 3673 w 191"/>
                  <a:gd name="T1" fmla="*/ 1659 h 245"/>
                  <a:gd name="T2" fmla="*/ 1746 w 191"/>
                  <a:gd name="T3" fmla="*/ 2951 h 245"/>
                  <a:gd name="T4" fmla="*/ 1926 w 191"/>
                  <a:gd name="T5" fmla="*/ 4720 h 245"/>
                  <a:gd name="T6" fmla="*/ 717 w 191"/>
                  <a:gd name="T7" fmla="*/ 6034 h 245"/>
                  <a:gd name="T8" fmla="*/ 717 w 191"/>
                  <a:gd name="T9" fmla="*/ 7620 h 245"/>
                  <a:gd name="T10" fmla="*/ 2290 w 191"/>
                  <a:gd name="T11" fmla="*/ 6929 h 245"/>
                  <a:gd name="T12" fmla="*/ 3031 w 191"/>
                  <a:gd name="T13" fmla="*/ 5095 h 245"/>
                  <a:gd name="T14" fmla="*/ 3673 w 191"/>
                  <a:gd name="T15" fmla="*/ 3683 h 245"/>
                  <a:gd name="T16" fmla="*/ 4829 w 191"/>
                  <a:gd name="T17" fmla="*/ 2413 h 245"/>
                  <a:gd name="T18" fmla="*/ 6025 w 191"/>
                  <a:gd name="T19" fmla="*/ 2017 h 245"/>
                  <a:gd name="T20" fmla="*/ 5654 w 191"/>
                  <a:gd name="T21" fmla="*/ 648 h 245"/>
                  <a:gd name="T22" fmla="*/ 5013 w 191"/>
                  <a:gd name="T23" fmla="*/ 164 h 245"/>
                  <a:gd name="T24" fmla="*/ 3673 w 191"/>
                  <a:gd name="T25" fmla="*/ 1659 h 2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1"/>
                  <a:gd name="T40" fmla="*/ 0 h 245"/>
                  <a:gd name="T41" fmla="*/ 191 w 191"/>
                  <a:gd name="T42" fmla="*/ 245 h 2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1" h="245">
                    <a:moveTo>
                      <a:pt x="116" y="52"/>
                    </a:moveTo>
                    <a:cubicBezTo>
                      <a:pt x="116" y="52"/>
                      <a:pt x="52" y="58"/>
                      <a:pt x="55" y="92"/>
                    </a:cubicBezTo>
                    <a:cubicBezTo>
                      <a:pt x="58" y="127"/>
                      <a:pt x="67" y="121"/>
                      <a:pt x="61" y="147"/>
                    </a:cubicBezTo>
                    <a:cubicBezTo>
                      <a:pt x="55" y="173"/>
                      <a:pt x="38" y="167"/>
                      <a:pt x="23" y="188"/>
                    </a:cubicBezTo>
                    <a:cubicBezTo>
                      <a:pt x="9" y="208"/>
                      <a:pt x="0" y="228"/>
                      <a:pt x="23" y="237"/>
                    </a:cubicBezTo>
                    <a:cubicBezTo>
                      <a:pt x="47" y="245"/>
                      <a:pt x="58" y="242"/>
                      <a:pt x="73" y="216"/>
                    </a:cubicBezTo>
                    <a:cubicBezTo>
                      <a:pt x="87" y="190"/>
                      <a:pt x="75" y="173"/>
                      <a:pt x="96" y="159"/>
                    </a:cubicBezTo>
                    <a:cubicBezTo>
                      <a:pt x="116" y="144"/>
                      <a:pt x="90" y="153"/>
                      <a:pt x="116" y="115"/>
                    </a:cubicBezTo>
                    <a:cubicBezTo>
                      <a:pt x="142" y="78"/>
                      <a:pt x="130" y="69"/>
                      <a:pt x="153" y="75"/>
                    </a:cubicBezTo>
                    <a:cubicBezTo>
                      <a:pt x="177" y="81"/>
                      <a:pt x="191" y="81"/>
                      <a:pt x="191" y="63"/>
                    </a:cubicBezTo>
                    <a:cubicBezTo>
                      <a:pt x="191" y="46"/>
                      <a:pt x="179" y="20"/>
                      <a:pt x="179" y="20"/>
                    </a:cubicBezTo>
                    <a:cubicBezTo>
                      <a:pt x="179" y="20"/>
                      <a:pt x="174" y="0"/>
                      <a:pt x="159" y="5"/>
                    </a:cubicBezTo>
                    <a:cubicBezTo>
                      <a:pt x="145" y="11"/>
                      <a:pt x="130" y="55"/>
                      <a:pt x="116" y="52"/>
                    </a:cubicBezTo>
                    <a:close/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Freeform 975"/>
              <p:cNvSpPr>
                <a:spLocks/>
              </p:cNvSpPr>
              <p:nvPr/>
            </p:nvSpPr>
            <p:spPr bwMode="auto">
              <a:xfrm>
                <a:off x="1691" y="2344"/>
                <a:ext cx="261" cy="406"/>
              </a:xfrm>
              <a:custGeom>
                <a:avLst/>
                <a:gdLst>
                  <a:gd name="T0" fmla="*/ 3422 w 170"/>
                  <a:gd name="T1" fmla="*/ 818 h 264"/>
                  <a:gd name="T2" fmla="*/ 2407 w 170"/>
                  <a:gd name="T3" fmla="*/ 1164 h 264"/>
                  <a:gd name="T4" fmla="*/ 2885 w 170"/>
                  <a:gd name="T5" fmla="*/ 1406 h 264"/>
                  <a:gd name="T6" fmla="*/ 2696 w 170"/>
                  <a:gd name="T7" fmla="*/ 1852 h 264"/>
                  <a:gd name="T8" fmla="*/ 3184 w 170"/>
                  <a:gd name="T9" fmla="*/ 3193 h 264"/>
                  <a:gd name="T10" fmla="*/ 1845 w 170"/>
                  <a:gd name="T11" fmla="*/ 4577 h 264"/>
                  <a:gd name="T12" fmla="*/ 1150 w 170"/>
                  <a:gd name="T13" fmla="*/ 5755 h 264"/>
                  <a:gd name="T14" fmla="*/ 155 w 170"/>
                  <a:gd name="T15" fmla="*/ 6591 h 264"/>
                  <a:gd name="T16" fmla="*/ 1082 w 170"/>
                  <a:gd name="T17" fmla="*/ 6882 h 264"/>
                  <a:gd name="T18" fmla="*/ 1494 w 170"/>
                  <a:gd name="T19" fmla="*/ 6168 h 264"/>
                  <a:gd name="T20" fmla="*/ 2489 w 170"/>
                  <a:gd name="T21" fmla="*/ 6168 h 264"/>
                  <a:gd name="T22" fmla="*/ 3091 w 170"/>
                  <a:gd name="T23" fmla="*/ 5066 h 264"/>
                  <a:gd name="T24" fmla="*/ 4847 w 170"/>
                  <a:gd name="T25" fmla="*/ 7080 h 264"/>
                  <a:gd name="T26" fmla="*/ 4575 w 170"/>
                  <a:gd name="T27" fmla="*/ 4194 h 264"/>
                  <a:gd name="T28" fmla="*/ 4257 w 170"/>
                  <a:gd name="T29" fmla="*/ 3360 h 264"/>
                  <a:gd name="T30" fmla="*/ 4888 w 170"/>
                  <a:gd name="T31" fmla="*/ 3131 h 264"/>
                  <a:gd name="T32" fmla="*/ 4082 w 170"/>
                  <a:gd name="T33" fmla="*/ 1996 h 264"/>
                  <a:gd name="T34" fmla="*/ 4016 w 170"/>
                  <a:gd name="T35" fmla="*/ 1386 h 264"/>
                  <a:gd name="T36" fmla="*/ 4162 w 170"/>
                  <a:gd name="T37" fmla="*/ 1060 h 264"/>
                  <a:gd name="T38" fmla="*/ 3677 w 170"/>
                  <a:gd name="T39" fmla="*/ 818 h 26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"/>
                  <a:gd name="T61" fmla="*/ 0 h 264"/>
                  <a:gd name="T62" fmla="*/ 170 w 170"/>
                  <a:gd name="T63" fmla="*/ 264 h 26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" h="264">
                    <a:moveTo>
                      <a:pt x="111" y="26"/>
                    </a:moveTo>
                    <a:cubicBezTo>
                      <a:pt x="86" y="8"/>
                      <a:pt x="62" y="0"/>
                      <a:pt x="78" y="37"/>
                    </a:cubicBezTo>
                    <a:cubicBezTo>
                      <a:pt x="80" y="42"/>
                      <a:pt x="90" y="39"/>
                      <a:pt x="93" y="45"/>
                    </a:cubicBezTo>
                    <a:cubicBezTo>
                      <a:pt x="96" y="53"/>
                      <a:pt x="87" y="55"/>
                      <a:pt x="87" y="59"/>
                    </a:cubicBezTo>
                    <a:cubicBezTo>
                      <a:pt x="89" y="79"/>
                      <a:pt x="88" y="87"/>
                      <a:pt x="103" y="102"/>
                    </a:cubicBezTo>
                    <a:cubicBezTo>
                      <a:pt x="84" y="118"/>
                      <a:pt x="83" y="132"/>
                      <a:pt x="60" y="146"/>
                    </a:cubicBezTo>
                    <a:cubicBezTo>
                      <a:pt x="46" y="153"/>
                      <a:pt x="15" y="162"/>
                      <a:pt x="37" y="184"/>
                    </a:cubicBezTo>
                    <a:cubicBezTo>
                      <a:pt x="29" y="193"/>
                      <a:pt x="7" y="196"/>
                      <a:pt x="5" y="211"/>
                    </a:cubicBezTo>
                    <a:cubicBezTo>
                      <a:pt x="0" y="239"/>
                      <a:pt x="23" y="229"/>
                      <a:pt x="35" y="220"/>
                    </a:cubicBezTo>
                    <a:cubicBezTo>
                      <a:pt x="41" y="214"/>
                      <a:pt x="41" y="202"/>
                      <a:pt x="48" y="197"/>
                    </a:cubicBezTo>
                    <a:cubicBezTo>
                      <a:pt x="63" y="186"/>
                      <a:pt x="75" y="199"/>
                      <a:pt x="81" y="197"/>
                    </a:cubicBezTo>
                    <a:cubicBezTo>
                      <a:pt x="95" y="191"/>
                      <a:pt x="95" y="180"/>
                      <a:pt x="100" y="162"/>
                    </a:cubicBezTo>
                    <a:cubicBezTo>
                      <a:pt x="117" y="166"/>
                      <a:pt x="135" y="264"/>
                      <a:pt x="157" y="226"/>
                    </a:cubicBezTo>
                    <a:cubicBezTo>
                      <a:pt x="167" y="210"/>
                      <a:pt x="87" y="122"/>
                      <a:pt x="148" y="134"/>
                    </a:cubicBezTo>
                    <a:cubicBezTo>
                      <a:pt x="151" y="123"/>
                      <a:pt x="146" y="113"/>
                      <a:pt x="138" y="107"/>
                    </a:cubicBezTo>
                    <a:cubicBezTo>
                      <a:pt x="144" y="104"/>
                      <a:pt x="148" y="100"/>
                      <a:pt x="158" y="100"/>
                    </a:cubicBezTo>
                    <a:cubicBezTo>
                      <a:pt x="157" y="82"/>
                      <a:pt x="133" y="82"/>
                      <a:pt x="132" y="64"/>
                    </a:cubicBezTo>
                    <a:cubicBezTo>
                      <a:pt x="132" y="65"/>
                      <a:pt x="170" y="40"/>
                      <a:pt x="130" y="44"/>
                    </a:cubicBezTo>
                    <a:cubicBezTo>
                      <a:pt x="131" y="42"/>
                      <a:pt x="133" y="36"/>
                      <a:pt x="135" y="34"/>
                    </a:cubicBezTo>
                    <a:cubicBezTo>
                      <a:pt x="131" y="31"/>
                      <a:pt x="124" y="27"/>
                      <a:pt x="119" y="26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5" name="Freeform 976"/>
              <p:cNvSpPr>
                <a:spLocks/>
              </p:cNvSpPr>
              <p:nvPr/>
            </p:nvSpPr>
            <p:spPr bwMode="auto">
              <a:xfrm>
                <a:off x="1954" y="2459"/>
                <a:ext cx="320" cy="351"/>
              </a:xfrm>
              <a:custGeom>
                <a:avLst/>
                <a:gdLst>
                  <a:gd name="T0" fmla="*/ 4085 w 208"/>
                  <a:gd name="T1" fmla="*/ 242 h 228"/>
                  <a:gd name="T2" fmla="*/ 2734 w 208"/>
                  <a:gd name="T3" fmla="*/ 821 h 228"/>
                  <a:gd name="T4" fmla="*/ 3037 w 208"/>
                  <a:gd name="T5" fmla="*/ 2214 h 228"/>
                  <a:gd name="T6" fmla="*/ 2386 w 208"/>
                  <a:gd name="T7" fmla="*/ 2562 h 228"/>
                  <a:gd name="T8" fmla="*/ 2145 w 208"/>
                  <a:gd name="T9" fmla="*/ 3408 h 228"/>
                  <a:gd name="T10" fmla="*/ 865 w 208"/>
                  <a:gd name="T11" fmla="*/ 4289 h 228"/>
                  <a:gd name="T12" fmla="*/ 989 w 208"/>
                  <a:gd name="T13" fmla="*/ 5324 h 228"/>
                  <a:gd name="T14" fmla="*/ 414 w 208"/>
                  <a:gd name="T15" fmla="*/ 6413 h 228"/>
                  <a:gd name="T16" fmla="*/ 1820 w 208"/>
                  <a:gd name="T17" fmla="*/ 5162 h 228"/>
                  <a:gd name="T18" fmla="*/ 2800 w 208"/>
                  <a:gd name="T19" fmla="*/ 3313 h 228"/>
                  <a:gd name="T20" fmla="*/ 3794 w 208"/>
                  <a:gd name="T21" fmla="*/ 2967 h 228"/>
                  <a:gd name="T22" fmla="*/ 4085 w 208"/>
                  <a:gd name="T23" fmla="*/ 1624 h 228"/>
                  <a:gd name="T24" fmla="*/ 5077 w 208"/>
                  <a:gd name="T25" fmla="*/ 914 h 228"/>
                  <a:gd name="T26" fmla="*/ 3983 w 208"/>
                  <a:gd name="T27" fmla="*/ 0 h 2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"/>
                  <a:gd name="T43" fmla="*/ 0 h 228"/>
                  <a:gd name="T44" fmla="*/ 208 w 208"/>
                  <a:gd name="T45" fmla="*/ 228 h 2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" h="228">
                    <a:moveTo>
                      <a:pt x="130" y="8"/>
                    </a:moveTo>
                    <a:cubicBezTo>
                      <a:pt x="113" y="0"/>
                      <a:pt x="93" y="8"/>
                      <a:pt x="87" y="26"/>
                    </a:cubicBezTo>
                    <a:cubicBezTo>
                      <a:pt x="81" y="44"/>
                      <a:pt x="102" y="59"/>
                      <a:pt x="97" y="70"/>
                    </a:cubicBezTo>
                    <a:cubicBezTo>
                      <a:pt x="94" y="77"/>
                      <a:pt x="80" y="76"/>
                      <a:pt x="76" y="81"/>
                    </a:cubicBezTo>
                    <a:cubicBezTo>
                      <a:pt x="70" y="91"/>
                      <a:pt x="71" y="98"/>
                      <a:pt x="68" y="108"/>
                    </a:cubicBezTo>
                    <a:cubicBezTo>
                      <a:pt x="60" y="135"/>
                      <a:pt x="70" y="134"/>
                      <a:pt x="27" y="136"/>
                    </a:cubicBezTo>
                    <a:cubicBezTo>
                      <a:pt x="27" y="148"/>
                      <a:pt x="23" y="161"/>
                      <a:pt x="32" y="169"/>
                    </a:cubicBezTo>
                    <a:cubicBezTo>
                      <a:pt x="21" y="175"/>
                      <a:pt x="0" y="188"/>
                      <a:pt x="13" y="203"/>
                    </a:cubicBezTo>
                    <a:cubicBezTo>
                      <a:pt x="34" y="228"/>
                      <a:pt x="52" y="177"/>
                      <a:pt x="58" y="164"/>
                    </a:cubicBezTo>
                    <a:cubicBezTo>
                      <a:pt x="65" y="148"/>
                      <a:pt x="75" y="116"/>
                      <a:pt x="89" y="105"/>
                    </a:cubicBezTo>
                    <a:cubicBezTo>
                      <a:pt x="98" y="98"/>
                      <a:pt x="111" y="101"/>
                      <a:pt x="121" y="94"/>
                    </a:cubicBezTo>
                    <a:cubicBezTo>
                      <a:pt x="145" y="80"/>
                      <a:pt x="125" y="70"/>
                      <a:pt x="130" y="51"/>
                    </a:cubicBezTo>
                    <a:cubicBezTo>
                      <a:pt x="135" y="35"/>
                      <a:pt x="151" y="36"/>
                      <a:pt x="162" y="29"/>
                    </a:cubicBezTo>
                    <a:cubicBezTo>
                      <a:pt x="208" y="3"/>
                      <a:pt x="160" y="0"/>
                      <a:pt x="127" y="0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" name="Freeform 977"/>
              <p:cNvSpPr>
                <a:spLocks/>
              </p:cNvSpPr>
              <p:nvPr/>
            </p:nvSpPr>
            <p:spPr bwMode="auto">
              <a:xfrm>
                <a:off x="1752" y="2769"/>
                <a:ext cx="206" cy="237"/>
              </a:xfrm>
              <a:custGeom>
                <a:avLst/>
                <a:gdLst>
                  <a:gd name="T0" fmla="*/ 2720 w 134"/>
                  <a:gd name="T1" fmla="*/ 0 h 154"/>
                  <a:gd name="T2" fmla="*/ 2455 w 134"/>
                  <a:gd name="T3" fmla="*/ 1260 h 154"/>
                  <a:gd name="T4" fmla="*/ 1331 w 134"/>
                  <a:gd name="T5" fmla="*/ 1476 h 154"/>
                  <a:gd name="T6" fmla="*/ 1519 w 134"/>
                  <a:gd name="T7" fmla="*/ 2984 h 154"/>
                  <a:gd name="T8" fmla="*/ 978 w 134"/>
                  <a:gd name="T9" fmla="*/ 3798 h 154"/>
                  <a:gd name="T10" fmla="*/ 2129 w 134"/>
                  <a:gd name="T11" fmla="*/ 4337 h 154"/>
                  <a:gd name="T12" fmla="*/ 2609 w 134"/>
                  <a:gd name="T13" fmla="*/ 2984 h 154"/>
                  <a:gd name="T14" fmla="*/ 3368 w 134"/>
                  <a:gd name="T15" fmla="*/ 3152 h 154"/>
                  <a:gd name="T16" fmla="*/ 2784 w 134"/>
                  <a:gd name="T17" fmla="*/ 2084 h 154"/>
                  <a:gd name="T18" fmla="*/ 3145 w 134"/>
                  <a:gd name="T19" fmla="*/ 346 h 1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4"/>
                  <a:gd name="T31" fmla="*/ 0 h 154"/>
                  <a:gd name="T32" fmla="*/ 134 w 134"/>
                  <a:gd name="T33" fmla="*/ 154 h 1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4" h="154">
                    <a:moveTo>
                      <a:pt x="87" y="0"/>
                    </a:moveTo>
                    <a:cubicBezTo>
                      <a:pt x="88" y="14"/>
                      <a:pt x="89" y="29"/>
                      <a:pt x="79" y="40"/>
                    </a:cubicBezTo>
                    <a:cubicBezTo>
                      <a:pt x="65" y="56"/>
                      <a:pt x="58" y="43"/>
                      <a:pt x="43" y="47"/>
                    </a:cubicBezTo>
                    <a:cubicBezTo>
                      <a:pt x="0" y="57"/>
                      <a:pt x="45" y="75"/>
                      <a:pt x="49" y="95"/>
                    </a:cubicBezTo>
                    <a:cubicBezTo>
                      <a:pt x="51" y="110"/>
                      <a:pt x="34" y="108"/>
                      <a:pt x="31" y="121"/>
                    </a:cubicBezTo>
                    <a:cubicBezTo>
                      <a:pt x="27" y="146"/>
                      <a:pt x="53" y="154"/>
                      <a:pt x="68" y="138"/>
                    </a:cubicBezTo>
                    <a:cubicBezTo>
                      <a:pt x="79" y="128"/>
                      <a:pt x="69" y="104"/>
                      <a:pt x="84" y="95"/>
                    </a:cubicBezTo>
                    <a:cubicBezTo>
                      <a:pt x="87" y="94"/>
                      <a:pt x="104" y="100"/>
                      <a:pt x="108" y="100"/>
                    </a:cubicBezTo>
                    <a:cubicBezTo>
                      <a:pt x="111" y="85"/>
                      <a:pt x="97" y="76"/>
                      <a:pt x="89" y="66"/>
                    </a:cubicBezTo>
                    <a:cubicBezTo>
                      <a:pt x="98" y="49"/>
                      <a:pt x="134" y="31"/>
                      <a:pt x="101" y="11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" name="Freeform 978"/>
              <p:cNvSpPr>
                <a:spLocks/>
              </p:cNvSpPr>
              <p:nvPr/>
            </p:nvSpPr>
            <p:spPr bwMode="auto">
              <a:xfrm>
                <a:off x="1921" y="2951"/>
                <a:ext cx="447" cy="315"/>
              </a:xfrm>
              <a:custGeom>
                <a:avLst/>
                <a:gdLst>
                  <a:gd name="T0" fmla="*/ 1461 w 290"/>
                  <a:gd name="T1" fmla="*/ 716 h 205"/>
                  <a:gd name="T2" fmla="*/ 2062 w 290"/>
                  <a:gd name="T3" fmla="*/ 2774 h 205"/>
                  <a:gd name="T4" fmla="*/ 1014 w 290"/>
                  <a:gd name="T5" fmla="*/ 3926 h 205"/>
                  <a:gd name="T6" fmla="*/ 293 w 290"/>
                  <a:gd name="T7" fmla="*/ 5154 h 205"/>
                  <a:gd name="T8" fmla="*/ 2334 w 290"/>
                  <a:gd name="T9" fmla="*/ 4123 h 205"/>
                  <a:gd name="T10" fmla="*/ 3787 w 290"/>
                  <a:gd name="T11" fmla="*/ 5395 h 205"/>
                  <a:gd name="T12" fmla="*/ 5608 w 290"/>
                  <a:gd name="T13" fmla="*/ 5347 h 205"/>
                  <a:gd name="T14" fmla="*/ 7778 w 290"/>
                  <a:gd name="T15" fmla="*/ 5808 h 205"/>
                  <a:gd name="T16" fmla="*/ 6346 w 290"/>
                  <a:gd name="T17" fmla="*/ 4516 h 205"/>
                  <a:gd name="T18" fmla="*/ 4547 w 290"/>
                  <a:gd name="T19" fmla="*/ 3084 h 205"/>
                  <a:gd name="T20" fmla="*/ 3787 w 290"/>
                  <a:gd name="T21" fmla="*/ 2305 h 205"/>
                  <a:gd name="T22" fmla="*/ 3861 w 290"/>
                  <a:gd name="T23" fmla="*/ 635 h 205"/>
                  <a:gd name="T24" fmla="*/ 1948 w 290"/>
                  <a:gd name="T25" fmla="*/ 522 h 2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0"/>
                  <a:gd name="T40" fmla="*/ 0 h 205"/>
                  <a:gd name="T41" fmla="*/ 290 w 290"/>
                  <a:gd name="T42" fmla="*/ 205 h 2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0" h="205">
                    <a:moveTo>
                      <a:pt x="46" y="23"/>
                    </a:moveTo>
                    <a:cubicBezTo>
                      <a:pt x="62" y="40"/>
                      <a:pt x="72" y="66"/>
                      <a:pt x="65" y="89"/>
                    </a:cubicBezTo>
                    <a:cubicBezTo>
                      <a:pt x="57" y="115"/>
                      <a:pt x="51" y="111"/>
                      <a:pt x="32" y="126"/>
                    </a:cubicBezTo>
                    <a:cubicBezTo>
                      <a:pt x="20" y="135"/>
                      <a:pt x="0" y="150"/>
                      <a:pt x="9" y="166"/>
                    </a:cubicBezTo>
                    <a:cubicBezTo>
                      <a:pt x="32" y="205"/>
                      <a:pt x="60" y="137"/>
                      <a:pt x="73" y="133"/>
                    </a:cubicBezTo>
                    <a:cubicBezTo>
                      <a:pt x="103" y="124"/>
                      <a:pt x="105" y="159"/>
                      <a:pt x="119" y="174"/>
                    </a:cubicBezTo>
                    <a:cubicBezTo>
                      <a:pt x="146" y="203"/>
                      <a:pt x="146" y="177"/>
                      <a:pt x="176" y="172"/>
                    </a:cubicBezTo>
                    <a:cubicBezTo>
                      <a:pt x="200" y="168"/>
                      <a:pt x="221" y="200"/>
                      <a:pt x="244" y="187"/>
                    </a:cubicBezTo>
                    <a:cubicBezTo>
                      <a:pt x="290" y="162"/>
                      <a:pt x="236" y="97"/>
                      <a:pt x="199" y="145"/>
                    </a:cubicBezTo>
                    <a:cubicBezTo>
                      <a:pt x="177" y="134"/>
                      <a:pt x="161" y="112"/>
                      <a:pt x="143" y="99"/>
                    </a:cubicBezTo>
                    <a:cubicBezTo>
                      <a:pt x="128" y="88"/>
                      <a:pt x="124" y="110"/>
                      <a:pt x="119" y="74"/>
                    </a:cubicBezTo>
                    <a:cubicBezTo>
                      <a:pt x="117" y="59"/>
                      <a:pt x="128" y="33"/>
                      <a:pt x="121" y="20"/>
                    </a:cubicBezTo>
                    <a:cubicBezTo>
                      <a:pt x="110" y="0"/>
                      <a:pt x="74" y="0"/>
                      <a:pt x="61" y="17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" name="Freeform 979"/>
              <p:cNvSpPr>
                <a:spLocks/>
              </p:cNvSpPr>
              <p:nvPr/>
            </p:nvSpPr>
            <p:spPr bwMode="auto">
              <a:xfrm>
                <a:off x="1895" y="1965"/>
                <a:ext cx="148" cy="180"/>
              </a:xfrm>
              <a:custGeom>
                <a:avLst/>
                <a:gdLst>
                  <a:gd name="T0" fmla="*/ 1338 w 96"/>
                  <a:gd name="T1" fmla="*/ 66 h 117"/>
                  <a:gd name="T2" fmla="*/ 351 w 96"/>
                  <a:gd name="T3" fmla="*/ 643 h 117"/>
                  <a:gd name="T4" fmla="*/ 1243 w 96"/>
                  <a:gd name="T5" fmla="*/ 1569 h 117"/>
                  <a:gd name="T6" fmla="*/ 1418 w 96"/>
                  <a:gd name="T7" fmla="*/ 2812 h 117"/>
                  <a:gd name="T8" fmla="*/ 2482 w 96"/>
                  <a:gd name="T9" fmla="*/ 3671 h 117"/>
                  <a:gd name="T10" fmla="*/ 2299 w 96"/>
                  <a:gd name="T11" fmla="*/ 1854 h 117"/>
                  <a:gd name="T12" fmla="*/ 2186 w 96"/>
                  <a:gd name="T13" fmla="*/ 1218 h 117"/>
                  <a:gd name="T14" fmla="*/ 1531 w 96"/>
                  <a:gd name="T15" fmla="*/ 448 h 117"/>
                  <a:gd name="T16" fmla="*/ 1243 w 96"/>
                  <a:gd name="T17" fmla="*/ 448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117"/>
                  <a:gd name="T29" fmla="*/ 96 w 96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117">
                    <a:moveTo>
                      <a:pt x="42" y="2"/>
                    </a:moveTo>
                    <a:cubicBezTo>
                      <a:pt x="30" y="6"/>
                      <a:pt x="0" y="0"/>
                      <a:pt x="11" y="21"/>
                    </a:cubicBezTo>
                    <a:cubicBezTo>
                      <a:pt x="23" y="42"/>
                      <a:pt x="35" y="22"/>
                      <a:pt x="39" y="50"/>
                    </a:cubicBezTo>
                    <a:cubicBezTo>
                      <a:pt x="42" y="68"/>
                      <a:pt x="25" y="68"/>
                      <a:pt x="45" y="90"/>
                    </a:cubicBezTo>
                    <a:cubicBezTo>
                      <a:pt x="56" y="102"/>
                      <a:pt x="69" y="102"/>
                      <a:pt x="78" y="117"/>
                    </a:cubicBezTo>
                    <a:cubicBezTo>
                      <a:pt x="96" y="104"/>
                      <a:pt x="78" y="75"/>
                      <a:pt x="72" y="59"/>
                    </a:cubicBezTo>
                    <a:cubicBezTo>
                      <a:pt x="70" y="53"/>
                      <a:pt x="74" y="48"/>
                      <a:pt x="69" y="39"/>
                    </a:cubicBezTo>
                    <a:cubicBezTo>
                      <a:pt x="63" y="28"/>
                      <a:pt x="51" y="29"/>
                      <a:pt x="48" y="14"/>
                    </a:cubicBezTo>
                    <a:cubicBezTo>
                      <a:pt x="45" y="13"/>
                      <a:pt x="41" y="15"/>
                      <a:pt x="39" y="14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Freeform 980"/>
              <p:cNvSpPr>
                <a:spLocks/>
              </p:cNvSpPr>
              <p:nvPr/>
            </p:nvSpPr>
            <p:spPr bwMode="auto">
              <a:xfrm>
                <a:off x="2051" y="1720"/>
                <a:ext cx="197" cy="388"/>
              </a:xfrm>
              <a:custGeom>
                <a:avLst/>
                <a:gdLst>
                  <a:gd name="T0" fmla="*/ 2738 w 128"/>
                  <a:gd name="T1" fmla="*/ 2693 h 252"/>
                  <a:gd name="T2" fmla="*/ 1582 w 128"/>
                  <a:gd name="T3" fmla="*/ 3686 h 252"/>
                  <a:gd name="T4" fmla="*/ 1699 w 128"/>
                  <a:gd name="T5" fmla="*/ 5364 h 252"/>
                  <a:gd name="T6" fmla="*/ 448 w 128"/>
                  <a:gd name="T7" fmla="*/ 7073 h 252"/>
                  <a:gd name="T8" fmla="*/ 533 w 128"/>
                  <a:gd name="T9" fmla="*/ 7854 h 252"/>
                  <a:gd name="T10" fmla="*/ 1396 w 128"/>
                  <a:gd name="T11" fmla="*/ 6958 h 252"/>
                  <a:gd name="T12" fmla="*/ 2583 w 128"/>
                  <a:gd name="T13" fmla="*/ 6792 h 252"/>
                  <a:gd name="T14" fmla="*/ 2840 w 128"/>
                  <a:gd name="T15" fmla="*/ 5364 h 252"/>
                  <a:gd name="T16" fmla="*/ 3455 w 128"/>
                  <a:gd name="T17" fmla="*/ 3917 h 252"/>
                  <a:gd name="T18" fmla="*/ 3383 w 128"/>
                  <a:gd name="T19" fmla="*/ 2217 h 252"/>
                  <a:gd name="T20" fmla="*/ 3383 w 128"/>
                  <a:gd name="T21" fmla="*/ 0 h 252"/>
                  <a:gd name="T22" fmla="*/ 2558 w 128"/>
                  <a:gd name="T23" fmla="*/ 2500 h 2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8"/>
                  <a:gd name="T37" fmla="*/ 0 h 252"/>
                  <a:gd name="T38" fmla="*/ 128 w 128"/>
                  <a:gd name="T39" fmla="*/ 252 h 2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8" h="252">
                    <a:moveTo>
                      <a:pt x="87" y="85"/>
                    </a:moveTo>
                    <a:cubicBezTo>
                      <a:pt x="74" y="91"/>
                      <a:pt x="55" y="102"/>
                      <a:pt x="50" y="117"/>
                    </a:cubicBezTo>
                    <a:cubicBezTo>
                      <a:pt x="44" y="135"/>
                      <a:pt x="62" y="155"/>
                      <a:pt x="54" y="170"/>
                    </a:cubicBezTo>
                    <a:cubicBezTo>
                      <a:pt x="44" y="190"/>
                      <a:pt x="0" y="187"/>
                      <a:pt x="14" y="224"/>
                    </a:cubicBezTo>
                    <a:cubicBezTo>
                      <a:pt x="8" y="231"/>
                      <a:pt x="4" y="246"/>
                      <a:pt x="17" y="249"/>
                    </a:cubicBezTo>
                    <a:cubicBezTo>
                      <a:pt x="32" y="252"/>
                      <a:pt x="35" y="226"/>
                      <a:pt x="44" y="220"/>
                    </a:cubicBezTo>
                    <a:cubicBezTo>
                      <a:pt x="56" y="214"/>
                      <a:pt x="74" y="222"/>
                      <a:pt x="82" y="215"/>
                    </a:cubicBezTo>
                    <a:cubicBezTo>
                      <a:pt x="92" y="206"/>
                      <a:pt x="86" y="181"/>
                      <a:pt x="90" y="170"/>
                    </a:cubicBezTo>
                    <a:cubicBezTo>
                      <a:pt x="94" y="153"/>
                      <a:pt x="106" y="140"/>
                      <a:pt x="110" y="124"/>
                    </a:cubicBezTo>
                    <a:cubicBezTo>
                      <a:pt x="115" y="106"/>
                      <a:pt x="106" y="88"/>
                      <a:pt x="108" y="70"/>
                    </a:cubicBezTo>
                    <a:cubicBezTo>
                      <a:pt x="111" y="47"/>
                      <a:pt x="128" y="21"/>
                      <a:pt x="108" y="0"/>
                    </a:cubicBezTo>
                    <a:cubicBezTo>
                      <a:pt x="87" y="12"/>
                      <a:pt x="89" y="57"/>
                      <a:pt x="81" y="79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Freeform 981"/>
              <p:cNvSpPr>
                <a:spLocks/>
              </p:cNvSpPr>
              <p:nvPr/>
            </p:nvSpPr>
            <p:spPr bwMode="auto">
              <a:xfrm>
                <a:off x="2193" y="1820"/>
                <a:ext cx="306" cy="351"/>
              </a:xfrm>
              <a:custGeom>
                <a:avLst/>
                <a:gdLst>
                  <a:gd name="T0" fmla="*/ 1996 w 199"/>
                  <a:gd name="T1" fmla="*/ 3605 h 228"/>
                  <a:gd name="T2" fmla="*/ 1745 w 199"/>
                  <a:gd name="T3" fmla="*/ 7100 h 228"/>
                  <a:gd name="T4" fmla="*/ 3320 w 199"/>
                  <a:gd name="T5" fmla="*/ 5579 h 228"/>
                  <a:gd name="T6" fmla="*/ 3660 w 199"/>
                  <a:gd name="T7" fmla="*/ 4740 h 228"/>
                  <a:gd name="T8" fmla="*/ 3246 w 199"/>
                  <a:gd name="T9" fmla="*/ 3605 h 228"/>
                  <a:gd name="T10" fmla="*/ 4876 w 199"/>
                  <a:gd name="T11" fmla="*/ 2996 h 228"/>
                  <a:gd name="T12" fmla="*/ 5628 w 199"/>
                  <a:gd name="T13" fmla="*/ 3382 h 228"/>
                  <a:gd name="T14" fmla="*/ 6174 w 199"/>
                  <a:gd name="T15" fmla="*/ 1872 h 228"/>
                  <a:gd name="T16" fmla="*/ 5450 w 199"/>
                  <a:gd name="T17" fmla="*/ 0 h 228"/>
                  <a:gd name="T18" fmla="*/ 4698 w 199"/>
                  <a:gd name="T19" fmla="*/ 1946 h 228"/>
                  <a:gd name="T20" fmla="*/ 3544 w 199"/>
                  <a:gd name="T21" fmla="*/ 1946 h 228"/>
                  <a:gd name="T22" fmla="*/ 3025 w 199"/>
                  <a:gd name="T23" fmla="*/ 2996 h 228"/>
                  <a:gd name="T24" fmla="*/ 2497 w 199"/>
                  <a:gd name="T25" fmla="*/ 3408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9"/>
                  <a:gd name="T40" fmla="*/ 0 h 228"/>
                  <a:gd name="T41" fmla="*/ 199 w 199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9" h="228">
                    <a:moveTo>
                      <a:pt x="64" y="114"/>
                    </a:moveTo>
                    <a:cubicBezTo>
                      <a:pt x="31" y="128"/>
                      <a:pt x="0" y="221"/>
                      <a:pt x="56" y="225"/>
                    </a:cubicBezTo>
                    <a:cubicBezTo>
                      <a:pt x="89" y="228"/>
                      <a:pt x="82" y="176"/>
                      <a:pt x="106" y="177"/>
                    </a:cubicBezTo>
                    <a:cubicBezTo>
                      <a:pt x="106" y="165"/>
                      <a:pt x="117" y="158"/>
                      <a:pt x="117" y="150"/>
                    </a:cubicBezTo>
                    <a:cubicBezTo>
                      <a:pt x="117" y="137"/>
                      <a:pt x="102" y="126"/>
                      <a:pt x="104" y="114"/>
                    </a:cubicBezTo>
                    <a:cubicBezTo>
                      <a:pt x="108" y="90"/>
                      <a:pt x="141" y="92"/>
                      <a:pt x="156" y="95"/>
                    </a:cubicBezTo>
                    <a:cubicBezTo>
                      <a:pt x="163" y="96"/>
                      <a:pt x="166" y="111"/>
                      <a:pt x="180" y="107"/>
                    </a:cubicBezTo>
                    <a:cubicBezTo>
                      <a:pt x="196" y="102"/>
                      <a:pt x="199" y="71"/>
                      <a:pt x="198" y="59"/>
                    </a:cubicBezTo>
                    <a:cubicBezTo>
                      <a:pt x="198" y="40"/>
                      <a:pt x="188" y="12"/>
                      <a:pt x="174" y="0"/>
                    </a:cubicBezTo>
                    <a:cubicBezTo>
                      <a:pt x="169" y="17"/>
                      <a:pt x="164" y="56"/>
                      <a:pt x="150" y="62"/>
                    </a:cubicBezTo>
                    <a:cubicBezTo>
                      <a:pt x="133" y="70"/>
                      <a:pt x="127" y="53"/>
                      <a:pt x="113" y="62"/>
                    </a:cubicBezTo>
                    <a:cubicBezTo>
                      <a:pt x="103" y="68"/>
                      <a:pt x="98" y="84"/>
                      <a:pt x="97" y="95"/>
                    </a:cubicBezTo>
                    <a:cubicBezTo>
                      <a:pt x="87" y="95"/>
                      <a:pt x="86" y="102"/>
                      <a:pt x="80" y="108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" name="Freeform 982"/>
              <p:cNvSpPr>
                <a:spLocks/>
              </p:cNvSpPr>
              <p:nvPr/>
            </p:nvSpPr>
            <p:spPr bwMode="auto">
              <a:xfrm>
                <a:off x="1655" y="2023"/>
                <a:ext cx="183" cy="176"/>
              </a:xfrm>
              <a:custGeom>
                <a:avLst/>
                <a:gdLst>
                  <a:gd name="T0" fmla="*/ 3712 w 119"/>
                  <a:gd name="T1" fmla="*/ 191 h 114"/>
                  <a:gd name="T2" fmla="*/ 3505 w 119"/>
                  <a:gd name="T3" fmla="*/ 2359 h 114"/>
                  <a:gd name="T4" fmla="*/ 2393 w 119"/>
                  <a:gd name="T5" fmla="*/ 3430 h 114"/>
                  <a:gd name="T6" fmla="*/ 1469 w 119"/>
                  <a:gd name="T7" fmla="*/ 2660 h 114"/>
                  <a:gd name="T8" fmla="*/ 594 w 119"/>
                  <a:gd name="T9" fmla="*/ 2923 h 114"/>
                  <a:gd name="T10" fmla="*/ 0 w 119"/>
                  <a:gd name="T11" fmla="*/ 2359 h 114"/>
                  <a:gd name="T12" fmla="*/ 1916 w 119"/>
                  <a:gd name="T13" fmla="*/ 2510 h 114"/>
                  <a:gd name="T14" fmla="*/ 2193 w 119"/>
                  <a:gd name="T15" fmla="*/ 1068 h 114"/>
                  <a:gd name="T16" fmla="*/ 3420 w 119"/>
                  <a:gd name="T17" fmla="*/ 69 h 114"/>
                  <a:gd name="T18" fmla="*/ 3712 w 119"/>
                  <a:gd name="T19" fmla="*/ 191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114"/>
                  <a:gd name="T32" fmla="*/ 119 w 119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114">
                    <a:moveTo>
                      <a:pt x="119" y="6"/>
                    </a:moveTo>
                    <a:cubicBezTo>
                      <a:pt x="100" y="33"/>
                      <a:pt x="112" y="45"/>
                      <a:pt x="112" y="73"/>
                    </a:cubicBezTo>
                    <a:cubicBezTo>
                      <a:pt x="113" y="97"/>
                      <a:pt x="104" y="114"/>
                      <a:pt x="77" y="106"/>
                    </a:cubicBezTo>
                    <a:cubicBezTo>
                      <a:pt x="65" y="102"/>
                      <a:pt x="63" y="85"/>
                      <a:pt x="47" y="82"/>
                    </a:cubicBezTo>
                    <a:cubicBezTo>
                      <a:pt x="36" y="81"/>
                      <a:pt x="32" y="95"/>
                      <a:pt x="19" y="91"/>
                    </a:cubicBezTo>
                    <a:cubicBezTo>
                      <a:pt x="13" y="89"/>
                      <a:pt x="5" y="78"/>
                      <a:pt x="0" y="73"/>
                    </a:cubicBezTo>
                    <a:cubicBezTo>
                      <a:pt x="11" y="60"/>
                      <a:pt x="44" y="80"/>
                      <a:pt x="61" y="78"/>
                    </a:cubicBezTo>
                    <a:cubicBezTo>
                      <a:pt x="60" y="67"/>
                      <a:pt x="64" y="41"/>
                      <a:pt x="70" y="33"/>
                    </a:cubicBezTo>
                    <a:cubicBezTo>
                      <a:pt x="82" y="20"/>
                      <a:pt x="110" y="26"/>
                      <a:pt x="109" y="2"/>
                    </a:cubicBezTo>
                    <a:cubicBezTo>
                      <a:pt x="113" y="0"/>
                      <a:pt x="116" y="2"/>
                      <a:pt x="119" y="6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" name="Freeform 983"/>
              <p:cNvSpPr>
                <a:spLocks/>
              </p:cNvSpPr>
              <p:nvPr/>
            </p:nvSpPr>
            <p:spPr bwMode="auto">
              <a:xfrm>
                <a:off x="1609" y="2519"/>
                <a:ext cx="242" cy="328"/>
              </a:xfrm>
              <a:custGeom>
                <a:avLst/>
                <a:gdLst>
                  <a:gd name="T0" fmla="*/ 4168 w 157"/>
                  <a:gd name="T1" fmla="*/ 1136 h 213"/>
                  <a:gd name="T2" fmla="*/ 2704 w 157"/>
                  <a:gd name="T3" fmla="*/ 2512 h 213"/>
                  <a:gd name="T4" fmla="*/ 993 w 157"/>
                  <a:gd name="T5" fmla="*/ 3115 h 213"/>
                  <a:gd name="T6" fmla="*/ 1563 w 157"/>
                  <a:gd name="T7" fmla="*/ 5054 h 213"/>
                  <a:gd name="T8" fmla="*/ 2457 w 157"/>
                  <a:gd name="T9" fmla="*/ 6495 h 213"/>
                  <a:gd name="T10" fmla="*/ 2360 w 157"/>
                  <a:gd name="T11" fmla="*/ 3925 h 213"/>
                  <a:gd name="T12" fmla="*/ 2816 w 157"/>
                  <a:gd name="T13" fmla="*/ 2935 h 213"/>
                  <a:gd name="T14" fmla="*/ 3889 w 157"/>
                  <a:gd name="T15" fmla="*/ 2468 h 213"/>
                  <a:gd name="T16" fmla="*/ 3889 w 157"/>
                  <a:gd name="T17" fmla="*/ 1480 h 213"/>
                  <a:gd name="T18" fmla="*/ 4586 w 157"/>
                  <a:gd name="T19" fmla="*/ 1332 h 213"/>
                  <a:gd name="T20" fmla="*/ 4277 w 157"/>
                  <a:gd name="T21" fmla="*/ 373 h 2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7"/>
                  <a:gd name="T34" fmla="*/ 0 h 213"/>
                  <a:gd name="T35" fmla="*/ 157 w 157"/>
                  <a:gd name="T36" fmla="*/ 213 h 2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7" h="213">
                    <a:moveTo>
                      <a:pt x="131" y="36"/>
                    </a:moveTo>
                    <a:cubicBezTo>
                      <a:pt x="90" y="40"/>
                      <a:pt x="98" y="47"/>
                      <a:pt x="85" y="79"/>
                    </a:cubicBezTo>
                    <a:cubicBezTo>
                      <a:pt x="68" y="120"/>
                      <a:pt x="57" y="85"/>
                      <a:pt x="31" y="99"/>
                    </a:cubicBezTo>
                    <a:cubicBezTo>
                      <a:pt x="0" y="116"/>
                      <a:pt x="43" y="146"/>
                      <a:pt x="49" y="160"/>
                    </a:cubicBezTo>
                    <a:cubicBezTo>
                      <a:pt x="56" y="176"/>
                      <a:pt x="45" y="213"/>
                      <a:pt x="77" y="205"/>
                    </a:cubicBezTo>
                    <a:cubicBezTo>
                      <a:pt x="83" y="175"/>
                      <a:pt x="69" y="152"/>
                      <a:pt x="74" y="124"/>
                    </a:cubicBezTo>
                    <a:cubicBezTo>
                      <a:pt x="99" y="120"/>
                      <a:pt x="79" y="105"/>
                      <a:pt x="88" y="93"/>
                    </a:cubicBezTo>
                    <a:cubicBezTo>
                      <a:pt x="98" y="82"/>
                      <a:pt x="114" y="89"/>
                      <a:pt x="122" y="78"/>
                    </a:cubicBezTo>
                    <a:cubicBezTo>
                      <a:pt x="127" y="71"/>
                      <a:pt x="117" y="55"/>
                      <a:pt x="122" y="47"/>
                    </a:cubicBezTo>
                    <a:cubicBezTo>
                      <a:pt x="128" y="38"/>
                      <a:pt x="140" y="47"/>
                      <a:pt x="144" y="42"/>
                    </a:cubicBezTo>
                    <a:cubicBezTo>
                      <a:pt x="152" y="30"/>
                      <a:pt x="157" y="0"/>
                      <a:pt x="134" y="12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" name="Freeform 984"/>
              <p:cNvSpPr>
                <a:spLocks/>
              </p:cNvSpPr>
              <p:nvPr/>
            </p:nvSpPr>
            <p:spPr bwMode="auto">
              <a:xfrm>
                <a:off x="2020" y="2425"/>
                <a:ext cx="277" cy="187"/>
              </a:xfrm>
              <a:custGeom>
                <a:avLst/>
                <a:gdLst>
                  <a:gd name="T0" fmla="*/ 3921 w 180"/>
                  <a:gd name="T1" fmla="*/ 108 h 121"/>
                  <a:gd name="T2" fmla="*/ 2271 w 180"/>
                  <a:gd name="T3" fmla="*/ 108 h 121"/>
                  <a:gd name="T4" fmla="*/ 1821 w 180"/>
                  <a:gd name="T5" fmla="*/ 1182 h 121"/>
                  <a:gd name="T6" fmla="*/ 303 w 180"/>
                  <a:gd name="T7" fmla="*/ 1598 h 121"/>
                  <a:gd name="T8" fmla="*/ 1060 w 180"/>
                  <a:gd name="T9" fmla="*/ 3640 h 121"/>
                  <a:gd name="T10" fmla="*/ 1939 w 180"/>
                  <a:gd name="T11" fmla="*/ 2749 h 121"/>
                  <a:gd name="T12" fmla="*/ 2510 w 180"/>
                  <a:gd name="T13" fmla="*/ 2627 h 121"/>
                  <a:gd name="T14" fmla="*/ 2685 w 180"/>
                  <a:gd name="T15" fmla="*/ 1895 h 121"/>
                  <a:gd name="T16" fmla="*/ 2962 w 180"/>
                  <a:gd name="T17" fmla="*/ 1369 h 121"/>
                  <a:gd name="T18" fmla="*/ 4018 w 180"/>
                  <a:gd name="T19" fmla="*/ 1077 h 121"/>
                  <a:gd name="T20" fmla="*/ 5300 w 180"/>
                  <a:gd name="T21" fmla="*/ 1182 h 121"/>
                  <a:gd name="T22" fmla="*/ 4213 w 180"/>
                  <a:gd name="T23" fmla="*/ 303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0"/>
                  <a:gd name="T37" fmla="*/ 0 h 121"/>
                  <a:gd name="T38" fmla="*/ 180 w 180"/>
                  <a:gd name="T39" fmla="*/ 121 h 1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0" h="121">
                    <a:moveTo>
                      <a:pt x="125" y="3"/>
                    </a:moveTo>
                    <a:cubicBezTo>
                      <a:pt x="108" y="8"/>
                      <a:pt x="91" y="0"/>
                      <a:pt x="72" y="3"/>
                    </a:cubicBezTo>
                    <a:cubicBezTo>
                      <a:pt x="68" y="13"/>
                      <a:pt x="66" y="29"/>
                      <a:pt x="58" y="36"/>
                    </a:cubicBezTo>
                    <a:cubicBezTo>
                      <a:pt x="47" y="45"/>
                      <a:pt x="18" y="39"/>
                      <a:pt x="10" y="49"/>
                    </a:cubicBezTo>
                    <a:cubicBezTo>
                      <a:pt x="0" y="62"/>
                      <a:pt x="23" y="107"/>
                      <a:pt x="34" y="112"/>
                    </a:cubicBezTo>
                    <a:cubicBezTo>
                      <a:pt x="53" y="121"/>
                      <a:pt x="49" y="100"/>
                      <a:pt x="62" y="85"/>
                    </a:cubicBezTo>
                    <a:cubicBezTo>
                      <a:pt x="65" y="81"/>
                      <a:pt x="78" y="84"/>
                      <a:pt x="80" y="81"/>
                    </a:cubicBezTo>
                    <a:cubicBezTo>
                      <a:pt x="83" y="76"/>
                      <a:pt x="83" y="61"/>
                      <a:pt x="85" y="58"/>
                    </a:cubicBezTo>
                    <a:cubicBezTo>
                      <a:pt x="90" y="53"/>
                      <a:pt x="87" y="47"/>
                      <a:pt x="94" y="42"/>
                    </a:cubicBezTo>
                    <a:cubicBezTo>
                      <a:pt x="95" y="41"/>
                      <a:pt x="125" y="33"/>
                      <a:pt x="128" y="33"/>
                    </a:cubicBezTo>
                    <a:cubicBezTo>
                      <a:pt x="141" y="32"/>
                      <a:pt x="154" y="34"/>
                      <a:pt x="168" y="36"/>
                    </a:cubicBezTo>
                    <a:cubicBezTo>
                      <a:pt x="180" y="13"/>
                      <a:pt x="151" y="10"/>
                      <a:pt x="134" y="9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" name="Freeform 985"/>
              <p:cNvSpPr>
                <a:spLocks/>
              </p:cNvSpPr>
              <p:nvPr/>
            </p:nvSpPr>
            <p:spPr bwMode="auto">
              <a:xfrm>
                <a:off x="1955" y="2897"/>
                <a:ext cx="224" cy="252"/>
              </a:xfrm>
              <a:custGeom>
                <a:avLst/>
                <a:gdLst>
                  <a:gd name="T0" fmla="*/ 2374 w 145"/>
                  <a:gd name="T1" fmla="*/ 366 h 164"/>
                  <a:gd name="T2" fmla="*/ 774 w 145"/>
                  <a:gd name="T3" fmla="*/ 0 h 164"/>
                  <a:gd name="T4" fmla="*/ 1179 w 145"/>
                  <a:gd name="T5" fmla="*/ 1515 h 164"/>
                  <a:gd name="T6" fmla="*/ 1117 w 145"/>
                  <a:gd name="T7" fmla="*/ 3191 h 164"/>
                  <a:gd name="T8" fmla="*/ 354 w 145"/>
                  <a:gd name="T9" fmla="*/ 4262 h 164"/>
                  <a:gd name="T10" fmla="*/ 1778 w 145"/>
                  <a:gd name="T11" fmla="*/ 3991 h 164"/>
                  <a:gd name="T12" fmla="*/ 3045 w 145"/>
                  <a:gd name="T13" fmla="*/ 4903 h 164"/>
                  <a:gd name="T14" fmla="*/ 4460 w 145"/>
                  <a:gd name="T15" fmla="*/ 4999 h 164"/>
                  <a:gd name="T16" fmla="*/ 3470 w 145"/>
                  <a:gd name="T17" fmla="*/ 3385 h 164"/>
                  <a:gd name="T18" fmla="*/ 3535 w 145"/>
                  <a:gd name="T19" fmla="*/ 1985 h 164"/>
                  <a:gd name="T20" fmla="*/ 2374 w 145"/>
                  <a:gd name="T21" fmla="*/ 466 h 1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5"/>
                  <a:gd name="T34" fmla="*/ 0 h 164"/>
                  <a:gd name="T35" fmla="*/ 145 w 145"/>
                  <a:gd name="T36" fmla="*/ 164 h 1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5" h="164">
                    <a:moveTo>
                      <a:pt x="73" y="12"/>
                    </a:moveTo>
                    <a:cubicBezTo>
                      <a:pt x="56" y="7"/>
                      <a:pt x="34" y="16"/>
                      <a:pt x="24" y="0"/>
                    </a:cubicBezTo>
                    <a:cubicBezTo>
                      <a:pt x="13" y="20"/>
                      <a:pt x="32" y="30"/>
                      <a:pt x="36" y="49"/>
                    </a:cubicBezTo>
                    <a:cubicBezTo>
                      <a:pt x="38" y="55"/>
                      <a:pt x="37" y="97"/>
                      <a:pt x="34" y="103"/>
                    </a:cubicBezTo>
                    <a:cubicBezTo>
                      <a:pt x="23" y="122"/>
                      <a:pt x="0" y="110"/>
                      <a:pt x="11" y="137"/>
                    </a:cubicBezTo>
                    <a:cubicBezTo>
                      <a:pt x="23" y="164"/>
                      <a:pt x="42" y="145"/>
                      <a:pt x="55" y="128"/>
                    </a:cubicBezTo>
                    <a:cubicBezTo>
                      <a:pt x="68" y="138"/>
                      <a:pt x="76" y="154"/>
                      <a:pt x="94" y="158"/>
                    </a:cubicBezTo>
                    <a:cubicBezTo>
                      <a:pt x="108" y="161"/>
                      <a:pt x="118" y="147"/>
                      <a:pt x="137" y="161"/>
                    </a:cubicBezTo>
                    <a:cubicBezTo>
                      <a:pt x="145" y="141"/>
                      <a:pt x="114" y="128"/>
                      <a:pt x="107" y="109"/>
                    </a:cubicBezTo>
                    <a:cubicBezTo>
                      <a:pt x="99" y="91"/>
                      <a:pt x="111" y="79"/>
                      <a:pt x="109" y="64"/>
                    </a:cubicBezTo>
                    <a:cubicBezTo>
                      <a:pt x="107" y="41"/>
                      <a:pt x="88" y="35"/>
                      <a:pt x="73" y="15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" name="Freeform 986"/>
              <p:cNvSpPr>
                <a:spLocks/>
              </p:cNvSpPr>
              <p:nvPr/>
            </p:nvSpPr>
            <p:spPr bwMode="auto">
              <a:xfrm>
                <a:off x="1823" y="2772"/>
                <a:ext cx="125" cy="163"/>
              </a:xfrm>
              <a:custGeom>
                <a:avLst/>
                <a:gdLst>
                  <a:gd name="T0" fmla="*/ 1713 w 81"/>
                  <a:gd name="T1" fmla="*/ 366 h 106"/>
                  <a:gd name="T2" fmla="*/ 728 w 81"/>
                  <a:gd name="T3" fmla="*/ 0 h 106"/>
                  <a:gd name="T4" fmla="*/ 698 w 81"/>
                  <a:gd name="T5" fmla="*/ 1934 h 106"/>
                  <a:gd name="T6" fmla="*/ 889 w 81"/>
                  <a:gd name="T7" fmla="*/ 2723 h 106"/>
                  <a:gd name="T8" fmla="*/ 1162 w 81"/>
                  <a:gd name="T9" fmla="*/ 1790 h 106"/>
                  <a:gd name="T10" fmla="*/ 1995 w 81"/>
                  <a:gd name="T11" fmla="*/ 1521 h 106"/>
                  <a:gd name="T12" fmla="*/ 2485 w 81"/>
                  <a:gd name="T13" fmla="*/ 1033 h 106"/>
                  <a:gd name="T14" fmla="*/ 1995 w 81"/>
                  <a:gd name="T15" fmla="*/ 466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106"/>
                  <a:gd name="T26" fmla="*/ 81 w 81"/>
                  <a:gd name="T27" fmla="*/ 106 h 1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106">
                    <a:moveTo>
                      <a:pt x="53" y="12"/>
                    </a:moveTo>
                    <a:cubicBezTo>
                      <a:pt x="45" y="5"/>
                      <a:pt x="33" y="1"/>
                      <a:pt x="23" y="0"/>
                    </a:cubicBezTo>
                    <a:cubicBezTo>
                      <a:pt x="16" y="21"/>
                      <a:pt x="25" y="44"/>
                      <a:pt x="22" y="62"/>
                    </a:cubicBezTo>
                    <a:cubicBezTo>
                      <a:pt x="22" y="63"/>
                      <a:pt x="0" y="106"/>
                      <a:pt x="28" y="87"/>
                    </a:cubicBezTo>
                    <a:cubicBezTo>
                      <a:pt x="36" y="81"/>
                      <a:pt x="28" y="64"/>
                      <a:pt x="36" y="57"/>
                    </a:cubicBezTo>
                    <a:cubicBezTo>
                      <a:pt x="45" y="47"/>
                      <a:pt x="54" y="54"/>
                      <a:pt x="62" y="49"/>
                    </a:cubicBezTo>
                    <a:cubicBezTo>
                      <a:pt x="67" y="45"/>
                      <a:pt x="81" y="53"/>
                      <a:pt x="77" y="33"/>
                    </a:cubicBezTo>
                    <a:cubicBezTo>
                      <a:pt x="75" y="24"/>
                      <a:pt x="70" y="18"/>
                      <a:pt x="62" y="15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" name="Freeform 987"/>
              <p:cNvSpPr>
                <a:spLocks/>
              </p:cNvSpPr>
              <p:nvPr/>
            </p:nvSpPr>
            <p:spPr bwMode="auto">
              <a:xfrm>
                <a:off x="2417" y="2853"/>
                <a:ext cx="324" cy="347"/>
              </a:xfrm>
              <a:custGeom>
                <a:avLst/>
                <a:gdLst>
                  <a:gd name="T0" fmla="*/ 0 w 210"/>
                  <a:gd name="T1" fmla="*/ 7198 h 225"/>
                  <a:gd name="T2" fmla="*/ 1065 w 210"/>
                  <a:gd name="T3" fmla="*/ 4317 h 225"/>
                  <a:gd name="T4" fmla="*/ 2064 w 210"/>
                  <a:gd name="T5" fmla="*/ 4667 h 225"/>
                  <a:gd name="T6" fmla="*/ 2211 w 210"/>
                  <a:gd name="T7" fmla="*/ 3842 h 225"/>
                  <a:gd name="T8" fmla="*/ 2882 w 210"/>
                  <a:gd name="T9" fmla="*/ 3650 h 225"/>
                  <a:gd name="T10" fmla="*/ 3897 w 210"/>
                  <a:gd name="T11" fmla="*/ 2688 h 225"/>
                  <a:gd name="T12" fmla="*/ 5366 w 210"/>
                  <a:gd name="T13" fmla="*/ 1886 h 225"/>
                  <a:gd name="T14" fmla="*/ 6585 w 210"/>
                  <a:gd name="T15" fmla="*/ 0 h 225"/>
                  <a:gd name="T16" fmla="*/ 5491 w 210"/>
                  <a:gd name="T17" fmla="*/ 2835 h 225"/>
                  <a:gd name="T18" fmla="*/ 3849 w 210"/>
                  <a:gd name="T19" fmla="*/ 4317 h 225"/>
                  <a:gd name="T20" fmla="*/ 961 w 210"/>
                  <a:gd name="T21" fmla="*/ 6969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0"/>
                  <a:gd name="T34" fmla="*/ 0 h 225"/>
                  <a:gd name="T35" fmla="*/ 210 w 210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0" h="225">
                    <a:moveTo>
                      <a:pt x="0" y="225"/>
                    </a:moveTo>
                    <a:cubicBezTo>
                      <a:pt x="45" y="206"/>
                      <a:pt x="30" y="172"/>
                      <a:pt x="33" y="135"/>
                    </a:cubicBezTo>
                    <a:cubicBezTo>
                      <a:pt x="45" y="134"/>
                      <a:pt x="53" y="144"/>
                      <a:pt x="64" y="146"/>
                    </a:cubicBezTo>
                    <a:cubicBezTo>
                      <a:pt x="65" y="139"/>
                      <a:pt x="65" y="125"/>
                      <a:pt x="69" y="120"/>
                    </a:cubicBezTo>
                    <a:cubicBezTo>
                      <a:pt x="76" y="113"/>
                      <a:pt x="83" y="120"/>
                      <a:pt x="90" y="114"/>
                    </a:cubicBezTo>
                    <a:cubicBezTo>
                      <a:pt x="102" y="104"/>
                      <a:pt x="105" y="94"/>
                      <a:pt x="121" y="84"/>
                    </a:cubicBezTo>
                    <a:cubicBezTo>
                      <a:pt x="137" y="73"/>
                      <a:pt x="153" y="71"/>
                      <a:pt x="167" y="59"/>
                    </a:cubicBezTo>
                    <a:cubicBezTo>
                      <a:pt x="182" y="46"/>
                      <a:pt x="198" y="17"/>
                      <a:pt x="205" y="0"/>
                    </a:cubicBezTo>
                    <a:cubicBezTo>
                      <a:pt x="210" y="31"/>
                      <a:pt x="186" y="64"/>
                      <a:pt x="171" y="89"/>
                    </a:cubicBezTo>
                    <a:cubicBezTo>
                      <a:pt x="159" y="109"/>
                      <a:pt x="138" y="121"/>
                      <a:pt x="120" y="135"/>
                    </a:cubicBezTo>
                    <a:cubicBezTo>
                      <a:pt x="87" y="160"/>
                      <a:pt x="60" y="190"/>
                      <a:pt x="30" y="218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" name="Freeform 988"/>
              <p:cNvSpPr>
                <a:spLocks/>
              </p:cNvSpPr>
              <p:nvPr/>
            </p:nvSpPr>
            <p:spPr bwMode="auto">
              <a:xfrm>
                <a:off x="2545" y="2470"/>
                <a:ext cx="199" cy="323"/>
              </a:xfrm>
              <a:custGeom>
                <a:avLst/>
                <a:gdLst>
                  <a:gd name="T0" fmla="*/ 1692 w 129"/>
                  <a:gd name="T1" fmla="*/ 0 h 210"/>
                  <a:gd name="T2" fmla="*/ 4020 w 129"/>
                  <a:gd name="T3" fmla="*/ 225 h 210"/>
                  <a:gd name="T4" fmla="*/ 3781 w 129"/>
                  <a:gd name="T5" fmla="*/ 1666 h 210"/>
                  <a:gd name="T6" fmla="*/ 4140 w 129"/>
                  <a:gd name="T7" fmla="*/ 2610 h 210"/>
                  <a:gd name="T8" fmla="*/ 3255 w 129"/>
                  <a:gd name="T9" fmla="*/ 4722 h 210"/>
                  <a:gd name="T10" fmla="*/ 2482 w 129"/>
                  <a:gd name="T11" fmla="*/ 6512 h 210"/>
                  <a:gd name="T12" fmla="*/ 1930 w 129"/>
                  <a:gd name="T13" fmla="*/ 3908 h 210"/>
                  <a:gd name="T14" fmla="*/ 602 w 129"/>
                  <a:gd name="T15" fmla="*/ 3684 h 210"/>
                  <a:gd name="T16" fmla="*/ 1293 w 129"/>
                  <a:gd name="T17" fmla="*/ 3099 h 210"/>
                  <a:gd name="T18" fmla="*/ 2430 w 129"/>
                  <a:gd name="T19" fmla="*/ 2092 h 210"/>
                  <a:gd name="T20" fmla="*/ 2531 w 129"/>
                  <a:gd name="T21" fmla="*/ 940 h 210"/>
                  <a:gd name="T22" fmla="*/ 1839 w 129"/>
                  <a:gd name="T23" fmla="*/ 291 h 2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"/>
                  <a:gd name="T37" fmla="*/ 0 h 210"/>
                  <a:gd name="T38" fmla="*/ 129 w 129"/>
                  <a:gd name="T39" fmla="*/ 210 h 2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" h="210">
                    <a:moveTo>
                      <a:pt x="53" y="0"/>
                    </a:moveTo>
                    <a:cubicBezTo>
                      <a:pt x="77" y="2"/>
                      <a:pt x="102" y="2"/>
                      <a:pt x="125" y="7"/>
                    </a:cubicBezTo>
                    <a:cubicBezTo>
                      <a:pt x="122" y="21"/>
                      <a:pt x="115" y="38"/>
                      <a:pt x="118" y="53"/>
                    </a:cubicBezTo>
                    <a:cubicBezTo>
                      <a:pt x="120" y="64"/>
                      <a:pt x="129" y="70"/>
                      <a:pt x="129" y="83"/>
                    </a:cubicBezTo>
                    <a:cubicBezTo>
                      <a:pt x="89" y="83"/>
                      <a:pt x="107" y="127"/>
                      <a:pt x="102" y="151"/>
                    </a:cubicBezTo>
                    <a:cubicBezTo>
                      <a:pt x="100" y="159"/>
                      <a:pt x="83" y="208"/>
                      <a:pt x="77" y="208"/>
                    </a:cubicBezTo>
                    <a:cubicBezTo>
                      <a:pt x="57" y="210"/>
                      <a:pt x="67" y="134"/>
                      <a:pt x="60" y="125"/>
                    </a:cubicBezTo>
                    <a:cubicBezTo>
                      <a:pt x="49" y="108"/>
                      <a:pt x="30" y="126"/>
                      <a:pt x="19" y="118"/>
                    </a:cubicBezTo>
                    <a:cubicBezTo>
                      <a:pt x="0" y="105"/>
                      <a:pt x="27" y="102"/>
                      <a:pt x="40" y="99"/>
                    </a:cubicBezTo>
                    <a:cubicBezTo>
                      <a:pt x="60" y="94"/>
                      <a:pt x="78" y="92"/>
                      <a:pt x="76" y="67"/>
                    </a:cubicBezTo>
                    <a:cubicBezTo>
                      <a:pt x="75" y="50"/>
                      <a:pt x="59" y="44"/>
                      <a:pt x="79" y="30"/>
                    </a:cubicBezTo>
                    <a:cubicBezTo>
                      <a:pt x="69" y="26"/>
                      <a:pt x="61" y="20"/>
                      <a:pt x="58" y="9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" name="Freeform 989"/>
              <p:cNvSpPr>
                <a:spLocks/>
              </p:cNvSpPr>
              <p:nvPr/>
            </p:nvSpPr>
            <p:spPr bwMode="auto">
              <a:xfrm>
                <a:off x="2293" y="2447"/>
                <a:ext cx="246" cy="180"/>
              </a:xfrm>
              <a:custGeom>
                <a:avLst/>
                <a:gdLst>
                  <a:gd name="T0" fmla="*/ 4991 w 160"/>
                  <a:gd name="T1" fmla="*/ 242 h 117"/>
                  <a:gd name="T2" fmla="*/ 3901 w 160"/>
                  <a:gd name="T3" fmla="*/ 303 h 117"/>
                  <a:gd name="T4" fmla="*/ 2683 w 160"/>
                  <a:gd name="T5" fmla="*/ 66 h 117"/>
                  <a:gd name="T6" fmla="*/ 2537 w 160"/>
                  <a:gd name="T7" fmla="*/ 1183 h 117"/>
                  <a:gd name="T8" fmla="*/ 498 w 160"/>
                  <a:gd name="T9" fmla="*/ 1258 h 117"/>
                  <a:gd name="T10" fmla="*/ 593 w 160"/>
                  <a:gd name="T11" fmla="*/ 2083 h 117"/>
                  <a:gd name="T12" fmla="*/ 1725 w 160"/>
                  <a:gd name="T13" fmla="*/ 3671 h 117"/>
                  <a:gd name="T14" fmla="*/ 2462 w 160"/>
                  <a:gd name="T15" fmla="*/ 3025 h 117"/>
                  <a:gd name="T16" fmla="*/ 3785 w 160"/>
                  <a:gd name="T17" fmla="*/ 3205 h 117"/>
                  <a:gd name="T18" fmla="*/ 4076 w 160"/>
                  <a:gd name="T19" fmla="*/ 1354 h 117"/>
                  <a:gd name="T20" fmla="*/ 4991 w 160"/>
                  <a:gd name="T21" fmla="*/ 637 h 1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0"/>
                  <a:gd name="T34" fmla="*/ 0 h 117"/>
                  <a:gd name="T35" fmla="*/ 160 w 160"/>
                  <a:gd name="T36" fmla="*/ 117 h 1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0" h="117">
                    <a:moveTo>
                      <a:pt x="160" y="8"/>
                    </a:moveTo>
                    <a:cubicBezTo>
                      <a:pt x="149" y="5"/>
                      <a:pt x="138" y="11"/>
                      <a:pt x="125" y="10"/>
                    </a:cubicBezTo>
                    <a:cubicBezTo>
                      <a:pt x="111" y="9"/>
                      <a:pt x="99" y="0"/>
                      <a:pt x="86" y="2"/>
                    </a:cubicBezTo>
                    <a:cubicBezTo>
                      <a:pt x="89" y="23"/>
                      <a:pt x="97" y="25"/>
                      <a:pt x="81" y="38"/>
                    </a:cubicBezTo>
                    <a:cubicBezTo>
                      <a:pt x="59" y="56"/>
                      <a:pt x="33" y="30"/>
                      <a:pt x="16" y="40"/>
                    </a:cubicBezTo>
                    <a:cubicBezTo>
                      <a:pt x="0" y="49"/>
                      <a:pt x="12" y="57"/>
                      <a:pt x="19" y="66"/>
                    </a:cubicBezTo>
                    <a:cubicBezTo>
                      <a:pt x="31" y="82"/>
                      <a:pt x="43" y="103"/>
                      <a:pt x="55" y="117"/>
                    </a:cubicBezTo>
                    <a:cubicBezTo>
                      <a:pt x="67" y="113"/>
                      <a:pt x="70" y="100"/>
                      <a:pt x="79" y="96"/>
                    </a:cubicBezTo>
                    <a:cubicBezTo>
                      <a:pt x="94" y="89"/>
                      <a:pt x="106" y="102"/>
                      <a:pt x="121" y="102"/>
                    </a:cubicBezTo>
                    <a:cubicBezTo>
                      <a:pt x="124" y="81"/>
                      <a:pt x="118" y="60"/>
                      <a:pt x="130" y="43"/>
                    </a:cubicBezTo>
                    <a:cubicBezTo>
                      <a:pt x="133" y="39"/>
                      <a:pt x="154" y="22"/>
                      <a:pt x="160" y="20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" name="Freeform 990"/>
              <p:cNvSpPr>
                <a:spLocks/>
              </p:cNvSpPr>
              <p:nvPr/>
            </p:nvSpPr>
            <p:spPr bwMode="auto">
              <a:xfrm>
                <a:off x="2331" y="2518"/>
                <a:ext cx="180" cy="169"/>
              </a:xfrm>
              <a:custGeom>
                <a:avLst/>
                <a:gdLst>
                  <a:gd name="T0" fmla="*/ 2414 w 117"/>
                  <a:gd name="T1" fmla="*/ 123 h 110"/>
                  <a:gd name="T2" fmla="*/ 1103 w 117"/>
                  <a:gd name="T3" fmla="*/ 751 h 110"/>
                  <a:gd name="T4" fmla="*/ 372 w 117"/>
                  <a:gd name="T5" fmla="*/ 101 h 110"/>
                  <a:gd name="T6" fmla="*/ 757 w 117"/>
                  <a:gd name="T7" fmla="*/ 1466 h 110"/>
                  <a:gd name="T8" fmla="*/ 643 w 117"/>
                  <a:gd name="T9" fmla="*/ 2446 h 110"/>
                  <a:gd name="T10" fmla="*/ 637 w 117"/>
                  <a:gd name="T11" fmla="*/ 3314 h 110"/>
                  <a:gd name="T12" fmla="*/ 1746 w 117"/>
                  <a:gd name="T13" fmla="*/ 2702 h 110"/>
                  <a:gd name="T14" fmla="*/ 2812 w 117"/>
                  <a:gd name="T15" fmla="*/ 3047 h 110"/>
                  <a:gd name="T16" fmla="*/ 3223 w 117"/>
                  <a:gd name="T17" fmla="*/ 1616 h 110"/>
                  <a:gd name="T18" fmla="*/ 3603 w 117"/>
                  <a:gd name="T19" fmla="*/ 1100 h 110"/>
                  <a:gd name="T20" fmla="*/ 2342 w 117"/>
                  <a:gd name="T21" fmla="*/ 123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10"/>
                  <a:gd name="T35" fmla="*/ 117 w 117"/>
                  <a:gd name="T36" fmla="*/ 110 h 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10">
                    <a:moveTo>
                      <a:pt x="77" y="4"/>
                    </a:moveTo>
                    <a:cubicBezTo>
                      <a:pt x="61" y="7"/>
                      <a:pt x="51" y="20"/>
                      <a:pt x="35" y="24"/>
                    </a:cubicBezTo>
                    <a:cubicBezTo>
                      <a:pt x="31" y="12"/>
                      <a:pt x="26" y="0"/>
                      <a:pt x="12" y="3"/>
                    </a:cubicBezTo>
                    <a:cubicBezTo>
                      <a:pt x="10" y="22"/>
                      <a:pt x="18" y="31"/>
                      <a:pt x="24" y="47"/>
                    </a:cubicBezTo>
                    <a:cubicBezTo>
                      <a:pt x="30" y="66"/>
                      <a:pt x="30" y="60"/>
                      <a:pt x="21" y="79"/>
                    </a:cubicBezTo>
                    <a:cubicBezTo>
                      <a:pt x="17" y="88"/>
                      <a:pt x="0" y="103"/>
                      <a:pt x="20" y="107"/>
                    </a:cubicBezTo>
                    <a:cubicBezTo>
                      <a:pt x="33" y="110"/>
                      <a:pt x="42" y="87"/>
                      <a:pt x="56" y="87"/>
                    </a:cubicBezTo>
                    <a:cubicBezTo>
                      <a:pt x="69" y="86"/>
                      <a:pt x="80" y="104"/>
                      <a:pt x="90" y="98"/>
                    </a:cubicBezTo>
                    <a:cubicBezTo>
                      <a:pt x="95" y="95"/>
                      <a:pt x="99" y="60"/>
                      <a:pt x="103" y="52"/>
                    </a:cubicBezTo>
                    <a:cubicBezTo>
                      <a:pt x="109" y="41"/>
                      <a:pt x="117" y="54"/>
                      <a:pt x="115" y="35"/>
                    </a:cubicBezTo>
                    <a:cubicBezTo>
                      <a:pt x="112" y="17"/>
                      <a:pt x="81" y="15"/>
                      <a:pt x="75" y="4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" name="Freeform 991"/>
              <p:cNvSpPr>
                <a:spLocks/>
              </p:cNvSpPr>
              <p:nvPr/>
            </p:nvSpPr>
            <p:spPr bwMode="auto">
              <a:xfrm>
                <a:off x="2573" y="2521"/>
                <a:ext cx="114" cy="294"/>
              </a:xfrm>
              <a:custGeom>
                <a:avLst/>
                <a:gdLst>
                  <a:gd name="T0" fmla="*/ 2103 w 74"/>
                  <a:gd name="T1" fmla="*/ 914 h 191"/>
                  <a:gd name="T2" fmla="*/ 467 w 74"/>
                  <a:gd name="T3" fmla="*/ 1582 h 191"/>
                  <a:gd name="T4" fmla="*/ 886 w 74"/>
                  <a:gd name="T5" fmla="*/ 2394 h 191"/>
                  <a:gd name="T6" fmla="*/ 596 w 74"/>
                  <a:gd name="T7" fmla="*/ 2991 h 191"/>
                  <a:gd name="T8" fmla="*/ 769 w 74"/>
                  <a:gd name="T9" fmla="*/ 3844 h 191"/>
                  <a:gd name="T10" fmla="*/ 417 w 74"/>
                  <a:gd name="T11" fmla="*/ 6025 h 191"/>
                  <a:gd name="T12" fmla="*/ 989 w 74"/>
                  <a:gd name="T13" fmla="*/ 4199 h 191"/>
                  <a:gd name="T14" fmla="*/ 1217 w 74"/>
                  <a:gd name="T15" fmla="*/ 3525 h 191"/>
                  <a:gd name="T16" fmla="*/ 1707 w 74"/>
                  <a:gd name="T17" fmla="*/ 3313 h 191"/>
                  <a:gd name="T18" fmla="*/ 1764 w 74"/>
                  <a:gd name="T19" fmla="*/ 2768 h 191"/>
                  <a:gd name="T20" fmla="*/ 2169 w 74"/>
                  <a:gd name="T21" fmla="*/ 2352 h 191"/>
                  <a:gd name="T22" fmla="*/ 2103 w 74"/>
                  <a:gd name="T23" fmla="*/ 993 h 1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"/>
                  <a:gd name="T37" fmla="*/ 0 h 191"/>
                  <a:gd name="T38" fmla="*/ 74 w 74"/>
                  <a:gd name="T39" fmla="*/ 191 h 1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" h="191">
                    <a:moveTo>
                      <a:pt x="66" y="29"/>
                    </a:moveTo>
                    <a:cubicBezTo>
                      <a:pt x="49" y="47"/>
                      <a:pt x="7" y="0"/>
                      <a:pt x="15" y="50"/>
                    </a:cubicBezTo>
                    <a:cubicBezTo>
                      <a:pt x="16" y="56"/>
                      <a:pt x="29" y="65"/>
                      <a:pt x="28" y="76"/>
                    </a:cubicBezTo>
                    <a:cubicBezTo>
                      <a:pt x="28" y="85"/>
                      <a:pt x="20" y="88"/>
                      <a:pt x="19" y="95"/>
                    </a:cubicBezTo>
                    <a:cubicBezTo>
                      <a:pt x="17" y="107"/>
                      <a:pt x="10" y="111"/>
                      <a:pt x="24" y="122"/>
                    </a:cubicBezTo>
                    <a:cubicBezTo>
                      <a:pt x="0" y="148"/>
                      <a:pt x="16" y="160"/>
                      <a:pt x="13" y="191"/>
                    </a:cubicBezTo>
                    <a:cubicBezTo>
                      <a:pt x="30" y="184"/>
                      <a:pt x="27" y="149"/>
                      <a:pt x="31" y="133"/>
                    </a:cubicBezTo>
                    <a:cubicBezTo>
                      <a:pt x="33" y="126"/>
                      <a:pt x="32" y="119"/>
                      <a:pt x="38" y="112"/>
                    </a:cubicBezTo>
                    <a:cubicBezTo>
                      <a:pt x="42" y="107"/>
                      <a:pt x="53" y="108"/>
                      <a:pt x="54" y="105"/>
                    </a:cubicBezTo>
                    <a:cubicBezTo>
                      <a:pt x="58" y="100"/>
                      <a:pt x="53" y="92"/>
                      <a:pt x="56" y="88"/>
                    </a:cubicBezTo>
                    <a:cubicBezTo>
                      <a:pt x="57" y="86"/>
                      <a:pt x="68" y="74"/>
                      <a:pt x="68" y="75"/>
                    </a:cubicBezTo>
                    <a:cubicBezTo>
                      <a:pt x="74" y="59"/>
                      <a:pt x="68" y="49"/>
                      <a:pt x="66" y="32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" name="Freeform 992"/>
              <p:cNvSpPr>
                <a:spLocks/>
              </p:cNvSpPr>
              <p:nvPr/>
            </p:nvSpPr>
            <p:spPr bwMode="auto">
              <a:xfrm>
                <a:off x="2497" y="2833"/>
                <a:ext cx="216" cy="270"/>
              </a:xfrm>
              <a:custGeom>
                <a:avLst/>
                <a:gdLst>
                  <a:gd name="T0" fmla="*/ 4491 w 140"/>
                  <a:gd name="T1" fmla="*/ 0 h 175"/>
                  <a:gd name="T2" fmla="*/ 2288 w 140"/>
                  <a:gd name="T3" fmla="*/ 2112 h 175"/>
                  <a:gd name="T4" fmla="*/ 1483 w 140"/>
                  <a:gd name="T5" fmla="*/ 2951 h 175"/>
                  <a:gd name="T6" fmla="*/ 873 w 140"/>
                  <a:gd name="T7" fmla="*/ 3757 h 175"/>
                  <a:gd name="T8" fmla="*/ 190 w 140"/>
                  <a:gd name="T9" fmla="*/ 4601 h 175"/>
                  <a:gd name="T10" fmla="*/ 0 w 140"/>
                  <a:gd name="T11" fmla="*/ 5622 h 175"/>
                  <a:gd name="T12" fmla="*/ 1433 w 140"/>
                  <a:gd name="T13" fmla="*/ 4977 h 175"/>
                  <a:gd name="T14" fmla="*/ 2189 w 140"/>
                  <a:gd name="T15" fmla="*/ 4073 h 175"/>
                  <a:gd name="T16" fmla="*/ 3478 w 140"/>
                  <a:gd name="T17" fmla="*/ 3184 h 175"/>
                  <a:gd name="T18" fmla="*/ 4445 w 140"/>
                  <a:gd name="T19" fmla="*/ 293 h 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0"/>
                  <a:gd name="T31" fmla="*/ 0 h 175"/>
                  <a:gd name="T32" fmla="*/ 140 w 140"/>
                  <a:gd name="T33" fmla="*/ 175 h 1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0" h="175">
                    <a:moveTo>
                      <a:pt x="140" y="0"/>
                    </a:moveTo>
                    <a:cubicBezTo>
                      <a:pt x="112" y="18"/>
                      <a:pt x="127" y="88"/>
                      <a:pt x="71" y="66"/>
                    </a:cubicBezTo>
                    <a:cubicBezTo>
                      <a:pt x="60" y="87"/>
                      <a:pt x="61" y="82"/>
                      <a:pt x="46" y="92"/>
                    </a:cubicBezTo>
                    <a:cubicBezTo>
                      <a:pt x="27" y="105"/>
                      <a:pt x="38" y="95"/>
                      <a:pt x="27" y="117"/>
                    </a:cubicBezTo>
                    <a:cubicBezTo>
                      <a:pt x="21" y="128"/>
                      <a:pt x="12" y="133"/>
                      <a:pt x="6" y="143"/>
                    </a:cubicBezTo>
                    <a:cubicBezTo>
                      <a:pt x="0" y="153"/>
                      <a:pt x="2" y="165"/>
                      <a:pt x="0" y="175"/>
                    </a:cubicBezTo>
                    <a:cubicBezTo>
                      <a:pt x="12" y="163"/>
                      <a:pt x="32" y="165"/>
                      <a:pt x="45" y="155"/>
                    </a:cubicBezTo>
                    <a:cubicBezTo>
                      <a:pt x="57" y="147"/>
                      <a:pt x="60" y="137"/>
                      <a:pt x="68" y="127"/>
                    </a:cubicBezTo>
                    <a:cubicBezTo>
                      <a:pt x="82" y="109"/>
                      <a:pt x="92" y="111"/>
                      <a:pt x="108" y="99"/>
                    </a:cubicBezTo>
                    <a:cubicBezTo>
                      <a:pt x="138" y="77"/>
                      <a:pt x="125" y="35"/>
                      <a:pt x="138" y="9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" name="Freeform 993"/>
              <p:cNvSpPr>
                <a:spLocks/>
              </p:cNvSpPr>
              <p:nvPr/>
            </p:nvSpPr>
            <p:spPr bwMode="auto">
              <a:xfrm>
                <a:off x="2253" y="2752"/>
                <a:ext cx="284" cy="359"/>
              </a:xfrm>
              <a:custGeom>
                <a:avLst/>
                <a:gdLst>
                  <a:gd name="T0" fmla="*/ 3872 w 185"/>
                  <a:gd name="T1" fmla="*/ 66 h 233"/>
                  <a:gd name="T2" fmla="*/ 2229 w 185"/>
                  <a:gd name="T3" fmla="*/ 351 h 233"/>
                  <a:gd name="T4" fmla="*/ 1787 w 185"/>
                  <a:gd name="T5" fmla="*/ 1940 h 233"/>
                  <a:gd name="T6" fmla="*/ 43 w 185"/>
                  <a:gd name="T7" fmla="*/ 3565 h 233"/>
                  <a:gd name="T8" fmla="*/ 589 w 185"/>
                  <a:gd name="T9" fmla="*/ 4767 h 233"/>
                  <a:gd name="T10" fmla="*/ 238 w 185"/>
                  <a:gd name="T11" fmla="*/ 5567 h 233"/>
                  <a:gd name="T12" fmla="*/ 1021 w 185"/>
                  <a:gd name="T13" fmla="*/ 6357 h 233"/>
                  <a:gd name="T14" fmla="*/ 1621 w 185"/>
                  <a:gd name="T15" fmla="*/ 7400 h 233"/>
                  <a:gd name="T16" fmla="*/ 1661 w 185"/>
                  <a:gd name="T17" fmla="*/ 4531 h 233"/>
                  <a:gd name="T18" fmla="*/ 1388 w 185"/>
                  <a:gd name="T19" fmla="*/ 3692 h 233"/>
                  <a:gd name="T20" fmla="*/ 2131 w 185"/>
                  <a:gd name="T21" fmla="*/ 3274 h 233"/>
                  <a:gd name="T22" fmla="*/ 2696 w 185"/>
                  <a:gd name="T23" fmla="*/ 5493 h 233"/>
                  <a:gd name="T24" fmla="*/ 3571 w 185"/>
                  <a:gd name="T25" fmla="*/ 6182 h 233"/>
                  <a:gd name="T26" fmla="*/ 4285 w 185"/>
                  <a:gd name="T27" fmla="*/ 2473 h 233"/>
                  <a:gd name="T28" fmla="*/ 4320 w 185"/>
                  <a:gd name="T29" fmla="*/ 1461 h 233"/>
                  <a:gd name="T30" fmla="*/ 5605 w 185"/>
                  <a:gd name="T31" fmla="*/ 1217 h 233"/>
                  <a:gd name="T32" fmla="*/ 4211 w 185"/>
                  <a:gd name="T33" fmla="*/ 66 h 2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5"/>
                  <a:gd name="T52" fmla="*/ 0 h 233"/>
                  <a:gd name="T53" fmla="*/ 185 w 185"/>
                  <a:gd name="T54" fmla="*/ 233 h 2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5" h="233">
                    <a:moveTo>
                      <a:pt x="126" y="2"/>
                    </a:moveTo>
                    <a:cubicBezTo>
                      <a:pt x="110" y="4"/>
                      <a:pt x="85" y="0"/>
                      <a:pt x="72" y="11"/>
                    </a:cubicBezTo>
                    <a:cubicBezTo>
                      <a:pt x="57" y="25"/>
                      <a:pt x="67" y="47"/>
                      <a:pt x="58" y="61"/>
                    </a:cubicBezTo>
                    <a:cubicBezTo>
                      <a:pt x="46" y="83"/>
                      <a:pt x="0" y="78"/>
                      <a:pt x="1" y="112"/>
                    </a:cubicBezTo>
                    <a:cubicBezTo>
                      <a:pt x="1" y="126"/>
                      <a:pt x="19" y="135"/>
                      <a:pt x="19" y="150"/>
                    </a:cubicBezTo>
                    <a:cubicBezTo>
                      <a:pt x="19" y="160"/>
                      <a:pt x="8" y="163"/>
                      <a:pt x="8" y="175"/>
                    </a:cubicBezTo>
                    <a:cubicBezTo>
                      <a:pt x="7" y="196"/>
                      <a:pt x="21" y="190"/>
                      <a:pt x="33" y="200"/>
                    </a:cubicBezTo>
                    <a:cubicBezTo>
                      <a:pt x="43" y="210"/>
                      <a:pt x="45" y="223"/>
                      <a:pt x="53" y="233"/>
                    </a:cubicBezTo>
                    <a:cubicBezTo>
                      <a:pt x="63" y="207"/>
                      <a:pt x="65" y="169"/>
                      <a:pt x="54" y="143"/>
                    </a:cubicBezTo>
                    <a:cubicBezTo>
                      <a:pt x="48" y="129"/>
                      <a:pt x="35" y="131"/>
                      <a:pt x="45" y="116"/>
                    </a:cubicBezTo>
                    <a:cubicBezTo>
                      <a:pt x="49" y="109"/>
                      <a:pt x="62" y="103"/>
                      <a:pt x="69" y="103"/>
                    </a:cubicBezTo>
                    <a:cubicBezTo>
                      <a:pt x="80" y="126"/>
                      <a:pt x="77" y="153"/>
                      <a:pt x="87" y="173"/>
                    </a:cubicBezTo>
                    <a:cubicBezTo>
                      <a:pt x="94" y="187"/>
                      <a:pt x="103" y="188"/>
                      <a:pt x="116" y="195"/>
                    </a:cubicBezTo>
                    <a:cubicBezTo>
                      <a:pt x="118" y="166"/>
                      <a:pt x="68" y="59"/>
                      <a:pt x="139" y="78"/>
                    </a:cubicBezTo>
                    <a:cubicBezTo>
                      <a:pt x="143" y="67"/>
                      <a:pt x="140" y="57"/>
                      <a:pt x="140" y="46"/>
                    </a:cubicBezTo>
                    <a:cubicBezTo>
                      <a:pt x="155" y="51"/>
                      <a:pt x="179" y="60"/>
                      <a:pt x="182" y="38"/>
                    </a:cubicBezTo>
                    <a:cubicBezTo>
                      <a:pt x="185" y="11"/>
                      <a:pt x="151" y="13"/>
                      <a:pt x="137" y="2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" name="Freeform 994"/>
              <p:cNvSpPr>
                <a:spLocks/>
              </p:cNvSpPr>
              <p:nvPr/>
            </p:nvSpPr>
            <p:spPr bwMode="auto">
              <a:xfrm>
                <a:off x="1871" y="1549"/>
                <a:ext cx="238" cy="259"/>
              </a:xfrm>
              <a:custGeom>
                <a:avLst/>
                <a:gdLst>
                  <a:gd name="T0" fmla="*/ 3988 w 155"/>
                  <a:gd name="T1" fmla="*/ 575 h 168"/>
                  <a:gd name="T2" fmla="*/ 2636 w 155"/>
                  <a:gd name="T3" fmla="*/ 1916 h 168"/>
                  <a:gd name="T4" fmla="*/ 272 w 155"/>
                  <a:gd name="T5" fmla="*/ 2360 h 168"/>
                  <a:gd name="T6" fmla="*/ 177 w 155"/>
                  <a:gd name="T7" fmla="*/ 3295 h 168"/>
                  <a:gd name="T8" fmla="*/ 2028 w 155"/>
                  <a:gd name="T9" fmla="*/ 3518 h 168"/>
                  <a:gd name="T10" fmla="*/ 4048 w 155"/>
                  <a:gd name="T11" fmla="*/ 3452 h 168"/>
                  <a:gd name="T12" fmla="*/ 4781 w 155"/>
                  <a:gd name="T13" fmla="*/ 4707 h 168"/>
                  <a:gd name="T14" fmla="*/ 4482 w 155"/>
                  <a:gd name="T15" fmla="*/ 3356 h 168"/>
                  <a:gd name="T16" fmla="*/ 3922 w 155"/>
                  <a:gd name="T17" fmla="*/ 2334 h 168"/>
                  <a:gd name="T18" fmla="*/ 4746 w 155"/>
                  <a:gd name="T19" fmla="*/ 1833 h 168"/>
                  <a:gd name="T20" fmla="*/ 3922 w 155"/>
                  <a:gd name="T21" fmla="*/ 1158 h 168"/>
                  <a:gd name="T22" fmla="*/ 3885 w 155"/>
                  <a:gd name="T23" fmla="*/ 868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5"/>
                  <a:gd name="T37" fmla="*/ 0 h 168"/>
                  <a:gd name="T38" fmla="*/ 155 w 155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5" h="168">
                    <a:moveTo>
                      <a:pt x="129" y="18"/>
                    </a:moveTo>
                    <a:cubicBezTo>
                      <a:pt x="96" y="0"/>
                      <a:pt x="95" y="37"/>
                      <a:pt x="85" y="60"/>
                    </a:cubicBezTo>
                    <a:cubicBezTo>
                      <a:pt x="62" y="119"/>
                      <a:pt x="42" y="52"/>
                      <a:pt x="9" y="74"/>
                    </a:cubicBezTo>
                    <a:cubicBezTo>
                      <a:pt x="0" y="80"/>
                      <a:pt x="1" y="94"/>
                      <a:pt x="6" y="103"/>
                    </a:cubicBezTo>
                    <a:cubicBezTo>
                      <a:pt x="20" y="128"/>
                      <a:pt x="44" y="108"/>
                      <a:pt x="66" y="110"/>
                    </a:cubicBezTo>
                    <a:cubicBezTo>
                      <a:pt x="107" y="113"/>
                      <a:pt x="107" y="168"/>
                      <a:pt x="131" y="108"/>
                    </a:cubicBezTo>
                    <a:cubicBezTo>
                      <a:pt x="137" y="119"/>
                      <a:pt x="142" y="144"/>
                      <a:pt x="155" y="147"/>
                    </a:cubicBezTo>
                    <a:cubicBezTo>
                      <a:pt x="153" y="132"/>
                      <a:pt x="151" y="119"/>
                      <a:pt x="145" y="105"/>
                    </a:cubicBezTo>
                    <a:cubicBezTo>
                      <a:pt x="143" y="99"/>
                      <a:pt x="126" y="79"/>
                      <a:pt x="127" y="73"/>
                    </a:cubicBezTo>
                    <a:cubicBezTo>
                      <a:pt x="128" y="61"/>
                      <a:pt x="141" y="55"/>
                      <a:pt x="154" y="57"/>
                    </a:cubicBezTo>
                    <a:cubicBezTo>
                      <a:pt x="152" y="44"/>
                      <a:pt x="139" y="36"/>
                      <a:pt x="127" y="36"/>
                    </a:cubicBezTo>
                    <a:cubicBezTo>
                      <a:pt x="126" y="33"/>
                      <a:pt x="126" y="30"/>
                      <a:pt x="126" y="27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4" name="Freeform 995"/>
              <p:cNvSpPr>
                <a:spLocks/>
              </p:cNvSpPr>
              <p:nvPr/>
            </p:nvSpPr>
            <p:spPr bwMode="auto">
              <a:xfrm>
                <a:off x="2166" y="1361"/>
                <a:ext cx="173" cy="256"/>
              </a:xfrm>
              <a:custGeom>
                <a:avLst/>
                <a:gdLst>
                  <a:gd name="T0" fmla="*/ 196 w 112"/>
                  <a:gd name="T1" fmla="*/ 251 h 166"/>
                  <a:gd name="T2" fmla="*/ 530 w 112"/>
                  <a:gd name="T3" fmla="*/ 2557 h 166"/>
                  <a:gd name="T4" fmla="*/ 1841 w 112"/>
                  <a:gd name="T5" fmla="*/ 3672 h 166"/>
                  <a:gd name="T6" fmla="*/ 2322 w 112"/>
                  <a:gd name="T7" fmla="*/ 5006 h 166"/>
                  <a:gd name="T8" fmla="*/ 2746 w 112"/>
                  <a:gd name="T9" fmla="*/ 3524 h 166"/>
                  <a:gd name="T10" fmla="*/ 3040 w 112"/>
                  <a:gd name="T11" fmla="*/ 3592 h 166"/>
                  <a:gd name="T12" fmla="*/ 1389 w 112"/>
                  <a:gd name="T13" fmla="*/ 2252 h 166"/>
                  <a:gd name="T14" fmla="*/ 420 w 112"/>
                  <a:gd name="T15" fmla="*/ 304 h 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166"/>
                  <a:gd name="T26" fmla="*/ 112 w 112"/>
                  <a:gd name="T27" fmla="*/ 166 h 1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166">
                    <a:moveTo>
                      <a:pt x="6" y="8"/>
                    </a:moveTo>
                    <a:cubicBezTo>
                      <a:pt x="0" y="31"/>
                      <a:pt x="3" y="59"/>
                      <a:pt x="16" y="80"/>
                    </a:cubicBezTo>
                    <a:cubicBezTo>
                      <a:pt x="27" y="97"/>
                      <a:pt x="46" y="100"/>
                      <a:pt x="57" y="115"/>
                    </a:cubicBezTo>
                    <a:cubicBezTo>
                      <a:pt x="64" y="125"/>
                      <a:pt x="60" y="151"/>
                      <a:pt x="72" y="156"/>
                    </a:cubicBezTo>
                    <a:cubicBezTo>
                      <a:pt x="96" y="166"/>
                      <a:pt x="87" y="120"/>
                      <a:pt x="85" y="110"/>
                    </a:cubicBezTo>
                    <a:cubicBezTo>
                      <a:pt x="88" y="111"/>
                      <a:pt x="91" y="111"/>
                      <a:pt x="94" y="112"/>
                    </a:cubicBezTo>
                    <a:cubicBezTo>
                      <a:pt x="112" y="81"/>
                      <a:pt x="53" y="83"/>
                      <a:pt x="43" y="70"/>
                    </a:cubicBezTo>
                    <a:cubicBezTo>
                      <a:pt x="33" y="55"/>
                      <a:pt x="46" y="0"/>
                      <a:pt x="13" y="10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5" name="Freeform 996"/>
              <p:cNvSpPr>
                <a:spLocks/>
              </p:cNvSpPr>
              <p:nvPr/>
            </p:nvSpPr>
            <p:spPr bwMode="auto">
              <a:xfrm>
                <a:off x="1903" y="1626"/>
                <a:ext cx="140" cy="191"/>
              </a:xfrm>
              <a:custGeom>
                <a:avLst/>
                <a:gdLst>
                  <a:gd name="T0" fmla="*/ 2800 w 91"/>
                  <a:gd name="T1" fmla="*/ 0 h 124"/>
                  <a:gd name="T2" fmla="*/ 1697 w 91"/>
                  <a:gd name="T3" fmla="*/ 2124 h 124"/>
                  <a:gd name="T4" fmla="*/ 1037 w 91"/>
                  <a:gd name="T5" fmla="*/ 1990 h 124"/>
                  <a:gd name="T6" fmla="*/ 123 w 91"/>
                  <a:gd name="T7" fmla="*/ 2280 h 124"/>
                  <a:gd name="T8" fmla="*/ 1697 w 91"/>
                  <a:gd name="T9" fmla="*/ 3929 h 124"/>
                  <a:gd name="T10" fmla="*/ 2454 w 91"/>
                  <a:gd name="T11" fmla="*/ 2970 h 124"/>
                  <a:gd name="T12" fmla="*/ 2386 w 91"/>
                  <a:gd name="T13" fmla="*/ 1813 h 124"/>
                  <a:gd name="T14" fmla="*/ 2677 w 91"/>
                  <a:gd name="T15" fmla="*/ 417 h 124"/>
                  <a:gd name="T16" fmla="*/ 2852 w 91"/>
                  <a:gd name="T17" fmla="*/ 291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124"/>
                  <a:gd name="T29" fmla="*/ 91 w 91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124">
                    <a:moveTo>
                      <a:pt x="89" y="0"/>
                    </a:moveTo>
                    <a:cubicBezTo>
                      <a:pt x="87" y="16"/>
                      <a:pt x="68" y="62"/>
                      <a:pt x="54" y="67"/>
                    </a:cubicBezTo>
                    <a:cubicBezTo>
                      <a:pt x="52" y="68"/>
                      <a:pt x="38" y="62"/>
                      <a:pt x="33" y="63"/>
                    </a:cubicBezTo>
                    <a:cubicBezTo>
                      <a:pt x="22" y="64"/>
                      <a:pt x="16" y="73"/>
                      <a:pt x="4" y="72"/>
                    </a:cubicBezTo>
                    <a:cubicBezTo>
                      <a:pt x="0" y="101"/>
                      <a:pt x="33" y="114"/>
                      <a:pt x="54" y="124"/>
                    </a:cubicBezTo>
                    <a:cubicBezTo>
                      <a:pt x="41" y="89"/>
                      <a:pt x="68" y="105"/>
                      <a:pt x="78" y="94"/>
                    </a:cubicBezTo>
                    <a:cubicBezTo>
                      <a:pt x="85" y="85"/>
                      <a:pt x="75" y="67"/>
                      <a:pt x="76" y="57"/>
                    </a:cubicBezTo>
                    <a:cubicBezTo>
                      <a:pt x="76" y="46"/>
                      <a:pt x="84" y="29"/>
                      <a:pt x="85" y="13"/>
                    </a:cubicBezTo>
                    <a:cubicBezTo>
                      <a:pt x="88" y="13"/>
                      <a:pt x="90" y="11"/>
                      <a:pt x="91" y="9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6" name="Freeform 997"/>
              <p:cNvSpPr>
                <a:spLocks/>
              </p:cNvSpPr>
              <p:nvPr/>
            </p:nvSpPr>
            <p:spPr bwMode="auto">
              <a:xfrm>
                <a:off x="2117" y="1409"/>
                <a:ext cx="149" cy="186"/>
              </a:xfrm>
              <a:custGeom>
                <a:avLst/>
                <a:gdLst>
                  <a:gd name="T0" fmla="*/ 1392 w 97"/>
                  <a:gd name="T1" fmla="*/ 0 h 121"/>
                  <a:gd name="T2" fmla="*/ 461 w 97"/>
                  <a:gd name="T3" fmla="*/ 1645 h 121"/>
                  <a:gd name="T4" fmla="*/ 1319 w 97"/>
                  <a:gd name="T5" fmla="*/ 2121 h 121"/>
                  <a:gd name="T6" fmla="*/ 1496 w 97"/>
                  <a:gd name="T7" fmla="*/ 2902 h 121"/>
                  <a:gd name="T8" fmla="*/ 2183 w 97"/>
                  <a:gd name="T9" fmla="*/ 3022 h 121"/>
                  <a:gd name="T10" fmla="*/ 2699 w 97"/>
                  <a:gd name="T11" fmla="*/ 3774 h 121"/>
                  <a:gd name="T12" fmla="*/ 2183 w 97"/>
                  <a:gd name="T13" fmla="*/ 1645 h 121"/>
                  <a:gd name="T14" fmla="*/ 1515 w 97"/>
                  <a:gd name="T15" fmla="*/ 1330 h 121"/>
                  <a:gd name="T16" fmla="*/ 1326 w 97"/>
                  <a:gd name="T17" fmla="*/ 291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121"/>
                  <a:gd name="T29" fmla="*/ 97 w 97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121">
                    <a:moveTo>
                      <a:pt x="45" y="0"/>
                    </a:moveTo>
                    <a:cubicBezTo>
                      <a:pt x="26" y="10"/>
                      <a:pt x="0" y="36"/>
                      <a:pt x="15" y="53"/>
                    </a:cubicBezTo>
                    <a:cubicBezTo>
                      <a:pt x="22" y="61"/>
                      <a:pt x="35" y="59"/>
                      <a:pt x="42" y="68"/>
                    </a:cubicBezTo>
                    <a:cubicBezTo>
                      <a:pt x="46" y="74"/>
                      <a:pt x="43" y="88"/>
                      <a:pt x="48" y="93"/>
                    </a:cubicBezTo>
                    <a:cubicBezTo>
                      <a:pt x="55" y="101"/>
                      <a:pt x="62" y="106"/>
                      <a:pt x="70" y="97"/>
                    </a:cubicBezTo>
                    <a:cubicBezTo>
                      <a:pt x="75" y="105"/>
                      <a:pt x="79" y="115"/>
                      <a:pt x="87" y="121"/>
                    </a:cubicBezTo>
                    <a:cubicBezTo>
                      <a:pt x="97" y="107"/>
                      <a:pt x="82" y="65"/>
                      <a:pt x="70" y="53"/>
                    </a:cubicBezTo>
                    <a:cubicBezTo>
                      <a:pt x="65" y="48"/>
                      <a:pt x="55" y="50"/>
                      <a:pt x="49" y="43"/>
                    </a:cubicBezTo>
                    <a:cubicBezTo>
                      <a:pt x="43" y="35"/>
                      <a:pt x="44" y="19"/>
                      <a:pt x="43" y="9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7" name="Freeform 998"/>
              <p:cNvSpPr>
                <a:spLocks/>
              </p:cNvSpPr>
              <p:nvPr/>
            </p:nvSpPr>
            <p:spPr bwMode="auto">
              <a:xfrm>
                <a:off x="2400" y="1216"/>
                <a:ext cx="148" cy="347"/>
              </a:xfrm>
              <a:custGeom>
                <a:avLst/>
                <a:gdLst>
                  <a:gd name="T0" fmla="*/ 0 w 96"/>
                  <a:gd name="T1" fmla="*/ 106 h 225"/>
                  <a:gd name="T2" fmla="*/ 1189 w 96"/>
                  <a:gd name="T3" fmla="*/ 1929 h 225"/>
                  <a:gd name="T4" fmla="*/ 523 w 96"/>
                  <a:gd name="T5" fmla="*/ 3715 h 225"/>
                  <a:gd name="T6" fmla="*/ 452 w 96"/>
                  <a:gd name="T7" fmla="*/ 4508 h 225"/>
                  <a:gd name="T8" fmla="*/ 1412 w 96"/>
                  <a:gd name="T9" fmla="*/ 4600 h 225"/>
                  <a:gd name="T10" fmla="*/ 3005 w 96"/>
                  <a:gd name="T11" fmla="*/ 7198 h 225"/>
                  <a:gd name="T12" fmla="*/ 2752 w 96"/>
                  <a:gd name="T13" fmla="*/ 3592 h 225"/>
                  <a:gd name="T14" fmla="*/ 2943 w 96"/>
                  <a:gd name="T15" fmla="*/ 3106 h 225"/>
                  <a:gd name="T16" fmla="*/ 1916 w 96"/>
                  <a:gd name="T17" fmla="*/ 2754 h 225"/>
                  <a:gd name="T18" fmla="*/ 1754 w 96"/>
                  <a:gd name="T19" fmla="*/ 887 h 225"/>
                  <a:gd name="T20" fmla="*/ 723 w 96"/>
                  <a:gd name="T21" fmla="*/ 543 h 225"/>
                  <a:gd name="T22" fmla="*/ 190 w 96"/>
                  <a:gd name="T23" fmla="*/ 0 h 2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225"/>
                  <a:gd name="T38" fmla="*/ 96 w 96"/>
                  <a:gd name="T39" fmla="*/ 225 h 2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225">
                    <a:moveTo>
                      <a:pt x="0" y="3"/>
                    </a:moveTo>
                    <a:cubicBezTo>
                      <a:pt x="5" y="25"/>
                      <a:pt x="35" y="41"/>
                      <a:pt x="37" y="60"/>
                    </a:cubicBezTo>
                    <a:cubicBezTo>
                      <a:pt x="39" y="79"/>
                      <a:pt x="16" y="93"/>
                      <a:pt x="16" y="116"/>
                    </a:cubicBezTo>
                    <a:cubicBezTo>
                      <a:pt x="42" y="117"/>
                      <a:pt x="20" y="133"/>
                      <a:pt x="14" y="141"/>
                    </a:cubicBezTo>
                    <a:cubicBezTo>
                      <a:pt x="25" y="150"/>
                      <a:pt x="33" y="139"/>
                      <a:pt x="44" y="144"/>
                    </a:cubicBezTo>
                    <a:cubicBezTo>
                      <a:pt x="71" y="153"/>
                      <a:pt x="68" y="206"/>
                      <a:pt x="94" y="225"/>
                    </a:cubicBezTo>
                    <a:cubicBezTo>
                      <a:pt x="95" y="188"/>
                      <a:pt x="84" y="149"/>
                      <a:pt x="86" y="112"/>
                    </a:cubicBezTo>
                    <a:cubicBezTo>
                      <a:pt x="86" y="107"/>
                      <a:pt x="96" y="106"/>
                      <a:pt x="92" y="97"/>
                    </a:cubicBezTo>
                    <a:cubicBezTo>
                      <a:pt x="89" y="89"/>
                      <a:pt x="67" y="89"/>
                      <a:pt x="60" y="86"/>
                    </a:cubicBezTo>
                    <a:cubicBezTo>
                      <a:pt x="60" y="68"/>
                      <a:pt x="77" y="42"/>
                      <a:pt x="55" y="28"/>
                    </a:cubicBezTo>
                    <a:cubicBezTo>
                      <a:pt x="45" y="21"/>
                      <a:pt x="34" y="25"/>
                      <a:pt x="23" y="17"/>
                    </a:cubicBezTo>
                    <a:cubicBezTo>
                      <a:pt x="16" y="12"/>
                      <a:pt x="16" y="4"/>
                      <a:pt x="6" y="0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8" name="Freeform 999"/>
              <p:cNvSpPr>
                <a:spLocks/>
              </p:cNvSpPr>
              <p:nvPr/>
            </p:nvSpPr>
            <p:spPr bwMode="auto">
              <a:xfrm>
                <a:off x="2439" y="1224"/>
                <a:ext cx="94" cy="256"/>
              </a:xfrm>
              <a:custGeom>
                <a:avLst/>
                <a:gdLst>
                  <a:gd name="T0" fmla="*/ 721 w 61"/>
                  <a:gd name="T1" fmla="*/ 0 h 166"/>
                  <a:gd name="T2" fmla="*/ 948 w 61"/>
                  <a:gd name="T3" fmla="*/ 1929 h 166"/>
                  <a:gd name="T4" fmla="*/ 1111 w 61"/>
                  <a:gd name="T5" fmla="*/ 3478 h 166"/>
                  <a:gd name="T6" fmla="*/ 1781 w 61"/>
                  <a:gd name="T7" fmla="*/ 5311 h 166"/>
                  <a:gd name="T8" fmla="*/ 1686 w 61"/>
                  <a:gd name="T9" fmla="*/ 3070 h 166"/>
                  <a:gd name="T10" fmla="*/ 1752 w 61"/>
                  <a:gd name="T11" fmla="*/ 2065 h 166"/>
                  <a:gd name="T12" fmla="*/ 1111 w 61"/>
                  <a:gd name="T13" fmla="*/ 1690 h 166"/>
                  <a:gd name="T14" fmla="*/ 658 w 61"/>
                  <a:gd name="T15" fmla="*/ 597 h 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166"/>
                  <a:gd name="T26" fmla="*/ 61 w 61"/>
                  <a:gd name="T27" fmla="*/ 166 h 1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166">
                    <a:moveTo>
                      <a:pt x="23" y="0"/>
                    </a:moveTo>
                    <a:cubicBezTo>
                      <a:pt x="0" y="19"/>
                      <a:pt x="20" y="41"/>
                      <a:pt x="30" y="60"/>
                    </a:cubicBezTo>
                    <a:cubicBezTo>
                      <a:pt x="40" y="79"/>
                      <a:pt x="32" y="89"/>
                      <a:pt x="35" y="109"/>
                    </a:cubicBezTo>
                    <a:cubicBezTo>
                      <a:pt x="37" y="126"/>
                      <a:pt x="50" y="148"/>
                      <a:pt x="56" y="166"/>
                    </a:cubicBezTo>
                    <a:cubicBezTo>
                      <a:pt x="55" y="143"/>
                      <a:pt x="51" y="119"/>
                      <a:pt x="53" y="96"/>
                    </a:cubicBezTo>
                    <a:cubicBezTo>
                      <a:pt x="54" y="85"/>
                      <a:pt x="61" y="75"/>
                      <a:pt x="55" y="65"/>
                    </a:cubicBezTo>
                    <a:cubicBezTo>
                      <a:pt x="51" y="56"/>
                      <a:pt x="41" y="59"/>
                      <a:pt x="35" y="53"/>
                    </a:cubicBezTo>
                    <a:cubicBezTo>
                      <a:pt x="27" y="43"/>
                      <a:pt x="28" y="29"/>
                      <a:pt x="21" y="19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9" name="Freeform 1000"/>
              <p:cNvSpPr>
                <a:spLocks/>
              </p:cNvSpPr>
              <p:nvPr/>
            </p:nvSpPr>
            <p:spPr bwMode="auto">
              <a:xfrm>
                <a:off x="1487" y="3035"/>
                <a:ext cx="143" cy="311"/>
              </a:xfrm>
              <a:custGeom>
                <a:avLst/>
                <a:gdLst>
                  <a:gd name="T0" fmla="*/ 1033 w 93"/>
                  <a:gd name="T1" fmla="*/ 0 h 202"/>
                  <a:gd name="T2" fmla="*/ 1505 w 93"/>
                  <a:gd name="T3" fmla="*/ 915 h 202"/>
                  <a:gd name="T4" fmla="*/ 1164 w 93"/>
                  <a:gd name="T5" fmla="*/ 1981 h 202"/>
                  <a:gd name="T6" fmla="*/ 1033 w 93"/>
                  <a:gd name="T7" fmla="*/ 2916 h 202"/>
                  <a:gd name="T8" fmla="*/ 637 w 93"/>
                  <a:gd name="T9" fmla="*/ 3449 h 202"/>
                  <a:gd name="T10" fmla="*/ 866 w 93"/>
                  <a:gd name="T11" fmla="*/ 4760 h 202"/>
                  <a:gd name="T12" fmla="*/ 0 w 93"/>
                  <a:gd name="T13" fmla="*/ 6092 h 202"/>
                  <a:gd name="T14" fmla="*/ 563 w 93"/>
                  <a:gd name="T15" fmla="*/ 6092 h 202"/>
                  <a:gd name="T16" fmla="*/ 1279 w 93"/>
                  <a:gd name="T17" fmla="*/ 5777 h 202"/>
                  <a:gd name="T18" fmla="*/ 1442 w 93"/>
                  <a:gd name="T19" fmla="*/ 4214 h 202"/>
                  <a:gd name="T20" fmla="*/ 1996 w 93"/>
                  <a:gd name="T21" fmla="*/ 2882 h 202"/>
                  <a:gd name="T22" fmla="*/ 2339 w 93"/>
                  <a:gd name="T23" fmla="*/ 2583 h 202"/>
                  <a:gd name="T24" fmla="*/ 2908 w 93"/>
                  <a:gd name="T25" fmla="*/ 2850 h 202"/>
                  <a:gd name="T26" fmla="*/ 2090 w 93"/>
                  <a:gd name="T27" fmla="*/ 1678 h 202"/>
                  <a:gd name="T28" fmla="*/ 1215 w 93"/>
                  <a:gd name="T29" fmla="*/ 0 h 2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202"/>
                  <a:gd name="T47" fmla="*/ 93 w 93"/>
                  <a:gd name="T48" fmla="*/ 202 h 2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202">
                    <a:moveTo>
                      <a:pt x="33" y="0"/>
                    </a:moveTo>
                    <a:cubicBezTo>
                      <a:pt x="42" y="5"/>
                      <a:pt x="45" y="19"/>
                      <a:pt x="48" y="29"/>
                    </a:cubicBezTo>
                    <a:cubicBezTo>
                      <a:pt x="54" y="53"/>
                      <a:pt x="46" y="45"/>
                      <a:pt x="37" y="63"/>
                    </a:cubicBezTo>
                    <a:cubicBezTo>
                      <a:pt x="32" y="73"/>
                      <a:pt x="36" y="81"/>
                      <a:pt x="33" y="92"/>
                    </a:cubicBezTo>
                    <a:cubicBezTo>
                      <a:pt x="31" y="99"/>
                      <a:pt x="22" y="102"/>
                      <a:pt x="20" y="109"/>
                    </a:cubicBezTo>
                    <a:cubicBezTo>
                      <a:pt x="15" y="123"/>
                      <a:pt x="31" y="136"/>
                      <a:pt x="28" y="151"/>
                    </a:cubicBezTo>
                    <a:cubicBezTo>
                      <a:pt x="26" y="168"/>
                      <a:pt x="8" y="180"/>
                      <a:pt x="0" y="193"/>
                    </a:cubicBezTo>
                    <a:cubicBezTo>
                      <a:pt x="7" y="202"/>
                      <a:pt x="10" y="195"/>
                      <a:pt x="18" y="193"/>
                    </a:cubicBezTo>
                    <a:cubicBezTo>
                      <a:pt x="16" y="194"/>
                      <a:pt x="42" y="181"/>
                      <a:pt x="41" y="183"/>
                    </a:cubicBezTo>
                    <a:cubicBezTo>
                      <a:pt x="50" y="171"/>
                      <a:pt x="46" y="146"/>
                      <a:pt x="46" y="133"/>
                    </a:cubicBezTo>
                    <a:cubicBezTo>
                      <a:pt x="45" y="112"/>
                      <a:pt x="49" y="103"/>
                      <a:pt x="64" y="91"/>
                    </a:cubicBezTo>
                    <a:cubicBezTo>
                      <a:pt x="71" y="86"/>
                      <a:pt x="64" y="85"/>
                      <a:pt x="75" y="82"/>
                    </a:cubicBezTo>
                    <a:cubicBezTo>
                      <a:pt x="81" y="81"/>
                      <a:pt x="90" y="87"/>
                      <a:pt x="93" y="90"/>
                    </a:cubicBezTo>
                    <a:cubicBezTo>
                      <a:pt x="86" y="77"/>
                      <a:pt x="75" y="66"/>
                      <a:pt x="67" y="53"/>
                    </a:cubicBezTo>
                    <a:cubicBezTo>
                      <a:pt x="58" y="39"/>
                      <a:pt x="55" y="9"/>
                      <a:pt x="39" y="0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0" name="Freeform 1001"/>
              <p:cNvSpPr>
                <a:spLocks/>
              </p:cNvSpPr>
              <p:nvPr/>
            </p:nvSpPr>
            <p:spPr bwMode="auto">
              <a:xfrm>
                <a:off x="1550" y="3112"/>
                <a:ext cx="114" cy="160"/>
              </a:xfrm>
              <a:custGeom>
                <a:avLst/>
                <a:gdLst>
                  <a:gd name="T0" fmla="*/ 947 w 74"/>
                  <a:gd name="T1" fmla="*/ 225 h 104"/>
                  <a:gd name="T2" fmla="*/ 467 w 74"/>
                  <a:gd name="T3" fmla="*/ 157 h 104"/>
                  <a:gd name="T4" fmla="*/ 102 w 74"/>
                  <a:gd name="T5" fmla="*/ 1740 h 104"/>
                  <a:gd name="T6" fmla="*/ 102 w 74"/>
                  <a:gd name="T7" fmla="*/ 3258 h 104"/>
                  <a:gd name="T8" fmla="*/ 800 w 74"/>
                  <a:gd name="T9" fmla="*/ 1595 h 104"/>
                  <a:gd name="T10" fmla="*/ 2348 w 74"/>
                  <a:gd name="T11" fmla="*/ 2268 h 104"/>
                  <a:gd name="T12" fmla="*/ 833 w 74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104"/>
                  <a:gd name="T23" fmla="*/ 74 w 74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104">
                    <a:moveTo>
                      <a:pt x="30" y="7"/>
                    </a:moveTo>
                    <a:cubicBezTo>
                      <a:pt x="26" y="4"/>
                      <a:pt x="20" y="4"/>
                      <a:pt x="15" y="5"/>
                    </a:cubicBezTo>
                    <a:cubicBezTo>
                      <a:pt x="16" y="23"/>
                      <a:pt x="6" y="37"/>
                      <a:pt x="3" y="55"/>
                    </a:cubicBezTo>
                    <a:cubicBezTo>
                      <a:pt x="0" y="70"/>
                      <a:pt x="2" y="88"/>
                      <a:pt x="3" y="104"/>
                    </a:cubicBezTo>
                    <a:cubicBezTo>
                      <a:pt x="16" y="91"/>
                      <a:pt x="11" y="63"/>
                      <a:pt x="25" y="51"/>
                    </a:cubicBezTo>
                    <a:cubicBezTo>
                      <a:pt x="46" y="32"/>
                      <a:pt x="54" y="65"/>
                      <a:pt x="74" y="72"/>
                    </a:cubicBezTo>
                    <a:cubicBezTo>
                      <a:pt x="61" y="43"/>
                      <a:pt x="40" y="25"/>
                      <a:pt x="26" y="0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1" name="Freeform 1002"/>
              <p:cNvSpPr>
                <a:spLocks/>
              </p:cNvSpPr>
              <p:nvPr/>
            </p:nvSpPr>
            <p:spPr bwMode="auto">
              <a:xfrm>
                <a:off x="2069" y="2576"/>
                <a:ext cx="247" cy="427"/>
              </a:xfrm>
              <a:custGeom>
                <a:avLst/>
                <a:gdLst>
                  <a:gd name="T0" fmla="*/ 3084 w 160"/>
                  <a:gd name="T1" fmla="*/ 2409 h 277"/>
                  <a:gd name="T2" fmla="*/ 2259 w 160"/>
                  <a:gd name="T3" fmla="*/ 2172 h 277"/>
                  <a:gd name="T4" fmla="*/ 1888 w 160"/>
                  <a:gd name="T5" fmla="*/ 3664 h 277"/>
                  <a:gd name="T6" fmla="*/ 394 w 160"/>
                  <a:gd name="T7" fmla="*/ 5257 h 277"/>
                  <a:gd name="T8" fmla="*/ 455 w 160"/>
                  <a:gd name="T9" fmla="*/ 6223 h 277"/>
                  <a:gd name="T10" fmla="*/ 891 w 160"/>
                  <a:gd name="T11" fmla="*/ 6921 h 277"/>
                  <a:gd name="T12" fmla="*/ 1224 w 160"/>
                  <a:gd name="T13" fmla="*/ 7557 h 277"/>
                  <a:gd name="T14" fmla="*/ 1528 w 160"/>
                  <a:gd name="T15" fmla="*/ 8355 h 277"/>
                  <a:gd name="T16" fmla="*/ 2069 w 160"/>
                  <a:gd name="T17" fmla="*/ 8591 h 277"/>
                  <a:gd name="T18" fmla="*/ 2296 w 160"/>
                  <a:gd name="T19" fmla="*/ 8058 h 277"/>
                  <a:gd name="T20" fmla="*/ 2857 w 160"/>
                  <a:gd name="T21" fmla="*/ 8417 h 277"/>
                  <a:gd name="T22" fmla="*/ 3510 w 160"/>
                  <a:gd name="T23" fmla="*/ 8522 h 277"/>
                  <a:gd name="T24" fmla="*/ 3067 w 160"/>
                  <a:gd name="T25" fmla="*/ 7407 h 277"/>
                  <a:gd name="T26" fmla="*/ 3277 w 160"/>
                  <a:gd name="T27" fmla="*/ 6297 h 277"/>
                  <a:gd name="T28" fmla="*/ 2035 w 160"/>
                  <a:gd name="T29" fmla="*/ 6249 h 277"/>
                  <a:gd name="T30" fmla="*/ 1890 w 160"/>
                  <a:gd name="T31" fmla="*/ 4933 h 277"/>
                  <a:gd name="T32" fmla="*/ 2149 w 160"/>
                  <a:gd name="T33" fmla="*/ 4490 h 277"/>
                  <a:gd name="T34" fmla="*/ 2319 w 160"/>
                  <a:gd name="T35" fmla="*/ 3788 h 277"/>
                  <a:gd name="T36" fmla="*/ 2964 w 160"/>
                  <a:gd name="T37" fmla="*/ 3314 h 277"/>
                  <a:gd name="T38" fmla="*/ 3966 w 160"/>
                  <a:gd name="T39" fmla="*/ 3935 h 277"/>
                  <a:gd name="T40" fmla="*/ 4698 w 160"/>
                  <a:gd name="T41" fmla="*/ 4933 h 277"/>
                  <a:gd name="T42" fmla="*/ 4874 w 160"/>
                  <a:gd name="T43" fmla="*/ 3638 h 277"/>
                  <a:gd name="T44" fmla="*/ 4576 w 160"/>
                  <a:gd name="T45" fmla="*/ 2553 h 277"/>
                  <a:gd name="T46" fmla="*/ 4681 w 160"/>
                  <a:gd name="T47" fmla="*/ 1238 h 277"/>
                  <a:gd name="T48" fmla="*/ 3612 w 160"/>
                  <a:gd name="T49" fmla="*/ 1563 h 277"/>
                  <a:gd name="T50" fmla="*/ 2964 w 160"/>
                  <a:gd name="T51" fmla="*/ 2063 h 2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0"/>
                  <a:gd name="T79" fmla="*/ 0 h 277"/>
                  <a:gd name="T80" fmla="*/ 160 w 160"/>
                  <a:gd name="T81" fmla="*/ 277 h 2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0" h="277">
                    <a:moveTo>
                      <a:pt x="96" y="76"/>
                    </a:moveTo>
                    <a:cubicBezTo>
                      <a:pt x="91" y="71"/>
                      <a:pt x="76" y="62"/>
                      <a:pt x="70" y="68"/>
                    </a:cubicBezTo>
                    <a:cubicBezTo>
                      <a:pt x="63" y="74"/>
                      <a:pt x="63" y="105"/>
                      <a:pt x="58" y="115"/>
                    </a:cubicBezTo>
                    <a:cubicBezTo>
                      <a:pt x="46" y="136"/>
                      <a:pt x="0" y="132"/>
                      <a:pt x="12" y="165"/>
                    </a:cubicBezTo>
                    <a:cubicBezTo>
                      <a:pt x="4" y="173"/>
                      <a:pt x="5" y="187"/>
                      <a:pt x="14" y="195"/>
                    </a:cubicBezTo>
                    <a:cubicBezTo>
                      <a:pt x="28" y="207"/>
                      <a:pt x="32" y="196"/>
                      <a:pt x="28" y="217"/>
                    </a:cubicBezTo>
                    <a:cubicBezTo>
                      <a:pt x="23" y="241"/>
                      <a:pt x="29" y="228"/>
                      <a:pt x="38" y="237"/>
                    </a:cubicBezTo>
                    <a:cubicBezTo>
                      <a:pt x="45" y="244"/>
                      <a:pt x="43" y="254"/>
                      <a:pt x="47" y="262"/>
                    </a:cubicBezTo>
                    <a:cubicBezTo>
                      <a:pt x="52" y="272"/>
                      <a:pt x="57" y="277"/>
                      <a:pt x="64" y="269"/>
                    </a:cubicBezTo>
                    <a:cubicBezTo>
                      <a:pt x="67" y="265"/>
                      <a:pt x="66" y="255"/>
                      <a:pt x="71" y="253"/>
                    </a:cubicBezTo>
                    <a:cubicBezTo>
                      <a:pt x="78" y="250"/>
                      <a:pt x="84" y="261"/>
                      <a:pt x="89" y="264"/>
                    </a:cubicBezTo>
                    <a:cubicBezTo>
                      <a:pt x="96" y="270"/>
                      <a:pt x="104" y="277"/>
                      <a:pt x="109" y="267"/>
                    </a:cubicBezTo>
                    <a:cubicBezTo>
                      <a:pt x="114" y="257"/>
                      <a:pt x="97" y="243"/>
                      <a:pt x="95" y="232"/>
                    </a:cubicBezTo>
                    <a:cubicBezTo>
                      <a:pt x="94" y="222"/>
                      <a:pt x="106" y="201"/>
                      <a:pt x="102" y="197"/>
                    </a:cubicBezTo>
                    <a:cubicBezTo>
                      <a:pt x="93" y="188"/>
                      <a:pt x="73" y="203"/>
                      <a:pt x="63" y="196"/>
                    </a:cubicBezTo>
                    <a:cubicBezTo>
                      <a:pt x="53" y="188"/>
                      <a:pt x="55" y="165"/>
                      <a:pt x="59" y="155"/>
                    </a:cubicBezTo>
                    <a:cubicBezTo>
                      <a:pt x="61" y="150"/>
                      <a:pt x="65" y="146"/>
                      <a:pt x="67" y="141"/>
                    </a:cubicBezTo>
                    <a:cubicBezTo>
                      <a:pt x="70" y="134"/>
                      <a:pt x="69" y="126"/>
                      <a:pt x="72" y="119"/>
                    </a:cubicBezTo>
                    <a:cubicBezTo>
                      <a:pt x="75" y="113"/>
                      <a:pt x="85" y="107"/>
                      <a:pt x="92" y="104"/>
                    </a:cubicBezTo>
                    <a:cubicBezTo>
                      <a:pt x="109" y="95"/>
                      <a:pt x="116" y="108"/>
                      <a:pt x="123" y="123"/>
                    </a:cubicBezTo>
                    <a:cubicBezTo>
                      <a:pt x="127" y="130"/>
                      <a:pt x="135" y="158"/>
                      <a:pt x="146" y="155"/>
                    </a:cubicBezTo>
                    <a:cubicBezTo>
                      <a:pt x="160" y="152"/>
                      <a:pt x="154" y="122"/>
                      <a:pt x="151" y="114"/>
                    </a:cubicBezTo>
                    <a:cubicBezTo>
                      <a:pt x="147" y="101"/>
                      <a:pt x="140" y="94"/>
                      <a:pt x="142" y="80"/>
                    </a:cubicBezTo>
                    <a:cubicBezTo>
                      <a:pt x="145" y="66"/>
                      <a:pt x="149" y="54"/>
                      <a:pt x="145" y="39"/>
                    </a:cubicBezTo>
                    <a:cubicBezTo>
                      <a:pt x="135" y="0"/>
                      <a:pt x="132" y="68"/>
                      <a:pt x="112" y="49"/>
                    </a:cubicBezTo>
                    <a:cubicBezTo>
                      <a:pt x="105" y="54"/>
                      <a:pt x="100" y="62"/>
                      <a:pt x="92" y="65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2" name="Freeform 1003"/>
              <p:cNvSpPr>
                <a:spLocks/>
              </p:cNvSpPr>
              <p:nvPr/>
            </p:nvSpPr>
            <p:spPr bwMode="auto">
              <a:xfrm>
                <a:off x="2085" y="2616"/>
                <a:ext cx="203" cy="305"/>
              </a:xfrm>
              <a:custGeom>
                <a:avLst/>
                <a:gdLst>
                  <a:gd name="T0" fmla="*/ 3663 w 132"/>
                  <a:gd name="T1" fmla="*/ 0 h 198"/>
                  <a:gd name="T2" fmla="*/ 2382 w 132"/>
                  <a:gd name="T3" fmla="*/ 1294 h 198"/>
                  <a:gd name="T4" fmla="*/ 1507 w 132"/>
                  <a:gd name="T5" fmla="*/ 886 h 198"/>
                  <a:gd name="T6" fmla="*/ 1556 w 132"/>
                  <a:gd name="T7" fmla="*/ 2218 h 198"/>
                  <a:gd name="T8" fmla="*/ 717 w 132"/>
                  <a:gd name="T9" fmla="*/ 3355 h 198"/>
                  <a:gd name="T10" fmla="*/ 571 w 132"/>
                  <a:gd name="T11" fmla="*/ 3688 h 198"/>
                  <a:gd name="T12" fmla="*/ 123 w 132"/>
                  <a:gd name="T13" fmla="*/ 4031 h 198"/>
                  <a:gd name="T14" fmla="*/ 241 w 132"/>
                  <a:gd name="T15" fmla="*/ 4865 h 198"/>
                  <a:gd name="T16" fmla="*/ 940 w 132"/>
                  <a:gd name="T17" fmla="*/ 5709 h 198"/>
                  <a:gd name="T18" fmla="*/ 689 w 132"/>
                  <a:gd name="T19" fmla="*/ 4378 h 198"/>
                  <a:gd name="T20" fmla="*/ 1123 w 132"/>
                  <a:gd name="T21" fmla="*/ 3930 h 198"/>
                  <a:gd name="T22" fmla="*/ 1037 w 132"/>
                  <a:gd name="T23" fmla="*/ 3560 h 198"/>
                  <a:gd name="T24" fmla="*/ 1469 w 132"/>
                  <a:gd name="T25" fmla="*/ 3461 h 198"/>
                  <a:gd name="T26" fmla="*/ 1696 w 132"/>
                  <a:gd name="T27" fmla="*/ 2517 h 198"/>
                  <a:gd name="T28" fmla="*/ 2453 w 132"/>
                  <a:gd name="T29" fmla="*/ 1761 h 198"/>
                  <a:gd name="T30" fmla="*/ 3099 w 132"/>
                  <a:gd name="T31" fmla="*/ 2346 h 198"/>
                  <a:gd name="T32" fmla="*/ 2976 w 132"/>
                  <a:gd name="T33" fmla="*/ 3239 h 198"/>
                  <a:gd name="T34" fmla="*/ 3360 w 132"/>
                  <a:gd name="T35" fmla="*/ 3389 h 198"/>
                  <a:gd name="T36" fmla="*/ 3420 w 132"/>
                  <a:gd name="T37" fmla="*/ 3806 h 198"/>
                  <a:gd name="T38" fmla="*/ 3940 w 132"/>
                  <a:gd name="T39" fmla="*/ 4154 h 198"/>
                  <a:gd name="T40" fmla="*/ 3712 w 132"/>
                  <a:gd name="T41" fmla="*/ 2713 h 198"/>
                  <a:gd name="T42" fmla="*/ 3545 w 132"/>
                  <a:gd name="T43" fmla="*/ 2446 h 198"/>
                  <a:gd name="T44" fmla="*/ 3855 w 132"/>
                  <a:gd name="T45" fmla="*/ 1976 h 198"/>
                  <a:gd name="T46" fmla="*/ 3680 w 132"/>
                  <a:gd name="T47" fmla="*/ 947 h 198"/>
                  <a:gd name="T48" fmla="*/ 3680 w 132"/>
                  <a:gd name="T49" fmla="*/ 43 h 1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2"/>
                  <a:gd name="T76" fmla="*/ 0 h 198"/>
                  <a:gd name="T77" fmla="*/ 132 w 132"/>
                  <a:gd name="T78" fmla="*/ 198 h 1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2" h="198">
                    <a:moveTo>
                      <a:pt x="117" y="0"/>
                    </a:moveTo>
                    <a:cubicBezTo>
                      <a:pt x="93" y="7"/>
                      <a:pt x="70" y="10"/>
                      <a:pt x="76" y="41"/>
                    </a:cubicBezTo>
                    <a:cubicBezTo>
                      <a:pt x="67" y="41"/>
                      <a:pt x="56" y="32"/>
                      <a:pt x="48" y="28"/>
                    </a:cubicBezTo>
                    <a:cubicBezTo>
                      <a:pt x="38" y="41"/>
                      <a:pt x="50" y="56"/>
                      <a:pt x="50" y="70"/>
                    </a:cubicBezTo>
                    <a:cubicBezTo>
                      <a:pt x="51" y="87"/>
                      <a:pt x="32" y="93"/>
                      <a:pt x="23" y="106"/>
                    </a:cubicBezTo>
                    <a:cubicBezTo>
                      <a:pt x="20" y="110"/>
                      <a:pt x="21" y="112"/>
                      <a:pt x="18" y="116"/>
                    </a:cubicBezTo>
                    <a:cubicBezTo>
                      <a:pt x="14" y="120"/>
                      <a:pt x="6" y="121"/>
                      <a:pt x="4" y="127"/>
                    </a:cubicBezTo>
                    <a:cubicBezTo>
                      <a:pt x="0" y="137"/>
                      <a:pt x="17" y="150"/>
                      <a:pt x="8" y="153"/>
                    </a:cubicBezTo>
                    <a:cubicBezTo>
                      <a:pt x="5" y="163"/>
                      <a:pt x="16" y="198"/>
                      <a:pt x="30" y="180"/>
                    </a:cubicBezTo>
                    <a:cubicBezTo>
                      <a:pt x="36" y="171"/>
                      <a:pt x="23" y="147"/>
                      <a:pt x="22" y="138"/>
                    </a:cubicBezTo>
                    <a:cubicBezTo>
                      <a:pt x="31" y="135"/>
                      <a:pt x="37" y="136"/>
                      <a:pt x="36" y="124"/>
                    </a:cubicBezTo>
                    <a:cubicBezTo>
                      <a:pt x="36" y="117"/>
                      <a:pt x="28" y="118"/>
                      <a:pt x="33" y="112"/>
                    </a:cubicBezTo>
                    <a:cubicBezTo>
                      <a:pt x="35" y="108"/>
                      <a:pt x="44" y="112"/>
                      <a:pt x="47" y="109"/>
                    </a:cubicBezTo>
                    <a:cubicBezTo>
                      <a:pt x="56" y="101"/>
                      <a:pt x="48" y="88"/>
                      <a:pt x="54" y="79"/>
                    </a:cubicBezTo>
                    <a:cubicBezTo>
                      <a:pt x="60" y="70"/>
                      <a:pt x="72" y="66"/>
                      <a:pt x="78" y="56"/>
                    </a:cubicBezTo>
                    <a:cubicBezTo>
                      <a:pt x="83" y="61"/>
                      <a:pt x="97" y="68"/>
                      <a:pt x="99" y="74"/>
                    </a:cubicBezTo>
                    <a:cubicBezTo>
                      <a:pt x="102" y="84"/>
                      <a:pt x="86" y="92"/>
                      <a:pt x="95" y="102"/>
                    </a:cubicBezTo>
                    <a:cubicBezTo>
                      <a:pt x="98" y="106"/>
                      <a:pt x="104" y="103"/>
                      <a:pt x="107" y="107"/>
                    </a:cubicBezTo>
                    <a:cubicBezTo>
                      <a:pt x="110" y="111"/>
                      <a:pt x="108" y="115"/>
                      <a:pt x="109" y="120"/>
                    </a:cubicBezTo>
                    <a:cubicBezTo>
                      <a:pt x="112" y="129"/>
                      <a:pt x="118" y="142"/>
                      <a:pt x="126" y="131"/>
                    </a:cubicBezTo>
                    <a:cubicBezTo>
                      <a:pt x="132" y="121"/>
                      <a:pt x="124" y="96"/>
                      <a:pt x="119" y="86"/>
                    </a:cubicBezTo>
                    <a:cubicBezTo>
                      <a:pt x="117" y="82"/>
                      <a:pt x="113" y="82"/>
                      <a:pt x="113" y="77"/>
                    </a:cubicBezTo>
                    <a:cubicBezTo>
                      <a:pt x="113" y="71"/>
                      <a:pt x="122" y="67"/>
                      <a:pt x="123" y="62"/>
                    </a:cubicBezTo>
                    <a:cubicBezTo>
                      <a:pt x="128" y="49"/>
                      <a:pt x="116" y="44"/>
                      <a:pt x="118" y="30"/>
                    </a:cubicBezTo>
                    <a:cubicBezTo>
                      <a:pt x="120" y="15"/>
                      <a:pt x="130" y="15"/>
                      <a:pt x="118" y="1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3" name="Freeform 1004"/>
              <p:cNvSpPr>
                <a:spLocks/>
              </p:cNvSpPr>
              <p:nvPr/>
            </p:nvSpPr>
            <p:spPr bwMode="auto">
              <a:xfrm>
                <a:off x="2336" y="1577"/>
                <a:ext cx="298" cy="320"/>
              </a:xfrm>
              <a:custGeom>
                <a:avLst/>
                <a:gdLst>
                  <a:gd name="T0" fmla="*/ 5246 w 194"/>
                  <a:gd name="T1" fmla="*/ 1697 h 208"/>
                  <a:gd name="T2" fmla="*/ 3874 w 194"/>
                  <a:gd name="T3" fmla="*/ 880 h 208"/>
                  <a:gd name="T4" fmla="*/ 2900 w 194"/>
                  <a:gd name="T5" fmla="*/ 1631 h 208"/>
                  <a:gd name="T6" fmla="*/ 1854 w 194"/>
                  <a:gd name="T7" fmla="*/ 1165 h 208"/>
                  <a:gd name="T8" fmla="*/ 1229 w 194"/>
                  <a:gd name="T9" fmla="*/ 1974 h 208"/>
                  <a:gd name="T10" fmla="*/ 155 w 194"/>
                  <a:gd name="T11" fmla="*/ 1631 h 208"/>
                  <a:gd name="T12" fmla="*/ 1051 w 194"/>
                  <a:gd name="T13" fmla="*/ 3152 h 208"/>
                  <a:gd name="T14" fmla="*/ 2104 w 194"/>
                  <a:gd name="T15" fmla="*/ 2495 h 208"/>
                  <a:gd name="T16" fmla="*/ 3063 w 194"/>
                  <a:gd name="T17" fmla="*/ 2568 h 208"/>
                  <a:gd name="T18" fmla="*/ 4436 w 194"/>
                  <a:gd name="T19" fmla="*/ 2957 h 208"/>
                  <a:gd name="T20" fmla="*/ 4339 w 194"/>
                  <a:gd name="T21" fmla="*/ 3860 h 208"/>
                  <a:gd name="T22" fmla="*/ 4436 w 194"/>
                  <a:gd name="T23" fmla="*/ 4045 h 208"/>
                  <a:gd name="T24" fmla="*/ 4508 w 194"/>
                  <a:gd name="T25" fmla="*/ 4308 h 208"/>
                  <a:gd name="T26" fmla="*/ 4037 w 194"/>
                  <a:gd name="T27" fmla="*/ 4897 h 208"/>
                  <a:gd name="T28" fmla="*/ 4287 w 194"/>
                  <a:gd name="T29" fmla="*/ 6480 h 208"/>
                  <a:gd name="T30" fmla="*/ 4900 w 194"/>
                  <a:gd name="T31" fmla="*/ 4388 h 208"/>
                  <a:gd name="T32" fmla="*/ 5505 w 194"/>
                  <a:gd name="T33" fmla="*/ 4308 h 208"/>
                  <a:gd name="T34" fmla="*/ 5849 w 194"/>
                  <a:gd name="T35" fmla="*/ 4308 h 208"/>
                  <a:gd name="T36" fmla="*/ 5490 w 194"/>
                  <a:gd name="T37" fmla="*/ 3205 h 208"/>
                  <a:gd name="T38" fmla="*/ 5118 w 194"/>
                  <a:gd name="T39" fmla="*/ 1746 h 2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4"/>
                  <a:gd name="T61" fmla="*/ 0 h 208"/>
                  <a:gd name="T62" fmla="*/ 194 w 194"/>
                  <a:gd name="T63" fmla="*/ 208 h 2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4" h="208">
                    <a:moveTo>
                      <a:pt x="169" y="54"/>
                    </a:moveTo>
                    <a:cubicBezTo>
                      <a:pt x="156" y="41"/>
                      <a:pt x="144" y="0"/>
                      <a:pt x="125" y="28"/>
                    </a:cubicBezTo>
                    <a:cubicBezTo>
                      <a:pt x="117" y="41"/>
                      <a:pt x="112" y="55"/>
                      <a:pt x="94" y="52"/>
                    </a:cubicBezTo>
                    <a:cubicBezTo>
                      <a:pt x="82" y="49"/>
                      <a:pt x="73" y="37"/>
                      <a:pt x="60" y="37"/>
                    </a:cubicBezTo>
                    <a:cubicBezTo>
                      <a:pt x="55" y="48"/>
                      <a:pt x="56" y="61"/>
                      <a:pt x="40" y="63"/>
                    </a:cubicBezTo>
                    <a:cubicBezTo>
                      <a:pt x="28" y="64"/>
                      <a:pt x="17" y="52"/>
                      <a:pt x="5" y="52"/>
                    </a:cubicBezTo>
                    <a:cubicBezTo>
                      <a:pt x="0" y="73"/>
                      <a:pt x="24" y="86"/>
                      <a:pt x="34" y="101"/>
                    </a:cubicBezTo>
                    <a:cubicBezTo>
                      <a:pt x="52" y="102"/>
                      <a:pt x="49" y="78"/>
                      <a:pt x="68" y="79"/>
                    </a:cubicBezTo>
                    <a:cubicBezTo>
                      <a:pt x="82" y="80"/>
                      <a:pt x="86" y="87"/>
                      <a:pt x="99" y="82"/>
                    </a:cubicBezTo>
                    <a:cubicBezTo>
                      <a:pt x="118" y="74"/>
                      <a:pt x="145" y="65"/>
                      <a:pt x="143" y="94"/>
                    </a:cubicBezTo>
                    <a:cubicBezTo>
                      <a:pt x="142" y="104"/>
                      <a:pt x="140" y="113"/>
                      <a:pt x="140" y="123"/>
                    </a:cubicBezTo>
                    <a:cubicBezTo>
                      <a:pt x="140" y="125"/>
                      <a:pt x="143" y="127"/>
                      <a:pt x="143" y="129"/>
                    </a:cubicBezTo>
                    <a:cubicBezTo>
                      <a:pt x="143" y="131"/>
                      <a:pt x="145" y="134"/>
                      <a:pt x="145" y="137"/>
                    </a:cubicBezTo>
                    <a:cubicBezTo>
                      <a:pt x="143" y="145"/>
                      <a:pt x="134" y="149"/>
                      <a:pt x="130" y="156"/>
                    </a:cubicBezTo>
                    <a:cubicBezTo>
                      <a:pt x="125" y="165"/>
                      <a:pt x="126" y="208"/>
                      <a:pt x="138" y="207"/>
                    </a:cubicBezTo>
                    <a:cubicBezTo>
                      <a:pt x="145" y="190"/>
                      <a:pt x="140" y="150"/>
                      <a:pt x="158" y="140"/>
                    </a:cubicBezTo>
                    <a:cubicBezTo>
                      <a:pt x="162" y="138"/>
                      <a:pt x="173" y="139"/>
                      <a:pt x="178" y="137"/>
                    </a:cubicBezTo>
                    <a:cubicBezTo>
                      <a:pt x="183" y="136"/>
                      <a:pt x="186" y="142"/>
                      <a:pt x="189" y="137"/>
                    </a:cubicBezTo>
                    <a:cubicBezTo>
                      <a:pt x="194" y="130"/>
                      <a:pt x="179" y="109"/>
                      <a:pt x="177" y="102"/>
                    </a:cubicBezTo>
                    <a:cubicBezTo>
                      <a:pt x="173" y="91"/>
                      <a:pt x="160" y="66"/>
                      <a:pt x="165" y="56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Freeform 1005"/>
              <p:cNvSpPr>
                <a:spLocks/>
              </p:cNvSpPr>
              <p:nvPr/>
            </p:nvSpPr>
            <p:spPr bwMode="auto">
              <a:xfrm>
                <a:off x="2408" y="1022"/>
                <a:ext cx="173" cy="271"/>
              </a:xfrm>
              <a:custGeom>
                <a:avLst/>
                <a:gdLst>
                  <a:gd name="T0" fmla="*/ 2246 w 112"/>
                  <a:gd name="T1" fmla="*/ 513 h 176"/>
                  <a:gd name="T2" fmla="*/ 530 w 112"/>
                  <a:gd name="T3" fmla="*/ 467 h 176"/>
                  <a:gd name="T4" fmla="*/ 1002 w 112"/>
                  <a:gd name="T5" fmla="*/ 2399 h 176"/>
                  <a:gd name="T6" fmla="*/ 229 w 112"/>
                  <a:gd name="T7" fmla="*/ 3315 h 176"/>
                  <a:gd name="T8" fmla="*/ 229 w 112"/>
                  <a:gd name="T9" fmla="*/ 3812 h 176"/>
                  <a:gd name="T10" fmla="*/ 899 w 112"/>
                  <a:gd name="T11" fmla="*/ 3945 h 176"/>
                  <a:gd name="T12" fmla="*/ 1725 w 112"/>
                  <a:gd name="T13" fmla="*/ 3800 h 176"/>
                  <a:gd name="T14" fmla="*/ 2016 w 112"/>
                  <a:gd name="T15" fmla="*/ 5086 h 176"/>
                  <a:gd name="T16" fmla="*/ 2665 w 112"/>
                  <a:gd name="T17" fmla="*/ 5560 h 176"/>
                  <a:gd name="T18" fmla="*/ 2746 w 112"/>
                  <a:gd name="T19" fmla="*/ 3812 h 176"/>
                  <a:gd name="T20" fmla="*/ 3469 w 112"/>
                  <a:gd name="T21" fmla="*/ 3206 h 176"/>
                  <a:gd name="T22" fmla="*/ 3387 w 112"/>
                  <a:gd name="T23" fmla="*/ 2153 h 176"/>
                  <a:gd name="T24" fmla="*/ 3534 w 112"/>
                  <a:gd name="T25" fmla="*/ 1635 h 176"/>
                  <a:gd name="T26" fmla="*/ 2246 w 112"/>
                  <a:gd name="T27" fmla="*/ 533 h 1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2"/>
                  <a:gd name="T43" fmla="*/ 0 h 176"/>
                  <a:gd name="T44" fmla="*/ 112 w 112"/>
                  <a:gd name="T45" fmla="*/ 176 h 1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2" h="176">
                    <a:moveTo>
                      <a:pt x="69" y="16"/>
                    </a:moveTo>
                    <a:cubicBezTo>
                      <a:pt x="54" y="10"/>
                      <a:pt x="26" y="0"/>
                      <a:pt x="16" y="15"/>
                    </a:cubicBezTo>
                    <a:cubicBezTo>
                      <a:pt x="0" y="39"/>
                      <a:pt x="35" y="55"/>
                      <a:pt x="31" y="76"/>
                    </a:cubicBezTo>
                    <a:cubicBezTo>
                      <a:pt x="30" y="84"/>
                      <a:pt x="12" y="96"/>
                      <a:pt x="7" y="105"/>
                    </a:cubicBezTo>
                    <a:cubicBezTo>
                      <a:pt x="2" y="115"/>
                      <a:pt x="0" y="113"/>
                      <a:pt x="7" y="121"/>
                    </a:cubicBezTo>
                    <a:cubicBezTo>
                      <a:pt x="16" y="132"/>
                      <a:pt x="18" y="128"/>
                      <a:pt x="28" y="125"/>
                    </a:cubicBezTo>
                    <a:cubicBezTo>
                      <a:pt x="33" y="123"/>
                      <a:pt x="48" y="116"/>
                      <a:pt x="53" y="120"/>
                    </a:cubicBezTo>
                    <a:cubicBezTo>
                      <a:pt x="62" y="125"/>
                      <a:pt x="58" y="153"/>
                      <a:pt x="62" y="161"/>
                    </a:cubicBezTo>
                    <a:cubicBezTo>
                      <a:pt x="67" y="173"/>
                      <a:pt x="73" y="169"/>
                      <a:pt x="82" y="176"/>
                    </a:cubicBezTo>
                    <a:cubicBezTo>
                      <a:pt x="87" y="159"/>
                      <a:pt x="79" y="137"/>
                      <a:pt x="85" y="121"/>
                    </a:cubicBezTo>
                    <a:cubicBezTo>
                      <a:pt x="90" y="108"/>
                      <a:pt x="101" y="112"/>
                      <a:pt x="107" y="101"/>
                    </a:cubicBezTo>
                    <a:cubicBezTo>
                      <a:pt x="112" y="90"/>
                      <a:pt x="103" y="79"/>
                      <a:pt x="104" y="68"/>
                    </a:cubicBezTo>
                    <a:cubicBezTo>
                      <a:pt x="104" y="63"/>
                      <a:pt x="110" y="57"/>
                      <a:pt x="109" y="52"/>
                    </a:cubicBezTo>
                    <a:cubicBezTo>
                      <a:pt x="108" y="40"/>
                      <a:pt x="78" y="25"/>
                      <a:pt x="69" y="17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Freeform 1006"/>
              <p:cNvSpPr>
                <a:spLocks/>
              </p:cNvSpPr>
              <p:nvPr/>
            </p:nvSpPr>
            <p:spPr bwMode="auto">
              <a:xfrm>
                <a:off x="2497" y="1101"/>
                <a:ext cx="50" cy="146"/>
              </a:xfrm>
              <a:custGeom>
                <a:avLst/>
                <a:gdLst>
                  <a:gd name="T0" fmla="*/ 825 w 32"/>
                  <a:gd name="T1" fmla="*/ 238 h 95"/>
                  <a:gd name="T2" fmla="*/ 183 w 32"/>
                  <a:gd name="T3" fmla="*/ 1236 h 95"/>
                  <a:gd name="T4" fmla="*/ 528 w 32"/>
                  <a:gd name="T5" fmla="*/ 2185 h 95"/>
                  <a:gd name="T6" fmla="*/ 447 w 32"/>
                  <a:gd name="T7" fmla="*/ 2951 h 95"/>
                  <a:gd name="T8" fmla="*/ 755 w 32"/>
                  <a:gd name="T9" fmla="*/ 1500 h 95"/>
                  <a:gd name="T10" fmla="*/ 1059 w 32"/>
                  <a:gd name="T11" fmla="*/ 1100 h 95"/>
                  <a:gd name="T12" fmla="*/ 825 w 32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95"/>
                  <a:gd name="T23" fmla="*/ 32 w 32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95">
                    <a:moveTo>
                      <a:pt x="23" y="8"/>
                    </a:moveTo>
                    <a:cubicBezTo>
                      <a:pt x="7" y="6"/>
                      <a:pt x="0" y="27"/>
                      <a:pt x="5" y="40"/>
                    </a:cubicBezTo>
                    <a:cubicBezTo>
                      <a:pt x="8" y="51"/>
                      <a:pt x="15" y="58"/>
                      <a:pt x="15" y="70"/>
                    </a:cubicBezTo>
                    <a:cubicBezTo>
                      <a:pt x="15" y="78"/>
                      <a:pt x="7" y="87"/>
                      <a:pt x="13" y="95"/>
                    </a:cubicBezTo>
                    <a:cubicBezTo>
                      <a:pt x="21" y="80"/>
                      <a:pt x="12" y="62"/>
                      <a:pt x="21" y="48"/>
                    </a:cubicBezTo>
                    <a:cubicBezTo>
                      <a:pt x="24" y="42"/>
                      <a:pt x="29" y="42"/>
                      <a:pt x="30" y="35"/>
                    </a:cubicBezTo>
                    <a:cubicBezTo>
                      <a:pt x="32" y="27"/>
                      <a:pt x="24" y="5"/>
                      <a:pt x="23" y="0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Freeform 1007"/>
              <p:cNvSpPr>
                <a:spLocks/>
              </p:cNvSpPr>
              <p:nvPr/>
            </p:nvSpPr>
            <p:spPr bwMode="auto">
              <a:xfrm>
                <a:off x="2362" y="1971"/>
                <a:ext cx="348" cy="393"/>
              </a:xfrm>
              <a:custGeom>
                <a:avLst/>
                <a:gdLst>
                  <a:gd name="T0" fmla="*/ 6958 w 226"/>
                  <a:gd name="T1" fmla="*/ 4161 h 255"/>
                  <a:gd name="T2" fmla="*/ 6272 w 226"/>
                  <a:gd name="T3" fmla="*/ 3213 h 255"/>
                  <a:gd name="T4" fmla="*/ 6272 w 226"/>
                  <a:gd name="T5" fmla="*/ 2827 h 255"/>
                  <a:gd name="T6" fmla="*/ 5933 w 226"/>
                  <a:gd name="T7" fmla="*/ 2477 h 255"/>
                  <a:gd name="T8" fmla="*/ 6093 w 226"/>
                  <a:gd name="T9" fmla="*/ 1296 h 255"/>
                  <a:gd name="T10" fmla="*/ 6155 w 226"/>
                  <a:gd name="T11" fmla="*/ 228 h 255"/>
                  <a:gd name="T12" fmla="*/ 5933 w 226"/>
                  <a:gd name="T13" fmla="*/ 0 h 255"/>
                  <a:gd name="T14" fmla="*/ 5437 w 226"/>
                  <a:gd name="T15" fmla="*/ 1062 h 255"/>
                  <a:gd name="T16" fmla="*/ 4709 w 226"/>
                  <a:gd name="T17" fmla="*/ 1717 h 255"/>
                  <a:gd name="T18" fmla="*/ 4519 w 226"/>
                  <a:gd name="T19" fmla="*/ 3119 h 255"/>
                  <a:gd name="T20" fmla="*/ 3509 w 226"/>
                  <a:gd name="T21" fmla="*/ 3243 h 255"/>
                  <a:gd name="T22" fmla="*/ 2645 w 226"/>
                  <a:gd name="T23" fmla="*/ 4078 h 255"/>
                  <a:gd name="T24" fmla="*/ 2710 w 226"/>
                  <a:gd name="T25" fmla="*/ 5121 h 255"/>
                  <a:gd name="T26" fmla="*/ 2279 w 226"/>
                  <a:gd name="T27" fmla="*/ 5601 h 255"/>
                  <a:gd name="T28" fmla="*/ 2240 w 226"/>
                  <a:gd name="T29" fmla="*/ 6060 h 255"/>
                  <a:gd name="T30" fmla="*/ 1986 w 226"/>
                  <a:gd name="T31" fmla="*/ 6413 h 255"/>
                  <a:gd name="T32" fmla="*/ 1332 w 226"/>
                  <a:gd name="T33" fmla="*/ 6556 h 255"/>
                  <a:gd name="T34" fmla="*/ 1216 w 226"/>
                  <a:gd name="T35" fmla="*/ 7183 h 255"/>
                  <a:gd name="T36" fmla="*/ 0 w 226"/>
                  <a:gd name="T37" fmla="*/ 7820 h 255"/>
                  <a:gd name="T38" fmla="*/ 3227 w 226"/>
                  <a:gd name="T39" fmla="*/ 7102 h 255"/>
                  <a:gd name="T40" fmla="*/ 4449 w 226"/>
                  <a:gd name="T41" fmla="*/ 6487 h 255"/>
                  <a:gd name="T42" fmla="*/ 5032 w 226"/>
                  <a:gd name="T43" fmla="*/ 5693 h 255"/>
                  <a:gd name="T44" fmla="*/ 6041 w 226"/>
                  <a:gd name="T45" fmla="*/ 4836 h 255"/>
                  <a:gd name="T46" fmla="*/ 7142 w 226"/>
                  <a:gd name="T47" fmla="*/ 4161 h 2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6"/>
                  <a:gd name="T73" fmla="*/ 0 h 255"/>
                  <a:gd name="T74" fmla="*/ 226 w 226"/>
                  <a:gd name="T75" fmla="*/ 255 h 2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6" h="255">
                    <a:moveTo>
                      <a:pt x="220" y="131"/>
                    </a:moveTo>
                    <a:cubicBezTo>
                      <a:pt x="215" y="121"/>
                      <a:pt x="201" y="115"/>
                      <a:pt x="199" y="101"/>
                    </a:cubicBezTo>
                    <a:cubicBezTo>
                      <a:pt x="198" y="97"/>
                      <a:pt x="200" y="92"/>
                      <a:pt x="199" y="89"/>
                    </a:cubicBezTo>
                    <a:cubicBezTo>
                      <a:pt x="197" y="85"/>
                      <a:pt x="190" y="82"/>
                      <a:pt x="188" y="78"/>
                    </a:cubicBezTo>
                    <a:cubicBezTo>
                      <a:pt x="175" y="61"/>
                      <a:pt x="188" y="56"/>
                      <a:pt x="193" y="41"/>
                    </a:cubicBezTo>
                    <a:cubicBezTo>
                      <a:pt x="196" y="31"/>
                      <a:pt x="192" y="18"/>
                      <a:pt x="195" y="7"/>
                    </a:cubicBezTo>
                    <a:cubicBezTo>
                      <a:pt x="194" y="5"/>
                      <a:pt x="190" y="2"/>
                      <a:pt x="188" y="0"/>
                    </a:cubicBezTo>
                    <a:cubicBezTo>
                      <a:pt x="183" y="12"/>
                      <a:pt x="179" y="23"/>
                      <a:pt x="172" y="33"/>
                    </a:cubicBezTo>
                    <a:cubicBezTo>
                      <a:pt x="166" y="42"/>
                      <a:pt x="156" y="46"/>
                      <a:pt x="149" y="54"/>
                    </a:cubicBezTo>
                    <a:cubicBezTo>
                      <a:pt x="137" y="68"/>
                      <a:pt x="153" y="85"/>
                      <a:pt x="143" y="98"/>
                    </a:cubicBezTo>
                    <a:cubicBezTo>
                      <a:pt x="135" y="109"/>
                      <a:pt x="121" y="99"/>
                      <a:pt x="111" y="102"/>
                    </a:cubicBezTo>
                    <a:cubicBezTo>
                      <a:pt x="102" y="104"/>
                      <a:pt x="87" y="120"/>
                      <a:pt x="84" y="128"/>
                    </a:cubicBezTo>
                    <a:cubicBezTo>
                      <a:pt x="80" y="139"/>
                      <a:pt x="90" y="149"/>
                      <a:pt x="86" y="161"/>
                    </a:cubicBezTo>
                    <a:cubicBezTo>
                      <a:pt x="84" y="166"/>
                      <a:pt x="75" y="170"/>
                      <a:pt x="72" y="176"/>
                    </a:cubicBezTo>
                    <a:cubicBezTo>
                      <a:pt x="71" y="180"/>
                      <a:pt x="72" y="185"/>
                      <a:pt x="71" y="190"/>
                    </a:cubicBezTo>
                    <a:cubicBezTo>
                      <a:pt x="68" y="197"/>
                      <a:pt x="70" y="197"/>
                      <a:pt x="63" y="202"/>
                    </a:cubicBezTo>
                    <a:cubicBezTo>
                      <a:pt x="57" y="206"/>
                      <a:pt x="46" y="203"/>
                      <a:pt x="42" y="206"/>
                    </a:cubicBezTo>
                    <a:cubicBezTo>
                      <a:pt x="35" y="212"/>
                      <a:pt x="41" y="220"/>
                      <a:pt x="38" y="226"/>
                    </a:cubicBezTo>
                    <a:cubicBezTo>
                      <a:pt x="31" y="243"/>
                      <a:pt x="11" y="235"/>
                      <a:pt x="0" y="245"/>
                    </a:cubicBezTo>
                    <a:cubicBezTo>
                      <a:pt x="35" y="255"/>
                      <a:pt x="73" y="240"/>
                      <a:pt x="102" y="223"/>
                    </a:cubicBezTo>
                    <a:cubicBezTo>
                      <a:pt x="115" y="215"/>
                      <a:pt x="133" y="217"/>
                      <a:pt x="141" y="204"/>
                    </a:cubicBezTo>
                    <a:cubicBezTo>
                      <a:pt x="148" y="193"/>
                      <a:pt x="147" y="187"/>
                      <a:pt x="159" y="179"/>
                    </a:cubicBezTo>
                    <a:cubicBezTo>
                      <a:pt x="170" y="170"/>
                      <a:pt x="179" y="159"/>
                      <a:pt x="191" y="152"/>
                    </a:cubicBezTo>
                    <a:cubicBezTo>
                      <a:pt x="205" y="144"/>
                      <a:pt x="218" y="146"/>
                      <a:pt x="226" y="131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Freeform 1008"/>
              <p:cNvSpPr>
                <a:spLocks/>
              </p:cNvSpPr>
              <p:nvPr/>
            </p:nvSpPr>
            <p:spPr bwMode="auto">
              <a:xfrm>
                <a:off x="2470" y="2107"/>
                <a:ext cx="302" cy="266"/>
              </a:xfrm>
              <a:custGeom>
                <a:avLst/>
                <a:gdLst>
                  <a:gd name="T0" fmla="*/ 4701 w 196"/>
                  <a:gd name="T1" fmla="*/ 1250 h 173"/>
                  <a:gd name="T2" fmla="*/ 3837 w 196"/>
                  <a:gd name="T3" fmla="*/ 687 h 173"/>
                  <a:gd name="T4" fmla="*/ 3307 w 196"/>
                  <a:gd name="T5" fmla="*/ 101 h 173"/>
                  <a:gd name="T6" fmla="*/ 2826 w 196"/>
                  <a:gd name="T7" fmla="*/ 238 h 173"/>
                  <a:gd name="T8" fmla="*/ 2314 w 196"/>
                  <a:gd name="T9" fmla="*/ 1404 h 173"/>
                  <a:gd name="T10" fmla="*/ 1408 w 196"/>
                  <a:gd name="T11" fmla="*/ 1385 h 173"/>
                  <a:gd name="T12" fmla="*/ 1111 w 196"/>
                  <a:gd name="T13" fmla="*/ 2339 h 173"/>
                  <a:gd name="T14" fmla="*/ 1137 w 196"/>
                  <a:gd name="T15" fmla="*/ 2872 h 173"/>
                  <a:gd name="T16" fmla="*/ 658 w 196"/>
                  <a:gd name="T17" fmla="*/ 3536 h 173"/>
                  <a:gd name="T18" fmla="*/ 102 w 196"/>
                  <a:gd name="T19" fmla="*/ 4842 h 173"/>
                  <a:gd name="T20" fmla="*/ 2314 w 196"/>
                  <a:gd name="T21" fmla="*/ 3149 h 173"/>
                  <a:gd name="T22" fmla="*/ 3468 w 196"/>
                  <a:gd name="T23" fmla="*/ 2388 h 173"/>
                  <a:gd name="T24" fmla="*/ 3932 w 196"/>
                  <a:gd name="T25" fmla="*/ 2380 h 173"/>
                  <a:gd name="T26" fmla="*/ 4451 w 196"/>
                  <a:gd name="T27" fmla="*/ 2217 h 173"/>
                  <a:gd name="T28" fmla="*/ 5220 w 196"/>
                  <a:gd name="T29" fmla="*/ 3558 h 173"/>
                  <a:gd name="T30" fmla="*/ 5418 w 196"/>
                  <a:gd name="T31" fmla="*/ 3672 h 173"/>
                  <a:gd name="T32" fmla="*/ 5524 w 196"/>
                  <a:gd name="T33" fmla="*/ 4471 h 173"/>
                  <a:gd name="T34" fmla="*/ 5649 w 196"/>
                  <a:gd name="T35" fmla="*/ 5242 h 173"/>
                  <a:gd name="T36" fmla="*/ 5636 w 196"/>
                  <a:gd name="T37" fmla="*/ 3672 h 173"/>
                  <a:gd name="T38" fmla="*/ 5636 w 196"/>
                  <a:gd name="T39" fmla="*/ 2036 h 173"/>
                  <a:gd name="T40" fmla="*/ 4951 w 196"/>
                  <a:gd name="T41" fmla="*/ 1250 h 1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6"/>
                  <a:gd name="T64" fmla="*/ 0 h 173"/>
                  <a:gd name="T65" fmla="*/ 196 w 196"/>
                  <a:gd name="T66" fmla="*/ 173 h 1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6" h="173">
                    <a:moveTo>
                      <a:pt x="148" y="40"/>
                    </a:moveTo>
                    <a:cubicBezTo>
                      <a:pt x="145" y="29"/>
                      <a:pt x="130" y="27"/>
                      <a:pt x="121" y="22"/>
                    </a:cubicBezTo>
                    <a:cubicBezTo>
                      <a:pt x="112" y="17"/>
                      <a:pt x="111" y="7"/>
                      <a:pt x="104" y="3"/>
                    </a:cubicBezTo>
                    <a:cubicBezTo>
                      <a:pt x="97" y="0"/>
                      <a:pt x="92" y="3"/>
                      <a:pt x="89" y="8"/>
                    </a:cubicBezTo>
                    <a:cubicBezTo>
                      <a:pt x="80" y="20"/>
                      <a:pt x="95" y="39"/>
                      <a:pt x="73" y="45"/>
                    </a:cubicBezTo>
                    <a:cubicBezTo>
                      <a:pt x="63" y="48"/>
                      <a:pt x="53" y="40"/>
                      <a:pt x="44" y="44"/>
                    </a:cubicBezTo>
                    <a:cubicBezTo>
                      <a:pt x="30" y="50"/>
                      <a:pt x="32" y="64"/>
                      <a:pt x="35" y="75"/>
                    </a:cubicBezTo>
                    <a:cubicBezTo>
                      <a:pt x="38" y="85"/>
                      <a:pt x="40" y="84"/>
                      <a:pt x="36" y="92"/>
                    </a:cubicBezTo>
                    <a:cubicBezTo>
                      <a:pt x="33" y="99"/>
                      <a:pt x="25" y="106"/>
                      <a:pt x="21" y="113"/>
                    </a:cubicBezTo>
                    <a:cubicBezTo>
                      <a:pt x="14" y="125"/>
                      <a:pt x="0" y="141"/>
                      <a:pt x="3" y="155"/>
                    </a:cubicBezTo>
                    <a:cubicBezTo>
                      <a:pt x="29" y="152"/>
                      <a:pt x="55" y="117"/>
                      <a:pt x="73" y="101"/>
                    </a:cubicBezTo>
                    <a:cubicBezTo>
                      <a:pt x="84" y="91"/>
                      <a:pt x="97" y="78"/>
                      <a:pt x="109" y="77"/>
                    </a:cubicBezTo>
                    <a:cubicBezTo>
                      <a:pt x="115" y="76"/>
                      <a:pt x="118" y="78"/>
                      <a:pt x="124" y="76"/>
                    </a:cubicBezTo>
                    <a:cubicBezTo>
                      <a:pt x="132" y="74"/>
                      <a:pt x="131" y="68"/>
                      <a:pt x="140" y="71"/>
                    </a:cubicBezTo>
                    <a:cubicBezTo>
                      <a:pt x="155" y="76"/>
                      <a:pt x="156" y="103"/>
                      <a:pt x="164" y="114"/>
                    </a:cubicBezTo>
                    <a:cubicBezTo>
                      <a:pt x="165" y="116"/>
                      <a:pt x="170" y="117"/>
                      <a:pt x="171" y="118"/>
                    </a:cubicBezTo>
                    <a:cubicBezTo>
                      <a:pt x="178" y="127"/>
                      <a:pt x="174" y="135"/>
                      <a:pt x="174" y="143"/>
                    </a:cubicBezTo>
                    <a:cubicBezTo>
                      <a:pt x="173" y="148"/>
                      <a:pt x="170" y="166"/>
                      <a:pt x="178" y="168"/>
                    </a:cubicBezTo>
                    <a:cubicBezTo>
                      <a:pt x="196" y="173"/>
                      <a:pt x="179" y="123"/>
                      <a:pt x="177" y="118"/>
                    </a:cubicBezTo>
                    <a:cubicBezTo>
                      <a:pt x="172" y="100"/>
                      <a:pt x="183" y="82"/>
                      <a:pt x="177" y="65"/>
                    </a:cubicBezTo>
                    <a:cubicBezTo>
                      <a:pt x="173" y="54"/>
                      <a:pt x="160" y="50"/>
                      <a:pt x="156" y="40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Freeform 1009"/>
              <p:cNvSpPr>
                <a:spLocks/>
              </p:cNvSpPr>
              <p:nvPr/>
            </p:nvSpPr>
            <p:spPr bwMode="auto">
              <a:xfrm>
                <a:off x="1874" y="2199"/>
                <a:ext cx="499" cy="157"/>
              </a:xfrm>
              <a:custGeom>
                <a:avLst/>
                <a:gdLst>
                  <a:gd name="T0" fmla="*/ 0 w 324"/>
                  <a:gd name="T1" fmla="*/ 1185 h 102"/>
                  <a:gd name="T2" fmla="*/ 1231 w 324"/>
                  <a:gd name="T3" fmla="*/ 1054 h 102"/>
                  <a:gd name="T4" fmla="*/ 1831 w 324"/>
                  <a:gd name="T5" fmla="*/ 43 h 102"/>
                  <a:gd name="T6" fmla="*/ 2855 w 324"/>
                  <a:gd name="T7" fmla="*/ 1104 h 102"/>
                  <a:gd name="T8" fmla="*/ 2937 w 324"/>
                  <a:gd name="T9" fmla="*/ 1635 h 102"/>
                  <a:gd name="T10" fmla="*/ 3803 w 324"/>
                  <a:gd name="T11" fmla="*/ 1678 h 102"/>
                  <a:gd name="T12" fmla="*/ 4687 w 324"/>
                  <a:gd name="T13" fmla="*/ 1942 h 102"/>
                  <a:gd name="T14" fmla="*/ 5512 w 324"/>
                  <a:gd name="T15" fmla="*/ 2090 h 102"/>
                  <a:gd name="T16" fmla="*/ 5980 w 324"/>
                  <a:gd name="T17" fmla="*/ 2021 h 102"/>
                  <a:gd name="T18" fmla="*/ 6723 w 324"/>
                  <a:gd name="T19" fmla="*/ 2210 h 102"/>
                  <a:gd name="T20" fmla="*/ 8569 w 324"/>
                  <a:gd name="T21" fmla="*/ 2152 h 102"/>
                  <a:gd name="T22" fmla="*/ 9658 w 324"/>
                  <a:gd name="T23" fmla="*/ 2808 h 102"/>
                  <a:gd name="T24" fmla="*/ 10262 w 324"/>
                  <a:gd name="T25" fmla="*/ 3089 h 102"/>
                  <a:gd name="T26" fmla="*/ 8743 w 324"/>
                  <a:gd name="T27" fmla="*/ 2855 h 102"/>
                  <a:gd name="T28" fmla="*/ 6926 w 324"/>
                  <a:gd name="T29" fmla="*/ 2738 h 102"/>
                  <a:gd name="T30" fmla="*/ 4343 w 324"/>
                  <a:gd name="T31" fmla="*/ 2694 h 102"/>
                  <a:gd name="T32" fmla="*/ 1679 w 324"/>
                  <a:gd name="T33" fmla="*/ 2049 h 102"/>
                  <a:gd name="T34" fmla="*/ 66 w 324"/>
                  <a:gd name="T35" fmla="*/ 1455 h 10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4"/>
                  <a:gd name="T55" fmla="*/ 0 h 102"/>
                  <a:gd name="T56" fmla="*/ 324 w 324"/>
                  <a:gd name="T57" fmla="*/ 102 h 10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4" h="102">
                    <a:moveTo>
                      <a:pt x="0" y="38"/>
                    </a:moveTo>
                    <a:cubicBezTo>
                      <a:pt x="15" y="35"/>
                      <a:pt x="25" y="52"/>
                      <a:pt x="39" y="33"/>
                    </a:cubicBezTo>
                    <a:cubicBezTo>
                      <a:pt x="44" y="27"/>
                      <a:pt x="48" y="2"/>
                      <a:pt x="58" y="1"/>
                    </a:cubicBezTo>
                    <a:cubicBezTo>
                      <a:pt x="73" y="0"/>
                      <a:pt x="62" y="37"/>
                      <a:pt x="90" y="35"/>
                    </a:cubicBezTo>
                    <a:cubicBezTo>
                      <a:pt x="91" y="40"/>
                      <a:pt x="90" y="48"/>
                      <a:pt x="93" y="52"/>
                    </a:cubicBezTo>
                    <a:cubicBezTo>
                      <a:pt x="102" y="63"/>
                      <a:pt x="111" y="52"/>
                      <a:pt x="120" y="53"/>
                    </a:cubicBezTo>
                    <a:cubicBezTo>
                      <a:pt x="130" y="54"/>
                      <a:pt x="138" y="60"/>
                      <a:pt x="148" y="62"/>
                    </a:cubicBezTo>
                    <a:cubicBezTo>
                      <a:pt x="156" y="64"/>
                      <a:pt x="166" y="66"/>
                      <a:pt x="174" y="66"/>
                    </a:cubicBezTo>
                    <a:cubicBezTo>
                      <a:pt x="179" y="66"/>
                      <a:pt x="184" y="64"/>
                      <a:pt x="189" y="64"/>
                    </a:cubicBezTo>
                    <a:cubicBezTo>
                      <a:pt x="198" y="64"/>
                      <a:pt x="204" y="69"/>
                      <a:pt x="212" y="70"/>
                    </a:cubicBezTo>
                    <a:cubicBezTo>
                      <a:pt x="231" y="73"/>
                      <a:pt x="255" y="58"/>
                      <a:pt x="271" y="68"/>
                    </a:cubicBezTo>
                    <a:cubicBezTo>
                      <a:pt x="285" y="76"/>
                      <a:pt x="289" y="84"/>
                      <a:pt x="305" y="89"/>
                    </a:cubicBezTo>
                    <a:cubicBezTo>
                      <a:pt x="312" y="91"/>
                      <a:pt x="319" y="91"/>
                      <a:pt x="324" y="98"/>
                    </a:cubicBezTo>
                    <a:cubicBezTo>
                      <a:pt x="308" y="102"/>
                      <a:pt x="292" y="95"/>
                      <a:pt x="276" y="91"/>
                    </a:cubicBezTo>
                    <a:cubicBezTo>
                      <a:pt x="257" y="88"/>
                      <a:pt x="238" y="90"/>
                      <a:pt x="219" y="87"/>
                    </a:cubicBezTo>
                    <a:cubicBezTo>
                      <a:pt x="191" y="83"/>
                      <a:pt x="165" y="86"/>
                      <a:pt x="137" y="86"/>
                    </a:cubicBezTo>
                    <a:cubicBezTo>
                      <a:pt x="108" y="86"/>
                      <a:pt x="79" y="75"/>
                      <a:pt x="53" y="65"/>
                    </a:cubicBezTo>
                    <a:cubicBezTo>
                      <a:pt x="36" y="58"/>
                      <a:pt x="18" y="54"/>
                      <a:pt x="2" y="46"/>
                    </a:cubicBezTo>
                  </a:path>
                </a:pathLst>
              </a:custGeom>
              <a:solidFill>
                <a:srgbClr val="A04E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Freeform 1010"/>
              <p:cNvSpPr>
                <a:spLocks/>
              </p:cNvSpPr>
              <p:nvPr/>
            </p:nvSpPr>
            <p:spPr bwMode="auto">
              <a:xfrm>
                <a:off x="1925" y="2179"/>
                <a:ext cx="186" cy="125"/>
              </a:xfrm>
              <a:custGeom>
                <a:avLst/>
                <a:gdLst>
                  <a:gd name="T0" fmla="*/ 1162 w 121"/>
                  <a:gd name="T1" fmla="*/ 45 h 81"/>
                  <a:gd name="T2" fmla="*/ 303 w 121"/>
                  <a:gd name="T3" fmla="*/ 698 h 81"/>
                  <a:gd name="T4" fmla="*/ 414 w 121"/>
                  <a:gd name="T5" fmla="*/ 1347 h 81"/>
                  <a:gd name="T6" fmla="*/ 155 w 121"/>
                  <a:gd name="T7" fmla="*/ 1881 h 81"/>
                  <a:gd name="T8" fmla="*/ 1279 w 121"/>
                  <a:gd name="T9" fmla="*/ 1995 h 81"/>
                  <a:gd name="T10" fmla="*/ 2266 w 121"/>
                  <a:gd name="T11" fmla="*/ 2065 h 81"/>
                  <a:gd name="T12" fmla="*/ 2529 w 121"/>
                  <a:gd name="T13" fmla="*/ 2443 h 81"/>
                  <a:gd name="T14" fmla="*/ 3660 w 121"/>
                  <a:gd name="T15" fmla="*/ 2610 h 81"/>
                  <a:gd name="T16" fmla="*/ 1840 w 121"/>
                  <a:gd name="T17" fmla="*/ 1000 h 81"/>
                  <a:gd name="T18" fmla="*/ 978 w 121"/>
                  <a:gd name="T19" fmla="*/ 452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81"/>
                  <a:gd name="T32" fmla="*/ 121 w 121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81">
                    <a:moveTo>
                      <a:pt x="37" y="1"/>
                    </a:moveTo>
                    <a:cubicBezTo>
                      <a:pt x="16" y="1"/>
                      <a:pt x="0" y="0"/>
                      <a:pt x="10" y="22"/>
                    </a:cubicBezTo>
                    <a:cubicBezTo>
                      <a:pt x="14" y="32"/>
                      <a:pt x="16" y="34"/>
                      <a:pt x="13" y="42"/>
                    </a:cubicBezTo>
                    <a:cubicBezTo>
                      <a:pt x="11" y="48"/>
                      <a:pt x="5" y="50"/>
                      <a:pt x="5" y="58"/>
                    </a:cubicBezTo>
                    <a:cubicBezTo>
                      <a:pt x="16" y="62"/>
                      <a:pt x="29" y="62"/>
                      <a:pt x="41" y="62"/>
                    </a:cubicBezTo>
                    <a:cubicBezTo>
                      <a:pt x="55" y="61"/>
                      <a:pt x="63" y="55"/>
                      <a:pt x="73" y="64"/>
                    </a:cubicBezTo>
                    <a:cubicBezTo>
                      <a:pt x="76" y="67"/>
                      <a:pt x="76" y="73"/>
                      <a:pt x="81" y="76"/>
                    </a:cubicBezTo>
                    <a:cubicBezTo>
                      <a:pt x="88" y="81"/>
                      <a:pt x="108" y="81"/>
                      <a:pt x="118" y="81"/>
                    </a:cubicBezTo>
                    <a:cubicBezTo>
                      <a:pt x="121" y="62"/>
                      <a:pt x="59" y="63"/>
                      <a:pt x="59" y="31"/>
                    </a:cubicBezTo>
                    <a:cubicBezTo>
                      <a:pt x="43" y="26"/>
                      <a:pt x="39" y="31"/>
                      <a:pt x="31" y="14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0" name="Freeform 1011"/>
              <p:cNvSpPr>
                <a:spLocks/>
              </p:cNvSpPr>
              <p:nvPr/>
            </p:nvSpPr>
            <p:spPr bwMode="auto">
              <a:xfrm>
                <a:off x="2265" y="3271"/>
                <a:ext cx="276" cy="143"/>
              </a:xfrm>
              <a:custGeom>
                <a:avLst/>
                <a:gdLst>
                  <a:gd name="T0" fmla="*/ 2556 w 179"/>
                  <a:gd name="T1" fmla="*/ 594 h 93"/>
                  <a:gd name="T2" fmla="*/ 948 w 179"/>
                  <a:gd name="T3" fmla="*/ 1521 h 93"/>
                  <a:gd name="T4" fmla="*/ 0 w 179"/>
                  <a:gd name="T5" fmla="*/ 2537 h 93"/>
                  <a:gd name="T6" fmla="*/ 3317 w 179"/>
                  <a:gd name="T7" fmla="*/ 2497 h 93"/>
                  <a:gd name="T8" fmla="*/ 4310 w 179"/>
                  <a:gd name="T9" fmla="*/ 1996 h 93"/>
                  <a:gd name="T10" fmla="*/ 5309 w 179"/>
                  <a:gd name="T11" fmla="*/ 1215 h 93"/>
                  <a:gd name="T12" fmla="*/ 2956 w 179"/>
                  <a:gd name="T13" fmla="*/ 1332 h 93"/>
                  <a:gd name="T14" fmla="*/ 3070 w 179"/>
                  <a:gd name="T15" fmla="*/ 757 h 93"/>
                  <a:gd name="T16" fmla="*/ 2556 w 179"/>
                  <a:gd name="T17" fmla="*/ 643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93"/>
                  <a:gd name="T29" fmla="*/ 179 w 179"/>
                  <a:gd name="T30" fmla="*/ 93 h 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93">
                    <a:moveTo>
                      <a:pt x="80" y="19"/>
                    </a:moveTo>
                    <a:cubicBezTo>
                      <a:pt x="62" y="0"/>
                      <a:pt x="37" y="34"/>
                      <a:pt x="30" y="49"/>
                    </a:cubicBezTo>
                    <a:cubicBezTo>
                      <a:pt x="23" y="65"/>
                      <a:pt x="15" y="70"/>
                      <a:pt x="0" y="81"/>
                    </a:cubicBezTo>
                    <a:cubicBezTo>
                      <a:pt x="20" y="92"/>
                      <a:pt x="85" y="93"/>
                      <a:pt x="104" y="80"/>
                    </a:cubicBezTo>
                    <a:cubicBezTo>
                      <a:pt x="120" y="69"/>
                      <a:pt x="114" y="67"/>
                      <a:pt x="135" y="64"/>
                    </a:cubicBezTo>
                    <a:cubicBezTo>
                      <a:pt x="148" y="63"/>
                      <a:pt x="179" y="61"/>
                      <a:pt x="166" y="39"/>
                    </a:cubicBezTo>
                    <a:cubicBezTo>
                      <a:pt x="139" y="39"/>
                      <a:pt x="120" y="48"/>
                      <a:pt x="93" y="43"/>
                    </a:cubicBezTo>
                    <a:cubicBezTo>
                      <a:pt x="93" y="37"/>
                      <a:pt x="94" y="30"/>
                      <a:pt x="96" y="24"/>
                    </a:cubicBezTo>
                    <a:cubicBezTo>
                      <a:pt x="91" y="21"/>
                      <a:pt x="86" y="20"/>
                      <a:pt x="80" y="21"/>
                    </a:cubicBezTo>
                  </a:path>
                </a:pathLst>
              </a:custGeom>
              <a:solidFill>
                <a:srgbClr val="964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1" name="Freeform 1012"/>
              <p:cNvSpPr>
                <a:spLocks/>
              </p:cNvSpPr>
              <p:nvPr/>
            </p:nvSpPr>
            <p:spPr bwMode="auto">
              <a:xfrm>
                <a:off x="1969" y="3354"/>
                <a:ext cx="167" cy="97"/>
              </a:xfrm>
              <a:custGeom>
                <a:avLst/>
                <a:gdLst>
                  <a:gd name="T0" fmla="*/ 3402 w 108"/>
                  <a:gd name="T1" fmla="*/ 189 h 63"/>
                  <a:gd name="T2" fmla="*/ 1610 w 108"/>
                  <a:gd name="T3" fmla="*/ 513 h 63"/>
                  <a:gd name="T4" fmla="*/ 0 w 108"/>
                  <a:gd name="T5" fmla="*/ 1928 h 63"/>
                  <a:gd name="T6" fmla="*/ 3207 w 108"/>
                  <a:gd name="T7" fmla="*/ 1678 h 63"/>
                  <a:gd name="T8" fmla="*/ 3207 w 108"/>
                  <a:gd name="T9" fmla="*/ 57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63"/>
                  <a:gd name="T17" fmla="*/ 108 w 10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63">
                    <a:moveTo>
                      <a:pt x="104" y="6"/>
                    </a:moveTo>
                    <a:cubicBezTo>
                      <a:pt x="88" y="0"/>
                      <a:pt x="58" y="8"/>
                      <a:pt x="49" y="16"/>
                    </a:cubicBezTo>
                    <a:cubicBezTo>
                      <a:pt x="34" y="31"/>
                      <a:pt x="22" y="56"/>
                      <a:pt x="0" y="61"/>
                    </a:cubicBezTo>
                    <a:cubicBezTo>
                      <a:pt x="32" y="63"/>
                      <a:pt x="66" y="55"/>
                      <a:pt x="98" y="53"/>
                    </a:cubicBezTo>
                    <a:cubicBezTo>
                      <a:pt x="108" y="41"/>
                      <a:pt x="93" y="32"/>
                      <a:pt x="98" y="18"/>
                    </a:cubicBezTo>
                  </a:path>
                </a:pathLst>
              </a:custGeom>
              <a:solidFill>
                <a:srgbClr val="964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2" name="Freeform 1013"/>
              <p:cNvSpPr>
                <a:spLocks/>
              </p:cNvSpPr>
              <p:nvPr/>
            </p:nvSpPr>
            <p:spPr bwMode="auto">
              <a:xfrm>
                <a:off x="2029" y="3342"/>
                <a:ext cx="110" cy="84"/>
              </a:xfrm>
              <a:custGeom>
                <a:avLst/>
                <a:gdLst>
                  <a:gd name="T0" fmla="*/ 2347 w 71"/>
                  <a:gd name="T1" fmla="*/ 0 h 55"/>
                  <a:gd name="T2" fmla="*/ 1136 w 71"/>
                  <a:gd name="T3" fmla="*/ 1008 h 55"/>
                  <a:gd name="T4" fmla="*/ 0 w 71"/>
                  <a:gd name="T5" fmla="*/ 1620 h 55"/>
                  <a:gd name="T6" fmla="*/ 2098 w 71"/>
                  <a:gd name="T7" fmla="*/ 344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55"/>
                  <a:gd name="T14" fmla="*/ 71 w 71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55">
                    <a:moveTo>
                      <a:pt x="71" y="0"/>
                    </a:moveTo>
                    <a:cubicBezTo>
                      <a:pt x="47" y="10"/>
                      <a:pt x="49" y="14"/>
                      <a:pt x="34" y="34"/>
                    </a:cubicBezTo>
                    <a:cubicBezTo>
                      <a:pt x="24" y="49"/>
                      <a:pt x="14" y="48"/>
                      <a:pt x="0" y="55"/>
                    </a:cubicBezTo>
                    <a:cubicBezTo>
                      <a:pt x="40" y="54"/>
                      <a:pt x="52" y="50"/>
                      <a:pt x="63" y="12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" name="Freeform 1014"/>
              <p:cNvSpPr>
                <a:spLocks/>
              </p:cNvSpPr>
              <p:nvPr/>
            </p:nvSpPr>
            <p:spPr bwMode="auto">
              <a:xfrm>
                <a:off x="2322" y="3285"/>
                <a:ext cx="120" cy="100"/>
              </a:xfrm>
              <a:custGeom>
                <a:avLst/>
                <a:gdLst>
                  <a:gd name="T0" fmla="*/ 2268 w 78"/>
                  <a:gd name="T1" fmla="*/ 0 h 65"/>
                  <a:gd name="T2" fmla="*/ 940 w 78"/>
                  <a:gd name="T3" fmla="*/ 989 h 65"/>
                  <a:gd name="T4" fmla="*/ 0 w 78"/>
                  <a:gd name="T5" fmla="*/ 1740 h 65"/>
                  <a:gd name="T6" fmla="*/ 1820 w 78"/>
                  <a:gd name="T7" fmla="*/ 1697 h 65"/>
                  <a:gd name="T8" fmla="*/ 2197 w 78"/>
                  <a:gd name="T9" fmla="*/ 37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65"/>
                  <a:gd name="T17" fmla="*/ 78 w 78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65">
                    <a:moveTo>
                      <a:pt x="72" y="0"/>
                    </a:moveTo>
                    <a:cubicBezTo>
                      <a:pt x="36" y="4"/>
                      <a:pt x="46" y="11"/>
                      <a:pt x="30" y="32"/>
                    </a:cubicBezTo>
                    <a:cubicBezTo>
                      <a:pt x="22" y="44"/>
                      <a:pt x="8" y="45"/>
                      <a:pt x="0" y="55"/>
                    </a:cubicBezTo>
                    <a:cubicBezTo>
                      <a:pt x="13" y="65"/>
                      <a:pt x="43" y="60"/>
                      <a:pt x="58" y="54"/>
                    </a:cubicBezTo>
                    <a:cubicBezTo>
                      <a:pt x="78" y="45"/>
                      <a:pt x="70" y="30"/>
                      <a:pt x="70" y="12"/>
                    </a:cubicBezTo>
                  </a:path>
                </a:pathLst>
              </a:custGeom>
              <a:solidFill>
                <a:srgbClr val="893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" name="Freeform 1015"/>
              <p:cNvSpPr>
                <a:spLocks/>
              </p:cNvSpPr>
              <p:nvPr/>
            </p:nvSpPr>
            <p:spPr bwMode="auto">
              <a:xfrm>
                <a:off x="1975" y="1568"/>
                <a:ext cx="949" cy="916"/>
              </a:xfrm>
              <a:custGeom>
                <a:avLst/>
                <a:gdLst>
                  <a:gd name="T0" fmla="*/ 17193 w 616"/>
                  <a:gd name="T1" fmla="*/ 14959 h 595"/>
                  <a:gd name="T2" fmla="*/ 16538 w 616"/>
                  <a:gd name="T3" fmla="*/ 14263 h 595"/>
                  <a:gd name="T4" fmla="*/ 16255 w 616"/>
                  <a:gd name="T5" fmla="*/ 13566 h 595"/>
                  <a:gd name="T6" fmla="*/ 16789 w 616"/>
                  <a:gd name="T7" fmla="*/ 12618 h 595"/>
                  <a:gd name="T8" fmla="*/ 17369 w 616"/>
                  <a:gd name="T9" fmla="*/ 11127 h 595"/>
                  <a:gd name="T10" fmla="*/ 16951 w 616"/>
                  <a:gd name="T11" fmla="*/ 9409 h 595"/>
                  <a:gd name="T12" fmla="*/ 16789 w 616"/>
                  <a:gd name="T13" fmla="*/ 8290 h 595"/>
                  <a:gd name="T14" fmla="*/ 16842 w 616"/>
                  <a:gd name="T15" fmla="*/ 7485 h 595"/>
                  <a:gd name="T16" fmla="*/ 16842 w 616"/>
                  <a:gd name="T17" fmla="*/ 6264 h 595"/>
                  <a:gd name="T18" fmla="*/ 16538 w 616"/>
                  <a:gd name="T19" fmla="*/ 4695 h 595"/>
                  <a:gd name="T20" fmla="*/ 15800 w 616"/>
                  <a:gd name="T21" fmla="*/ 3572 h 595"/>
                  <a:gd name="T22" fmla="*/ 15159 w 616"/>
                  <a:gd name="T23" fmla="*/ 2240 h 595"/>
                  <a:gd name="T24" fmla="*/ 14944 w 616"/>
                  <a:gd name="T25" fmla="*/ 1216 h 595"/>
                  <a:gd name="T26" fmla="*/ 14669 w 616"/>
                  <a:gd name="T27" fmla="*/ 1398 h 595"/>
                  <a:gd name="T28" fmla="*/ 13631 w 616"/>
                  <a:gd name="T29" fmla="*/ 2051 h 595"/>
                  <a:gd name="T30" fmla="*/ 13724 w 616"/>
                  <a:gd name="T31" fmla="*/ 2051 h 595"/>
                  <a:gd name="T32" fmla="*/ 13972 w 616"/>
                  <a:gd name="T33" fmla="*/ 3111 h 595"/>
                  <a:gd name="T34" fmla="*/ 13519 w 616"/>
                  <a:gd name="T35" fmla="*/ 4100 h 595"/>
                  <a:gd name="T36" fmla="*/ 12315 w 616"/>
                  <a:gd name="T37" fmla="*/ 5550 h 595"/>
                  <a:gd name="T38" fmla="*/ 10980 w 616"/>
                  <a:gd name="T39" fmla="*/ 5802 h 595"/>
                  <a:gd name="T40" fmla="*/ 10787 w 616"/>
                  <a:gd name="T41" fmla="*/ 4203 h 595"/>
                  <a:gd name="T42" fmla="*/ 10319 w 616"/>
                  <a:gd name="T43" fmla="*/ 2517 h 595"/>
                  <a:gd name="T44" fmla="*/ 9211 w 616"/>
                  <a:gd name="T45" fmla="*/ 1758 h 595"/>
                  <a:gd name="T46" fmla="*/ 7547 w 616"/>
                  <a:gd name="T47" fmla="*/ 2740 h 595"/>
                  <a:gd name="T48" fmla="*/ 6885 w 616"/>
                  <a:gd name="T49" fmla="*/ 2882 h 595"/>
                  <a:gd name="T50" fmla="*/ 5910 w 616"/>
                  <a:gd name="T51" fmla="*/ 2166 h 595"/>
                  <a:gd name="T52" fmla="*/ 4383 w 616"/>
                  <a:gd name="T53" fmla="*/ 1230 h 595"/>
                  <a:gd name="T54" fmla="*/ 3887 w 616"/>
                  <a:gd name="T55" fmla="*/ 225 h 595"/>
                  <a:gd name="T56" fmla="*/ 2924 w 616"/>
                  <a:gd name="T57" fmla="*/ 594 h 595"/>
                  <a:gd name="T58" fmla="*/ 1685 w 616"/>
                  <a:gd name="T59" fmla="*/ 1758 h 595"/>
                  <a:gd name="T60" fmla="*/ 1524 w 616"/>
                  <a:gd name="T61" fmla="*/ 3458 h 595"/>
                  <a:gd name="T62" fmla="*/ 1217 w 616"/>
                  <a:gd name="T63" fmla="*/ 5043 h 595"/>
                  <a:gd name="T64" fmla="*/ 2889 w 616"/>
                  <a:gd name="T65" fmla="*/ 7068 h 595"/>
                  <a:gd name="T66" fmla="*/ 4733 w 616"/>
                  <a:gd name="T67" fmla="*/ 7297 h 595"/>
                  <a:gd name="T68" fmla="*/ 7002 w 616"/>
                  <a:gd name="T69" fmla="*/ 7015 h 595"/>
                  <a:gd name="T70" fmla="*/ 9294 w 616"/>
                  <a:gd name="T71" fmla="*/ 7032 h 595"/>
                  <a:gd name="T72" fmla="*/ 10437 w 616"/>
                  <a:gd name="T73" fmla="*/ 8122 h 595"/>
                  <a:gd name="T74" fmla="*/ 10787 w 616"/>
                  <a:gd name="T75" fmla="*/ 9185 h 595"/>
                  <a:gd name="T76" fmla="*/ 10286 w 616"/>
                  <a:gd name="T77" fmla="*/ 10099 h 595"/>
                  <a:gd name="T78" fmla="*/ 9105 w 616"/>
                  <a:gd name="T79" fmla="*/ 10983 h 595"/>
                  <a:gd name="T80" fmla="*/ 7230 w 616"/>
                  <a:gd name="T81" fmla="*/ 11923 h 595"/>
                  <a:gd name="T82" fmla="*/ 6885 w 616"/>
                  <a:gd name="T83" fmla="*/ 12876 h 595"/>
                  <a:gd name="T84" fmla="*/ 7547 w 616"/>
                  <a:gd name="T85" fmla="*/ 13378 h 595"/>
                  <a:gd name="T86" fmla="*/ 8808 w 616"/>
                  <a:gd name="T87" fmla="*/ 15161 h 595"/>
                  <a:gd name="T88" fmla="*/ 11397 w 616"/>
                  <a:gd name="T89" fmla="*/ 14485 h 595"/>
                  <a:gd name="T90" fmla="*/ 12087 w 616"/>
                  <a:gd name="T91" fmla="*/ 15107 h 595"/>
                  <a:gd name="T92" fmla="*/ 12662 w 616"/>
                  <a:gd name="T93" fmla="*/ 15617 h 595"/>
                  <a:gd name="T94" fmla="*/ 13372 w 616"/>
                  <a:gd name="T95" fmla="*/ 16684 h 595"/>
                  <a:gd name="T96" fmla="*/ 14743 w 616"/>
                  <a:gd name="T97" fmla="*/ 16413 h 595"/>
                  <a:gd name="T98" fmla="*/ 16151 w 616"/>
                  <a:gd name="T99" fmla="*/ 17252 h 595"/>
                  <a:gd name="T100" fmla="*/ 17416 w 616"/>
                  <a:gd name="T101" fmla="*/ 17130 h 595"/>
                  <a:gd name="T102" fmla="*/ 17193 w 616"/>
                  <a:gd name="T103" fmla="*/ 14959 h 5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16"/>
                  <a:gd name="T157" fmla="*/ 0 h 595"/>
                  <a:gd name="T158" fmla="*/ 616 w 616"/>
                  <a:gd name="T159" fmla="*/ 595 h 5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16" h="595">
                    <a:moveTo>
                      <a:pt x="542" y="474"/>
                    </a:moveTo>
                    <a:cubicBezTo>
                      <a:pt x="540" y="462"/>
                      <a:pt x="534" y="450"/>
                      <a:pt x="521" y="452"/>
                    </a:cubicBezTo>
                    <a:cubicBezTo>
                      <a:pt x="517" y="444"/>
                      <a:pt x="514" y="439"/>
                      <a:pt x="512" y="430"/>
                    </a:cubicBezTo>
                    <a:cubicBezTo>
                      <a:pt x="526" y="427"/>
                      <a:pt x="536" y="414"/>
                      <a:pt x="529" y="400"/>
                    </a:cubicBezTo>
                    <a:cubicBezTo>
                      <a:pt x="550" y="397"/>
                      <a:pt x="571" y="366"/>
                      <a:pt x="547" y="353"/>
                    </a:cubicBezTo>
                    <a:cubicBezTo>
                      <a:pt x="564" y="332"/>
                      <a:pt x="557" y="312"/>
                      <a:pt x="534" y="298"/>
                    </a:cubicBezTo>
                    <a:cubicBezTo>
                      <a:pt x="542" y="286"/>
                      <a:pt x="544" y="271"/>
                      <a:pt x="529" y="263"/>
                    </a:cubicBezTo>
                    <a:cubicBezTo>
                      <a:pt x="532" y="256"/>
                      <a:pt x="533" y="245"/>
                      <a:pt x="531" y="237"/>
                    </a:cubicBezTo>
                    <a:cubicBezTo>
                      <a:pt x="554" y="231"/>
                      <a:pt x="534" y="210"/>
                      <a:pt x="531" y="198"/>
                    </a:cubicBezTo>
                    <a:cubicBezTo>
                      <a:pt x="526" y="180"/>
                      <a:pt x="531" y="166"/>
                      <a:pt x="521" y="149"/>
                    </a:cubicBezTo>
                    <a:cubicBezTo>
                      <a:pt x="513" y="138"/>
                      <a:pt x="503" y="125"/>
                      <a:pt x="498" y="113"/>
                    </a:cubicBezTo>
                    <a:cubicBezTo>
                      <a:pt x="492" y="101"/>
                      <a:pt x="495" y="73"/>
                      <a:pt x="478" y="71"/>
                    </a:cubicBezTo>
                    <a:cubicBezTo>
                      <a:pt x="483" y="60"/>
                      <a:pt x="485" y="43"/>
                      <a:pt x="471" y="38"/>
                    </a:cubicBezTo>
                    <a:cubicBezTo>
                      <a:pt x="469" y="40"/>
                      <a:pt x="464" y="42"/>
                      <a:pt x="462" y="44"/>
                    </a:cubicBezTo>
                    <a:cubicBezTo>
                      <a:pt x="447" y="29"/>
                      <a:pt x="428" y="47"/>
                      <a:pt x="430" y="65"/>
                    </a:cubicBezTo>
                    <a:cubicBezTo>
                      <a:pt x="432" y="65"/>
                      <a:pt x="432" y="65"/>
                      <a:pt x="432" y="65"/>
                    </a:cubicBezTo>
                    <a:cubicBezTo>
                      <a:pt x="415" y="71"/>
                      <a:pt x="425" y="98"/>
                      <a:pt x="440" y="99"/>
                    </a:cubicBezTo>
                    <a:cubicBezTo>
                      <a:pt x="432" y="104"/>
                      <a:pt x="425" y="118"/>
                      <a:pt x="426" y="130"/>
                    </a:cubicBezTo>
                    <a:cubicBezTo>
                      <a:pt x="400" y="133"/>
                      <a:pt x="382" y="150"/>
                      <a:pt x="388" y="176"/>
                    </a:cubicBezTo>
                    <a:cubicBezTo>
                      <a:pt x="379" y="169"/>
                      <a:pt x="354" y="175"/>
                      <a:pt x="346" y="184"/>
                    </a:cubicBezTo>
                    <a:cubicBezTo>
                      <a:pt x="359" y="169"/>
                      <a:pt x="361" y="142"/>
                      <a:pt x="340" y="133"/>
                    </a:cubicBezTo>
                    <a:cubicBezTo>
                      <a:pt x="350" y="114"/>
                      <a:pt x="347" y="87"/>
                      <a:pt x="325" y="80"/>
                    </a:cubicBezTo>
                    <a:cubicBezTo>
                      <a:pt x="325" y="61"/>
                      <a:pt x="309" y="25"/>
                      <a:pt x="290" y="56"/>
                    </a:cubicBezTo>
                    <a:cubicBezTo>
                      <a:pt x="268" y="33"/>
                      <a:pt x="228" y="55"/>
                      <a:pt x="238" y="87"/>
                    </a:cubicBezTo>
                    <a:cubicBezTo>
                      <a:pt x="231" y="86"/>
                      <a:pt x="223" y="87"/>
                      <a:pt x="217" y="91"/>
                    </a:cubicBezTo>
                    <a:cubicBezTo>
                      <a:pt x="215" y="76"/>
                      <a:pt x="204" y="55"/>
                      <a:pt x="186" y="69"/>
                    </a:cubicBezTo>
                    <a:cubicBezTo>
                      <a:pt x="187" y="42"/>
                      <a:pt x="164" y="23"/>
                      <a:pt x="138" y="39"/>
                    </a:cubicBezTo>
                    <a:cubicBezTo>
                      <a:pt x="138" y="28"/>
                      <a:pt x="133" y="12"/>
                      <a:pt x="123" y="7"/>
                    </a:cubicBezTo>
                    <a:cubicBezTo>
                      <a:pt x="107" y="0"/>
                      <a:pt x="103" y="14"/>
                      <a:pt x="92" y="19"/>
                    </a:cubicBezTo>
                    <a:cubicBezTo>
                      <a:pt x="78" y="26"/>
                      <a:pt x="43" y="27"/>
                      <a:pt x="53" y="56"/>
                    </a:cubicBezTo>
                    <a:cubicBezTo>
                      <a:pt x="18" y="54"/>
                      <a:pt x="24" y="95"/>
                      <a:pt x="48" y="110"/>
                    </a:cubicBezTo>
                    <a:cubicBezTo>
                      <a:pt x="28" y="117"/>
                      <a:pt x="11" y="149"/>
                      <a:pt x="38" y="160"/>
                    </a:cubicBezTo>
                    <a:cubicBezTo>
                      <a:pt x="0" y="192"/>
                      <a:pt x="64" y="223"/>
                      <a:pt x="91" y="224"/>
                    </a:cubicBezTo>
                    <a:cubicBezTo>
                      <a:pt x="99" y="253"/>
                      <a:pt x="131" y="262"/>
                      <a:pt x="149" y="231"/>
                    </a:cubicBezTo>
                    <a:cubicBezTo>
                      <a:pt x="168" y="248"/>
                      <a:pt x="203" y="237"/>
                      <a:pt x="221" y="222"/>
                    </a:cubicBezTo>
                    <a:cubicBezTo>
                      <a:pt x="223" y="258"/>
                      <a:pt x="276" y="235"/>
                      <a:pt x="293" y="223"/>
                    </a:cubicBezTo>
                    <a:cubicBezTo>
                      <a:pt x="276" y="248"/>
                      <a:pt x="309" y="258"/>
                      <a:pt x="329" y="257"/>
                    </a:cubicBezTo>
                    <a:cubicBezTo>
                      <a:pt x="331" y="269"/>
                      <a:pt x="332" y="282"/>
                      <a:pt x="340" y="291"/>
                    </a:cubicBezTo>
                    <a:cubicBezTo>
                      <a:pt x="325" y="293"/>
                      <a:pt x="320" y="308"/>
                      <a:pt x="324" y="320"/>
                    </a:cubicBezTo>
                    <a:cubicBezTo>
                      <a:pt x="301" y="318"/>
                      <a:pt x="290" y="326"/>
                      <a:pt x="287" y="348"/>
                    </a:cubicBezTo>
                    <a:cubicBezTo>
                      <a:pt x="251" y="327"/>
                      <a:pt x="240" y="350"/>
                      <a:pt x="228" y="378"/>
                    </a:cubicBezTo>
                    <a:cubicBezTo>
                      <a:pt x="223" y="389"/>
                      <a:pt x="213" y="392"/>
                      <a:pt x="217" y="408"/>
                    </a:cubicBezTo>
                    <a:cubicBezTo>
                      <a:pt x="219" y="419"/>
                      <a:pt x="224" y="427"/>
                      <a:pt x="238" y="424"/>
                    </a:cubicBezTo>
                    <a:cubicBezTo>
                      <a:pt x="219" y="447"/>
                      <a:pt x="254" y="479"/>
                      <a:pt x="278" y="481"/>
                    </a:cubicBezTo>
                    <a:cubicBezTo>
                      <a:pt x="308" y="483"/>
                      <a:pt x="329" y="453"/>
                      <a:pt x="359" y="459"/>
                    </a:cubicBezTo>
                    <a:cubicBezTo>
                      <a:pt x="358" y="474"/>
                      <a:pt x="367" y="482"/>
                      <a:pt x="381" y="479"/>
                    </a:cubicBezTo>
                    <a:cubicBezTo>
                      <a:pt x="379" y="491"/>
                      <a:pt x="388" y="496"/>
                      <a:pt x="399" y="495"/>
                    </a:cubicBezTo>
                    <a:cubicBezTo>
                      <a:pt x="396" y="511"/>
                      <a:pt x="407" y="525"/>
                      <a:pt x="421" y="529"/>
                    </a:cubicBezTo>
                    <a:cubicBezTo>
                      <a:pt x="438" y="535"/>
                      <a:pt x="452" y="518"/>
                      <a:pt x="465" y="520"/>
                    </a:cubicBezTo>
                    <a:cubicBezTo>
                      <a:pt x="479" y="523"/>
                      <a:pt x="493" y="543"/>
                      <a:pt x="509" y="547"/>
                    </a:cubicBezTo>
                    <a:cubicBezTo>
                      <a:pt x="524" y="552"/>
                      <a:pt x="537" y="552"/>
                      <a:pt x="549" y="543"/>
                    </a:cubicBezTo>
                    <a:cubicBezTo>
                      <a:pt x="616" y="595"/>
                      <a:pt x="573" y="424"/>
                      <a:pt x="542" y="474"/>
                    </a:cubicBezTo>
                    <a:close/>
                  </a:path>
                </a:pathLst>
              </a:custGeom>
              <a:solidFill>
                <a:srgbClr val="EEE5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" name="Freeform 1016"/>
              <p:cNvSpPr>
                <a:spLocks/>
              </p:cNvSpPr>
              <p:nvPr/>
            </p:nvSpPr>
            <p:spPr bwMode="auto">
              <a:xfrm>
                <a:off x="1975" y="1568"/>
                <a:ext cx="949" cy="916"/>
              </a:xfrm>
              <a:custGeom>
                <a:avLst/>
                <a:gdLst>
                  <a:gd name="T0" fmla="*/ 17193 w 616"/>
                  <a:gd name="T1" fmla="*/ 14959 h 595"/>
                  <a:gd name="T2" fmla="*/ 16538 w 616"/>
                  <a:gd name="T3" fmla="*/ 14263 h 595"/>
                  <a:gd name="T4" fmla="*/ 16255 w 616"/>
                  <a:gd name="T5" fmla="*/ 13566 h 595"/>
                  <a:gd name="T6" fmla="*/ 16789 w 616"/>
                  <a:gd name="T7" fmla="*/ 12618 h 595"/>
                  <a:gd name="T8" fmla="*/ 17369 w 616"/>
                  <a:gd name="T9" fmla="*/ 11127 h 595"/>
                  <a:gd name="T10" fmla="*/ 16951 w 616"/>
                  <a:gd name="T11" fmla="*/ 9409 h 595"/>
                  <a:gd name="T12" fmla="*/ 16789 w 616"/>
                  <a:gd name="T13" fmla="*/ 8290 h 595"/>
                  <a:gd name="T14" fmla="*/ 16842 w 616"/>
                  <a:gd name="T15" fmla="*/ 7485 h 595"/>
                  <a:gd name="T16" fmla="*/ 16842 w 616"/>
                  <a:gd name="T17" fmla="*/ 6264 h 595"/>
                  <a:gd name="T18" fmla="*/ 16538 w 616"/>
                  <a:gd name="T19" fmla="*/ 4695 h 595"/>
                  <a:gd name="T20" fmla="*/ 15800 w 616"/>
                  <a:gd name="T21" fmla="*/ 3572 h 595"/>
                  <a:gd name="T22" fmla="*/ 15159 w 616"/>
                  <a:gd name="T23" fmla="*/ 2240 h 595"/>
                  <a:gd name="T24" fmla="*/ 14944 w 616"/>
                  <a:gd name="T25" fmla="*/ 1216 h 595"/>
                  <a:gd name="T26" fmla="*/ 14669 w 616"/>
                  <a:gd name="T27" fmla="*/ 1398 h 595"/>
                  <a:gd name="T28" fmla="*/ 13631 w 616"/>
                  <a:gd name="T29" fmla="*/ 2051 h 595"/>
                  <a:gd name="T30" fmla="*/ 13724 w 616"/>
                  <a:gd name="T31" fmla="*/ 2051 h 595"/>
                  <a:gd name="T32" fmla="*/ 13972 w 616"/>
                  <a:gd name="T33" fmla="*/ 3111 h 595"/>
                  <a:gd name="T34" fmla="*/ 13519 w 616"/>
                  <a:gd name="T35" fmla="*/ 4100 h 595"/>
                  <a:gd name="T36" fmla="*/ 12315 w 616"/>
                  <a:gd name="T37" fmla="*/ 5550 h 595"/>
                  <a:gd name="T38" fmla="*/ 10980 w 616"/>
                  <a:gd name="T39" fmla="*/ 5802 h 595"/>
                  <a:gd name="T40" fmla="*/ 10787 w 616"/>
                  <a:gd name="T41" fmla="*/ 4203 h 595"/>
                  <a:gd name="T42" fmla="*/ 10319 w 616"/>
                  <a:gd name="T43" fmla="*/ 2517 h 595"/>
                  <a:gd name="T44" fmla="*/ 9211 w 616"/>
                  <a:gd name="T45" fmla="*/ 1758 h 595"/>
                  <a:gd name="T46" fmla="*/ 7547 w 616"/>
                  <a:gd name="T47" fmla="*/ 2740 h 595"/>
                  <a:gd name="T48" fmla="*/ 6885 w 616"/>
                  <a:gd name="T49" fmla="*/ 2882 h 595"/>
                  <a:gd name="T50" fmla="*/ 5910 w 616"/>
                  <a:gd name="T51" fmla="*/ 2166 h 595"/>
                  <a:gd name="T52" fmla="*/ 4383 w 616"/>
                  <a:gd name="T53" fmla="*/ 1230 h 595"/>
                  <a:gd name="T54" fmla="*/ 3887 w 616"/>
                  <a:gd name="T55" fmla="*/ 225 h 595"/>
                  <a:gd name="T56" fmla="*/ 2924 w 616"/>
                  <a:gd name="T57" fmla="*/ 594 h 595"/>
                  <a:gd name="T58" fmla="*/ 1685 w 616"/>
                  <a:gd name="T59" fmla="*/ 1758 h 595"/>
                  <a:gd name="T60" fmla="*/ 1524 w 616"/>
                  <a:gd name="T61" fmla="*/ 3458 h 595"/>
                  <a:gd name="T62" fmla="*/ 1217 w 616"/>
                  <a:gd name="T63" fmla="*/ 5043 h 595"/>
                  <a:gd name="T64" fmla="*/ 2889 w 616"/>
                  <a:gd name="T65" fmla="*/ 7068 h 595"/>
                  <a:gd name="T66" fmla="*/ 4733 w 616"/>
                  <a:gd name="T67" fmla="*/ 7297 h 595"/>
                  <a:gd name="T68" fmla="*/ 7002 w 616"/>
                  <a:gd name="T69" fmla="*/ 7015 h 595"/>
                  <a:gd name="T70" fmla="*/ 9294 w 616"/>
                  <a:gd name="T71" fmla="*/ 7032 h 595"/>
                  <a:gd name="T72" fmla="*/ 10437 w 616"/>
                  <a:gd name="T73" fmla="*/ 8122 h 595"/>
                  <a:gd name="T74" fmla="*/ 10787 w 616"/>
                  <a:gd name="T75" fmla="*/ 9185 h 595"/>
                  <a:gd name="T76" fmla="*/ 10286 w 616"/>
                  <a:gd name="T77" fmla="*/ 10099 h 595"/>
                  <a:gd name="T78" fmla="*/ 9105 w 616"/>
                  <a:gd name="T79" fmla="*/ 10983 h 595"/>
                  <a:gd name="T80" fmla="*/ 7230 w 616"/>
                  <a:gd name="T81" fmla="*/ 11923 h 595"/>
                  <a:gd name="T82" fmla="*/ 6885 w 616"/>
                  <a:gd name="T83" fmla="*/ 12876 h 595"/>
                  <a:gd name="T84" fmla="*/ 7547 w 616"/>
                  <a:gd name="T85" fmla="*/ 13378 h 595"/>
                  <a:gd name="T86" fmla="*/ 8808 w 616"/>
                  <a:gd name="T87" fmla="*/ 15161 h 595"/>
                  <a:gd name="T88" fmla="*/ 11397 w 616"/>
                  <a:gd name="T89" fmla="*/ 14485 h 595"/>
                  <a:gd name="T90" fmla="*/ 12087 w 616"/>
                  <a:gd name="T91" fmla="*/ 15107 h 595"/>
                  <a:gd name="T92" fmla="*/ 12662 w 616"/>
                  <a:gd name="T93" fmla="*/ 15617 h 595"/>
                  <a:gd name="T94" fmla="*/ 13372 w 616"/>
                  <a:gd name="T95" fmla="*/ 16684 h 595"/>
                  <a:gd name="T96" fmla="*/ 14743 w 616"/>
                  <a:gd name="T97" fmla="*/ 16413 h 595"/>
                  <a:gd name="T98" fmla="*/ 16151 w 616"/>
                  <a:gd name="T99" fmla="*/ 17252 h 595"/>
                  <a:gd name="T100" fmla="*/ 17416 w 616"/>
                  <a:gd name="T101" fmla="*/ 17130 h 595"/>
                  <a:gd name="T102" fmla="*/ 17193 w 616"/>
                  <a:gd name="T103" fmla="*/ 14959 h 5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16"/>
                  <a:gd name="T157" fmla="*/ 0 h 595"/>
                  <a:gd name="T158" fmla="*/ 616 w 616"/>
                  <a:gd name="T159" fmla="*/ 595 h 5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16" h="595">
                    <a:moveTo>
                      <a:pt x="542" y="474"/>
                    </a:moveTo>
                    <a:cubicBezTo>
                      <a:pt x="540" y="462"/>
                      <a:pt x="534" y="450"/>
                      <a:pt x="521" y="452"/>
                    </a:cubicBezTo>
                    <a:cubicBezTo>
                      <a:pt x="517" y="444"/>
                      <a:pt x="514" y="439"/>
                      <a:pt x="512" y="430"/>
                    </a:cubicBezTo>
                    <a:cubicBezTo>
                      <a:pt x="526" y="427"/>
                      <a:pt x="536" y="414"/>
                      <a:pt x="529" y="400"/>
                    </a:cubicBezTo>
                    <a:cubicBezTo>
                      <a:pt x="550" y="397"/>
                      <a:pt x="571" y="366"/>
                      <a:pt x="547" y="353"/>
                    </a:cubicBezTo>
                    <a:cubicBezTo>
                      <a:pt x="564" y="332"/>
                      <a:pt x="557" y="312"/>
                      <a:pt x="534" y="298"/>
                    </a:cubicBezTo>
                    <a:cubicBezTo>
                      <a:pt x="542" y="286"/>
                      <a:pt x="544" y="271"/>
                      <a:pt x="529" y="263"/>
                    </a:cubicBezTo>
                    <a:cubicBezTo>
                      <a:pt x="532" y="256"/>
                      <a:pt x="533" y="245"/>
                      <a:pt x="531" y="237"/>
                    </a:cubicBezTo>
                    <a:cubicBezTo>
                      <a:pt x="554" y="231"/>
                      <a:pt x="534" y="210"/>
                      <a:pt x="531" y="198"/>
                    </a:cubicBezTo>
                    <a:cubicBezTo>
                      <a:pt x="526" y="180"/>
                      <a:pt x="531" y="166"/>
                      <a:pt x="521" y="149"/>
                    </a:cubicBezTo>
                    <a:cubicBezTo>
                      <a:pt x="513" y="138"/>
                      <a:pt x="503" y="125"/>
                      <a:pt x="498" y="113"/>
                    </a:cubicBezTo>
                    <a:cubicBezTo>
                      <a:pt x="492" y="101"/>
                      <a:pt x="495" y="73"/>
                      <a:pt x="478" y="71"/>
                    </a:cubicBezTo>
                    <a:cubicBezTo>
                      <a:pt x="483" y="60"/>
                      <a:pt x="485" y="43"/>
                      <a:pt x="471" y="38"/>
                    </a:cubicBezTo>
                    <a:cubicBezTo>
                      <a:pt x="469" y="40"/>
                      <a:pt x="464" y="42"/>
                      <a:pt x="462" y="44"/>
                    </a:cubicBezTo>
                    <a:cubicBezTo>
                      <a:pt x="447" y="29"/>
                      <a:pt x="428" y="47"/>
                      <a:pt x="430" y="65"/>
                    </a:cubicBezTo>
                    <a:cubicBezTo>
                      <a:pt x="432" y="65"/>
                      <a:pt x="432" y="65"/>
                      <a:pt x="432" y="65"/>
                    </a:cubicBezTo>
                    <a:cubicBezTo>
                      <a:pt x="415" y="71"/>
                      <a:pt x="425" y="98"/>
                      <a:pt x="440" y="99"/>
                    </a:cubicBezTo>
                    <a:cubicBezTo>
                      <a:pt x="432" y="104"/>
                      <a:pt x="425" y="118"/>
                      <a:pt x="426" y="130"/>
                    </a:cubicBezTo>
                    <a:cubicBezTo>
                      <a:pt x="400" y="133"/>
                      <a:pt x="382" y="150"/>
                      <a:pt x="388" y="176"/>
                    </a:cubicBezTo>
                    <a:cubicBezTo>
                      <a:pt x="379" y="169"/>
                      <a:pt x="354" y="175"/>
                      <a:pt x="346" y="184"/>
                    </a:cubicBezTo>
                    <a:cubicBezTo>
                      <a:pt x="359" y="169"/>
                      <a:pt x="361" y="142"/>
                      <a:pt x="340" y="133"/>
                    </a:cubicBezTo>
                    <a:cubicBezTo>
                      <a:pt x="350" y="114"/>
                      <a:pt x="347" y="87"/>
                      <a:pt x="325" y="80"/>
                    </a:cubicBezTo>
                    <a:cubicBezTo>
                      <a:pt x="325" y="61"/>
                      <a:pt x="309" y="25"/>
                      <a:pt x="290" y="56"/>
                    </a:cubicBezTo>
                    <a:cubicBezTo>
                      <a:pt x="268" y="33"/>
                      <a:pt x="228" y="55"/>
                      <a:pt x="238" y="87"/>
                    </a:cubicBezTo>
                    <a:cubicBezTo>
                      <a:pt x="231" y="86"/>
                      <a:pt x="223" y="87"/>
                      <a:pt x="217" y="91"/>
                    </a:cubicBezTo>
                    <a:cubicBezTo>
                      <a:pt x="215" y="76"/>
                      <a:pt x="204" y="55"/>
                      <a:pt x="186" y="69"/>
                    </a:cubicBezTo>
                    <a:cubicBezTo>
                      <a:pt x="187" y="42"/>
                      <a:pt x="164" y="23"/>
                      <a:pt x="138" y="39"/>
                    </a:cubicBezTo>
                    <a:cubicBezTo>
                      <a:pt x="138" y="28"/>
                      <a:pt x="133" y="12"/>
                      <a:pt x="123" y="7"/>
                    </a:cubicBezTo>
                    <a:cubicBezTo>
                      <a:pt x="107" y="0"/>
                      <a:pt x="103" y="14"/>
                      <a:pt x="92" y="19"/>
                    </a:cubicBezTo>
                    <a:cubicBezTo>
                      <a:pt x="78" y="26"/>
                      <a:pt x="43" y="27"/>
                      <a:pt x="53" y="56"/>
                    </a:cubicBezTo>
                    <a:cubicBezTo>
                      <a:pt x="18" y="54"/>
                      <a:pt x="24" y="95"/>
                      <a:pt x="48" y="110"/>
                    </a:cubicBezTo>
                    <a:cubicBezTo>
                      <a:pt x="28" y="117"/>
                      <a:pt x="11" y="149"/>
                      <a:pt x="38" y="160"/>
                    </a:cubicBezTo>
                    <a:cubicBezTo>
                      <a:pt x="0" y="192"/>
                      <a:pt x="64" y="223"/>
                      <a:pt x="91" y="224"/>
                    </a:cubicBezTo>
                    <a:cubicBezTo>
                      <a:pt x="99" y="253"/>
                      <a:pt x="131" y="262"/>
                      <a:pt x="149" y="231"/>
                    </a:cubicBezTo>
                    <a:cubicBezTo>
                      <a:pt x="168" y="248"/>
                      <a:pt x="203" y="237"/>
                      <a:pt x="221" y="222"/>
                    </a:cubicBezTo>
                    <a:cubicBezTo>
                      <a:pt x="223" y="258"/>
                      <a:pt x="276" y="235"/>
                      <a:pt x="293" y="223"/>
                    </a:cubicBezTo>
                    <a:cubicBezTo>
                      <a:pt x="276" y="248"/>
                      <a:pt x="309" y="258"/>
                      <a:pt x="329" y="257"/>
                    </a:cubicBezTo>
                    <a:cubicBezTo>
                      <a:pt x="331" y="269"/>
                      <a:pt x="332" y="282"/>
                      <a:pt x="340" y="291"/>
                    </a:cubicBezTo>
                    <a:cubicBezTo>
                      <a:pt x="325" y="293"/>
                      <a:pt x="320" y="308"/>
                      <a:pt x="324" y="320"/>
                    </a:cubicBezTo>
                    <a:cubicBezTo>
                      <a:pt x="301" y="318"/>
                      <a:pt x="290" y="326"/>
                      <a:pt x="287" y="348"/>
                    </a:cubicBezTo>
                    <a:cubicBezTo>
                      <a:pt x="251" y="327"/>
                      <a:pt x="240" y="350"/>
                      <a:pt x="228" y="378"/>
                    </a:cubicBezTo>
                    <a:cubicBezTo>
                      <a:pt x="223" y="389"/>
                      <a:pt x="213" y="392"/>
                      <a:pt x="217" y="408"/>
                    </a:cubicBezTo>
                    <a:cubicBezTo>
                      <a:pt x="219" y="419"/>
                      <a:pt x="224" y="427"/>
                      <a:pt x="238" y="424"/>
                    </a:cubicBezTo>
                    <a:cubicBezTo>
                      <a:pt x="219" y="447"/>
                      <a:pt x="254" y="479"/>
                      <a:pt x="278" y="481"/>
                    </a:cubicBezTo>
                    <a:cubicBezTo>
                      <a:pt x="308" y="483"/>
                      <a:pt x="329" y="453"/>
                      <a:pt x="359" y="459"/>
                    </a:cubicBezTo>
                    <a:cubicBezTo>
                      <a:pt x="358" y="474"/>
                      <a:pt x="367" y="482"/>
                      <a:pt x="381" y="479"/>
                    </a:cubicBezTo>
                    <a:cubicBezTo>
                      <a:pt x="379" y="491"/>
                      <a:pt x="388" y="496"/>
                      <a:pt x="399" y="495"/>
                    </a:cubicBezTo>
                    <a:cubicBezTo>
                      <a:pt x="396" y="511"/>
                      <a:pt x="407" y="525"/>
                      <a:pt x="421" y="529"/>
                    </a:cubicBezTo>
                    <a:cubicBezTo>
                      <a:pt x="438" y="535"/>
                      <a:pt x="452" y="518"/>
                      <a:pt x="465" y="520"/>
                    </a:cubicBezTo>
                    <a:cubicBezTo>
                      <a:pt x="479" y="523"/>
                      <a:pt x="493" y="543"/>
                      <a:pt x="509" y="547"/>
                    </a:cubicBezTo>
                    <a:cubicBezTo>
                      <a:pt x="524" y="552"/>
                      <a:pt x="537" y="552"/>
                      <a:pt x="549" y="543"/>
                    </a:cubicBezTo>
                    <a:cubicBezTo>
                      <a:pt x="616" y="595"/>
                      <a:pt x="573" y="424"/>
                      <a:pt x="542" y="474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" name="Freeform 1017"/>
              <p:cNvSpPr>
                <a:spLocks/>
              </p:cNvSpPr>
              <p:nvPr/>
            </p:nvSpPr>
            <p:spPr bwMode="auto">
              <a:xfrm>
                <a:off x="2294" y="1708"/>
                <a:ext cx="17" cy="64"/>
              </a:xfrm>
              <a:custGeom>
                <a:avLst/>
                <a:gdLst>
                  <a:gd name="T0" fmla="*/ 354 w 11"/>
                  <a:gd name="T1" fmla="*/ 0 h 42"/>
                  <a:gd name="T2" fmla="*/ 108 w 11"/>
                  <a:gd name="T3" fmla="*/ 549 h 42"/>
                  <a:gd name="T4" fmla="*/ 108 w 11"/>
                  <a:gd name="T5" fmla="*/ 905 h 42"/>
                  <a:gd name="T6" fmla="*/ 45 w 11"/>
                  <a:gd name="T7" fmla="*/ 1224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42"/>
                  <a:gd name="T14" fmla="*/ 11 w 11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42">
                    <a:moveTo>
                      <a:pt x="11" y="0"/>
                    </a:moveTo>
                    <a:cubicBezTo>
                      <a:pt x="5" y="3"/>
                      <a:pt x="4" y="12"/>
                      <a:pt x="3" y="19"/>
                    </a:cubicBezTo>
                    <a:cubicBezTo>
                      <a:pt x="3" y="23"/>
                      <a:pt x="3" y="27"/>
                      <a:pt x="3" y="31"/>
                    </a:cubicBezTo>
                    <a:cubicBezTo>
                      <a:pt x="2" y="35"/>
                      <a:pt x="0" y="39"/>
                      <a:pt x="1" y="42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7" name="Freeform 1018"/>
              <p:cNvSpPr>
                <a:spLocks/>
              </p:cNvSpPr>
              <p:nvPr/>
            </p:nvSpPr>
            <p:spPr bwMode="auto">
              <a:xfrm>
                <a:off x="2219" y="1674"/>
                <a:ext cx="44" cy="40"/>
              </a:xfrm>
              <a:custGeom>
                <a:avLst/>
                <a:gdLst>
                  <a:gd name="T0" fmla="*/ 822 w 29"/>
                  <a:gd name="T1" fmla="*/ 0 h 26"/>
                  <a:gd name="T2" fmla="*/ 440 w 29"/>
                  <a:gd name="T3" fmla="*/ 414 h 26"/>
                  <a:gd name="T4" fmla="*/ 0 w 29"/>
                  <a:gd name="T5" fmla="*/ 818 h 26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26"/>
                  <a:gd name="T11" fmla="*/ 29 w 2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26">
                    <a:moveTo>
                      <a:pt x="29" y="0"/>
                    </a:moveTo>
                    <a:cubicBezTo>
                      <a:pt x="24" y="4"/>
                      <a:pt x="21" y="9"/>
                      <a:pt x="16" y="13"/>
                    </a:cubicBezTo>
                    <a:cubicBezTo>
                      <a:pt x="9" y="17"/>
                      <a:pt x="5" y="20"/>
                      <a:pt x="0" y="26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8" name="Freeform 1019"/>
              <p:cNvSpPr>
                <a:spLocks/>
              </p:cNvSpPr>
              <p:nvPr/>
            </p:nvSpPr>
            <p:spPr bwMode="auto">
              <a:xfrm>
                <a:off x="2262" y="1739"/>
                <a:ext cx="37" cy="9"/>
              </a:xfrm>
              <a:custGeom>
                <a:avLst/>
                <a:gdLst>
                  <a:gd name="T0" fmla="*/ 771 w 24"/>
                  <a:gd name="T1" fmla="*/ 0 h 6"/>
                  <a:gd name="T2" fmla="*/ 0 w 24"/>
                  <a:gd name="T3" fmla="*/ 93 h 6"/>
                  <a:gd name="T4" fmla="*/ 0 60000 65536"/>
                  <a:gd name="T5" fmla="*/ 0 60000 65536"/>
                  <a:gd name="T6" fmla="*/ 0 w 24"/>
                  <a:gd name="T7" fmla="*/ 0 h 6"/>
                  <a:gd name="T8" fmla="*/ 24 w 24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6">
                    <a:moveTo>
                      <a:pt x="24" y="0"/>
                    </a:moveTo>
                    <a:cubicBezTo>
                      <a:pt x="18" y="6"/>
                      <a:pt x="7" y="1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9" name="Freeform 1020"/>
              <p:cNvSpPr>
                <a:spLocks/>
              </p:cNvSpPr>
              <p:nvPr/>
            </p:nvSpPr>
            <p:spPr bwMode="auto">
              <a:xfrm>
                <a:off x="2191" y="1852"/>
                <a:ext cx="14" cy="71"/>
              </a:xfrm>
              <a:custGeom>
                <a:avLst/>
                <a:gdLst>
                  <a:gd name="T0" fmla="*/ 275 w 9"/>
                  <a:gd name="T1" fmla="*/ 1486 h 46"/>
                  <a:gd name="T2" fmla="*/ 275 w 9"/>
                  <a:gd name="T3" fmla="*/ 1162 h 46"/>
                  <a:gd name="T4" fmla="*/ 128 w 9"/>
                  <a:gd name="T5" fmla="*/ 874 h 46"/>
                  <a:gd name="T6" fmla="*/ 0 w 9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46"/>
                  <a:gd name="T14" fmla="*/ 9 w 9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46">
                    <a:moveTo>
                      <a:pt x="8" y="46"/>
                    </a:moveTo>
                    <a:cubicBezTo>
                      <a:pt x="8" y="42"/>
                      <a:pt x="9" y="40"/>
                      <a:pt x="8" y="36"/>
                    </a:cubicBezTo>
                    <a:cubicBezTo>
                      <a:pt x="7" y="33"/>
                      <a:pt x="5" y="30"/>
                      <a:pt x="4" y="27"/>
                    </a:cubicBezTo>
                    <a:cubicBezTo>
                      <a:pt x="0" y="18"/>
                      <a:pt x="0" y="9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0" name="Freeform 1021"/>
              <p:cNvSpPr>
                <a:spLocks/>
              </p:cNvSpPr>
              <p:nvPr/>
            </p:nvSpPr>
            <p:spPr bwMode="auto">
              <a:xfrm>
                <a:off x="2032" y="1800"/>
                <a:ext cx="70" cy="14"/>
              </a:xfrm>
              <a:custGeom>
                <a:avLst/>
                <a:gdLst>
                  <a:gd name="T0" fmla="*/ 0 w 45"/>
                  <a:gd name="T1" fmla="*/ 275 h 9"/>
                  <a:gd name="T2" fmla="*/ 792 w 45"/>
                  <a:gd name="T3" fmla="*/ 199 h 9"/>
                  <a:gd name="T4" fmla="*/ 1546 w 45"/>
                  <a:gd name="T5" fmla="*/ 128 h 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9"/>
                  <a:gd name="T11" fmla="*/ 45 w 4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9">
                    <a:moveTo>
                      <a:pt x="0" y="8"/>
                    </a:moveTo>
                    <a:cubicBezTo>
                      <a:pt x="8" y="9"/>
                      <a:pt x="16" y="8"/>
                      <a:pt x="23" y="6"/>
                    </a:cubicBezTo>
                    <a:cubicBezTo>
                      <a:pt x="29" y="4"/>
                      <a:pt x="39" y="0"/>
                      <a:pt x="45" y="4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1" name="Freeform 1022"/>
              <p:cNvSpPr>
                <a:spLocks/>
              </p:cNvSpPr>
              <p:nvPr/>
            </p:nvSpPr>
            <p:spPr bwMode="auto">
              <a:xfrm>
                <a:off x="2117" y="1849"/>
                <a:ext cx="76" cy="31"/>
              </a:xfrm>
              <a:custGeom>
                <a:avLst/>
                <a:gdLst>
                  <a:gd name="T0" fmla="*/ 1641 w 49"/>
                  <a:gd name="T1" fmla="*/ 663 h 20"/>
                  <a:gd name="T2" fmla="*/ 1449 w 49"/>
                  <a:gd name="T3" fmla="*/ 358 h 20"/>
                  <a:gd name="T4" fmla="*/ 1030 w 49"/>
                  <a:gd name="T5" fmla="*/ 231 h 20"/>
                  <a:gd name="T6" fmla="*/ 475 w 49"/>
                  <a:gd name="T7" fmla="*/ 169 h 20"/>
                  <a:gd name="T8" fmla="*/ 0 w 4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0"/>
                  <a:gd name="T17" fmla="*/ 49 w 4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0">
                    <a:moveTo>
                      <a:pt x="49" y="20"/>
                    </a:moveTo>
                    <a:cubicBezTo>
                      <a:pt x="47" y="17"/>
                      <a:pt x="46" y="13"/>
                      <a:pt x="43" y="11"/>
                    </a:cubicBezTo>
                    <a:cubicBezTo>
                      <a:pt x="40" y="8"/>
                      <a:pt x="36" y="7"/>
                      <a:pt x="31" y="7"/>
                    </a:cubicBezTo>
                    <a:cubicBezTo>
                      <a:pt x="25" y="7"/>
                      <a:pt x="20" y="7"/>
                      <a:pt x="14" y="5"/>
                    </a:cubicBezTo>
                    <a:cubicBezTo>
                      <a:pt x="9" y="4"/>
                      <a:pt x="5" y="1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2" name="Freeform 1023"/>
              <p:cNvSpPr>
                <a:spLocks/>
              </p:cNvSpPr>
              <p:nvPr/>
            </p:nvSpPr>
            <p:spPr bwMode="auto">
              <a:xfrm>
                <a:off x="2055" y="1652"/>
                <a:ext cx="81" cy="51"/>
              </a:xfrm>
              <a:custGeom>
                <a:avLst/>
                <a:gdLst>
                  <a:gd name="T0" fmla="*/ 0 w 52"/>
                  <a:gd name="T1" fmla="*/ 0 h 33"/>
                  <a:gd name="T2" fmla="*/ 919 w 52"/>
                  <a:gd name="T3" fmla="*/ 495 h 33"/>
                  <a:gd name="T4" fmla="*/ 1796 w 52"/>
                  <a:gd name="T5" fmla="*/ 1077 h 33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33"/>
                  <a:gd name="T11" fmla="*/ 52 w 5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33">
                    <a:moveTo>
                      <a:pt x="0" y="0"/>
                    </a:moveTo>
                    <a:cubicBezTo>
                      <a:pt x="8" y="6"/>
                      <a:pt x="18" y="10"/>
                      <a:pt x="26" y="15"/>
                    </a:cubicBezTo>
                    <a:cubicBezTo>
                      <a:pt x="36" y="22"/>
                      <a:pt x="40" y="30"/>
                      <a:pt x="52" y="33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" name="Freeform 1024"/>
              <p:cNvSpPr>
                <a:spLocks/>
              </p:cNvSpPr>
              <p:nvPr/>
            </p:nvSpPr>
            <p:spPr bwMode="auto">
              <a:xfrm>
                <a:off x="2168" y="1628"/>
                <a:ext cx="18" cy="32"/>
              </a:xfrm>
              <a:custGeom>
                <a:avLst/>
                <a:gdLst>
                  <a:gd name="T0" fmla="*/ 315 w 12"/>
                  <a:gd name="T1" fmla="*/ 0 h 21"/>
                  <a:gd name="T2" fmla="*/ 210 w 12"/>
                  <a:gd name="T3" fmla="*/ 329 h 21"/>
                  <a:gd name="T4" fmla="*/ 40 w 12"/>
                  <a:gd name="T5" fmla="*/ 616 h 2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21"/>
                  <a:gd name="T11" fmla="*/ 12 w 12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21">
                    <a:moveTo>
                      <a:pt x="12" y="0"/>
                    </a:moveTo>
                    <a:cubicBezTo>
                      <a:pt x="11" y="4"/>
                      <a:pt x="10" y="9"/>
                      <a:pt x="8" y="11"/>
                    </a:cubicBezTo>
                    <a:cubicBezTo>
                      <a:pt x="5" y="15"/>
                      <a:pt x="0" y="14"/>
                      <a:pt x="1" y="21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" name="Freeform 1025"/>
              <p:cNvSpPr>
                <a:spLocks/>
              </p:cNvSpPr>
              <p:nvPr/>
            </p:nvSpPr>
            <p:spPr bwMode="auto">
              <a:xfrm>
                <a:off x="2086" y="1677"/>
                <a:ext cx="22" cy="52"/>
              </a:xfrm>
              <a:custGeom>
                <a:avLst/>
                <a:gdLst>
                  <a:gd name="T0" fmla="*/ 256 w 14"/>
                  <a:gd name="T1" fmla="*/ 0 h 34"/>
                  <a:gd name="T2" fmla="*/ 449 w 14"/>
                  <a:gd name="T3" fmla="*/ 629 h 34"/>
                  <a:gd name="T4" fmla="*/ 256 w 14"/>
                  <a:gd name="T5" fmla="*/ 844 h 34"/>
                  <a:gd name="T6" fmla="*/ 0 w 14"/>
                  <a:gd name="T7" fmla="*/ 1022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4"/>
                  <a:gd name="T14" fmla="*/ 14 w 1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4">
                    <a:moveTo>
                      <a:pt x="7" y="0"/>
                    </a:moveTo>
                    <a:cubicBezTo>
                      <a:pt x="12" y="7"/>
                      <a:pt x="14" y="12"/>
                      <a:pt x="12" y="21"/>
                    </a:cubicBezTo>
                    <a:cubicBezTo>
                      <a:pt x="11" y="24"/>
                      <a:pt x="10" y="26"/>
                      <a:pt x="7" y="28"/>
                    </a:cubicBezTo>
                    <a:cubicBezTo>
                      <a:pt x="5" y="30"/>
                      <a:pt x="2" y="31"/>
                      <a:pt x="0" y="34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5" name="Freeform 1026"/>
              <p:cNvSpPr>
                <a:spLocks/>
              </p:cNvSpPr>
              <p:nvPr/>
            </p:nvSpPr>
            <p:spPr bwMode="auto">
              <a:xfrm>
                <a:off x="2165" y="1760"/>
                <a:ext cx="74" cy="39"/>
              </a:xfrm>
              <a:custGeom>
                <a:avLst/>
                <a:gdLst>
                  <a:gd name="T0" fmla="*/ 0 w 48"/>
                  <a:gd name="T1" fmla="*/ 0 h 25"/>
                  <a:gd name="T2" fmla="*/ 837 w 48"/>
                  <a:gd name="T3" fmla="*/ 360 h 25"/>
                  <a:gd name="T4" fmla="*/ 1531 w 48"/>
                  <a:gd name="T5" fmla="*/ 877 h 25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5"/>
                  <a:gd name="T11" fmla="*/ 48 w 48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5">
                    <a:moveTo>
                      <a:pt x="0" y="0"/>
                    </a:moveTo>
                    <a:cubicBezTo>
                      <a:pt x="5" y="9"/>
                      <a:pt x="18" y="8"/>
                      <a:pt x="26" y="10"/>
                    </a:cubicBezTo>
                    <a:cubicBezTo>
                      <a:pt x="34" y="13"/>
                      <a:pt x="43" y="18"/>
                      <a:pt x="48" y="25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6" name="Freeform 1027"/>
              <p:cNvSpPr>
                <a:spLocks/>
              </p:cNvSpPr>
              <p:nvPr/>
            </p:nvSpPr>
            <p:spPr bwMode="auto">
              <a:xfrm>
                <a:off x="2300" y="1820"/>
                <a:ext cx="105" cy="16"/>
              </a:xfrm>
              <a:custGeom>
                <a:avLst/>
                <a:gdLst>
                  <a:gd name="T0" fmla="*/ 2194 w 68"/>
                  <a:gd name="T1" fmla="*/ 438 h 10"/>
                  <a:gd name="T2" fmla="*/ 1116 w 68"/>
                  <a:gd name="T3" fmla="*/ 0 h 10"/>
                  <a:gd name="T4" fmla="*/ 0 w 68"/>
                  <a:gd name="T5" fmla="*/ 221 h 10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10"/>
                  <a:gd name="T11" fmla="*/ 68 w 68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10">
                    <a:moveTo>
                      <a:pt x="68" y="10"/>
                    </a:moveTo>
                    <a:cubicBezTo>
                      <a:pt x="58" y="7"/>
                      <a:pt x="45" y="0"/>
                      <a:pt x="34" y="0"/>
                    </a:cubicBezTo>
                    <a:cubicBezTo>
                      <a:pt x="22" y="0"/>
                      <a:pt x="12" y="5"/>
                      <a:pt x="0" y="5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7" name="Freeform 1028"/>
              <p:cNvSpPr>
                <a:spLocks/>
              </p:cNvSpPr>
              <p:nvPr/>
            </p:nvSpPr>
            <p:spPr bwMode="auto">
              <a:xfrm>
                <a:off x="2433" y="1851"/>
                <a:ext cx="72" cy="22"/>
              </a:xfrm>
              <a:custGeom>
                <a:avLst/>
                <a:gdLst>
                  <a:gd name="T0" fmla="*/ 1426 w 47"/>
                  <a:gd name="T1" fmla="*/ 0 h 14"/>
                  <a:gd name="T2" fmla="*/ 734 w 47"/>
                  <a:gd name="T3" fmla="*/ 449 h 14"/>
                  <a:gd name="T4" fmla="*/ 363 w 47"/>
                  <a:gd name="T5" fmla="*/ 402 h 14"/>
                  <a:gd name="T6" fmla="*/ 0 w 47"/>
                  <a:gd name="T7" fmla="*/ 523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14"/>
                  <a:gd name="T14" fmla="*/ 47 w 47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14">
                    <a:moveTo>
                      <a:pt x="47" y="0"/>
                    </a:moveTo>
                    <a:cubicBezTo>
                      <a:pt x="39" y="4"/>
                      <a:pt x="33" y="12"/>
                      <a:pt x="24" y="12"/>
                    </a:cubicBezTo>
                    <a:cubicBezTo>
                      <a:pt x="19" y="13"/>
                      <a:pt x="16" y="11"/>
                      <a:pt x="12" y="11"/>
                    </a:cubicBezTo>
                    <a:cubicBezTo>
                      <a:pt x="8" y="11"/>
                      <a:pt x="3" y="13"/>
                      <a:pt x="0" y="14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8" name="Freeform 1029"/>
              <p:cNvSpPr>
                <a:spLocks/>
              </p:cNvSpPr>
              <p:nvPr/>
            </p:nvSpPr>
            <p:spPr bwMode="auto">
              <a:xfrm>
                <a:off x="2354" y="1762"/>
                <a:ext cx="29" cy="58"/>
              </a:xfrm>
              <a:custGeom>
                <a:avLst/>
                <a:gdLst>
                  <a:gd name="T0" fmla="*/ 0 w 19"/>
                  <a:gd name="T1" fmla="*/ 1128 h 38"/>
                  <a:gd name="T2" fmla="*/ 342 w 19"/>
                  <a:gd name="T3" fmla="*/ 554 h 38"/>
                  <a:gd name="T4" fmla="*/ 391 w 19"/>
                  <a:gd name="T5" fmla="*/ 224 h 38"/>
                  <a:gd name="T6" fmla="*/ 554 w 19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38"/>
                  <a:gd name="T14" fmla="*/ 19 w 1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38">
                    <a:moveTo>
                      <a:pt x="0" y="38"/>
                    </a:moveTo>
                    <a:cubicBezTo>
                      <a:pt x="6" y="33"/>
                      <a:pt x="11" y="27"/>
                      <a:pt x="12" y="19"/>
                    </a:cubicBezTo>
                    <a:cubicBezTo>
                      <a:pt x="12" y="15"/>
                      <a:pt x="11" y="12"/>
                      <a:pt x="13" y="8"/>
                    </a:cubicBezTo>
                    <a:cubicBezTo>
                      <a:pt x="14" y="5"/>
                      <a:pt x="18" y="3"/>
                      <a:pt x="19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9" name="Freeform 1030"/>
              <p:cNvSpPr>
                <a:spLocks/>
              </p:cNvSpPr>
              <p:nvPr/>
            </p:nvSpPr>
            <p:spPr bwMode="auto">
              <a:xfrm>
                <a:off x="2417" y="1654"/>
                <a:ext cx="11" cy="74"/>
              </a:xfrm>
              <a:custGeom>
                <a:avLst/>
                <a:gdLst>
                  <a:gd name="T0" fmla="*/ 121 w 7"/>
                  <a:gd name="T1" fmla="*/ 0 h 48"/>
                  <a:gd name="T2" fmla="*/ 212 w 7"/>
                  <a:gd name="T3" fmla="*/ 723 h 48"/>
                  <a:gd name="T4" fmla="*/ 121 w 7"/>
                  <a:gd name="T5" fmla="*/ 1531 h 4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8"/>
                  <a:gd name="T11" fmla="*/ 7 w 7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8">
                    <a:moveTo>
                      <a:pt x="3" y="0"/>
                    </a:moveTo>
                    <a:cubicBezTo>
                      <a:pt x="0" y="6"/>
                      <a:pt x="6" y="16"/>
                      <a:pt x="6" y="23"/>
                    </a:cubicBezTo>
                    <a:cubicBezTo>
                      <a:pt x="7" y="31"/>
                      <a:pt x="4" y="40"/>
                      <a:pt x="3" y="48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0" name="Freeform 1031"/>
              <p:cNvSpPr>
                <a:spLocks/>
              </p:cNvSpPr>
              <p:nvPr/>
            </p:nvSpPr>
            <p:spPr bwMode="auto">
              <a:xfrm>
                <a:off x="2451" y="1871"/>
                <a:ext cx="45" cy="49"/>
              </a:xfrm>
              <a:custGeom>
                <a:avLst/>
                <a:gdLst>
                  <a:gd name="T0" fmla="*/ 475 w 29"/>
                  <a:gd name="T1" fmla="*/ 0 h 32"/>
                  <a:gd name="T2" fmla="*/ 981 w 29"/>
                  <a:gd name="T3" fmla="*/ 968 h 32"/>
                  <a:gd name="T4" fmla="*/ 0 60000 65536"/>
                  <a:gd name="T5" fmla="*/ 0 60000 65536"/>
                  <a:gd name="T6" fmla="*/ 0 w 29"/>
                  <a:gd name="T7" fmla="*/ 0 h 32"/>
                  <a:gd name="T8" fmla="*/ 29 w 29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32">
                    <a:moveTo>
                      <a:pt x="14" y="0"/>
                    </a:moveTo>
                    <a:cubicBezTo>
                      <a:pt x="0" y="12"/>
                      <a:pt x="23" y="22"/>
                      <a:pt x="29" y="32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1" name="Freeform 1032"/>
              <p:cNvSpPr>
                <a:spLocks/>
              </p:cNvSpPr>
              <p:nvPr/>
            </p:nvSpPr>
            <p:spPr bwMode="auto">
              <a:xfrm>
                <a:off x="2476" y="2060"/>
                <a:ext cx="69" cy="74"/>
              </a:xfrm>
              <a:custGeom>
                <a:avLst/>
                <a:gdLst>
                  <a:gd name="T0" fmla="*/ 0 w 45"/>
                  <a:gd name="T1" fmla="*/ 0 h 48"/>
                  <a:gd name="T2" fmla="*/ 797 w 45"/>
                  <a:gd name="T3" fmla="*/ 697 h 48"/>
                  <a:gd name="T4" fmla="*/ 1380 w 45"/>
                  <a:gd name="T5" fmla="*/ 1531 h 48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8"/>
                  <a:gd name="T11" fmla="*/ 45 w 45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8">
                    <a:moveTo>
                      <a:pt x="0" y="0"/>
                    </a:moveTo>
                    <a:cubicBezTo>
                      <a:pt x="7" y="9"/>
                      <a:pt x="19" y="13"/>
                      <a:pt x="26" y="22"/>
                    </a:cubicBezTo>
                    <a:cubicBezTo>
                      <a:pt x="33" y="31"/>
                      <a:pt x="39" y="40"/>
                      <a:pt x="45" y="48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Freeform 1033"/>
              <p:cNvSpPr>
                <a:spLocks/>
              </p:cNvSpPr>
              <p:nvPr/>
            </p:nvSpPr>
            <p:spPr bwMode="auto">
              <a:xfrm>
                <a:off x="2718" y="2137"/>
                <a:ext cx="74" cy="47"/>
              </a:xfrm>
              <a:custGeom>
                <a:avLst/>
                <a:gdLst>
                  <a:gd name="T0" fmla="*/ 1531 w 48"/>
                  <a:gd name="T1" fmla="*/ 1097 h 30"/>
                  <a:gd name="T2" fmla="*/ 806 w 48"/>
                  <a:gd name="T3" fmla="*/ 700 h 30"/>
                  <a:gd name="T4" fmla="*/ 0 w 4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30"/>
                  <a:gd name="T11" fmla="*/ 48 w 4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30">
                    <a:moveTo>
                      <a:pt x="48" y="30"/>
                    </a:moveTo>
                    <a:cubicBezTo>
                      <a:pt x="43" y="24"/>
                      <a:pt x="31" y="25"/>
                      <a:pt x="25" y="19"/>
                    </a:cubicBezTo>
                    <a:cubicBezTo>
                      <a:pt x="15" y="11"/>
                      <a:pt x="14" y="2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Freeform 1034"/>
              <p:cNvSpPr>
                <a:spLocks/>
              </p:cNvSpPr>
              <p:nvPr/>
            </p:nvSpPr>
            <p:spPr bwMode="auto">
              <a:xfrm>
                <a:off x="2605" y="2114"/>
                <a:ext cx="26" cy="120"/>
              </a:xfrm>
              <a:custGeom>
                <a:avLst/>
                <a:gdLst>
                  <a:gd name="T0" fmla="*/ 508 w 17"/>
                  <a:gd name="T1" fmla="*/ 0 h 78"/>
                  <a:gd name="T2" fmla="*/ 217 w 17"/>
                  <a:gd name="T3" fmla="*/ 1258 h 78"/>
                  <a:gd name="T4" fmla="*/ 43 w 17"/>
                  <a:gd name="T5" fmla="*/ 1854 h 78"/>
                  <a:gd name="T6" fmla="*/ 43 w 17"/>
                  <a:gd name="T7" fmla="*/ 2454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78"/>
                  <a:gd name="T14" fmla="*/ 17 w 1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78">
                    <a:moveTo>
                      <a:pt x="17" y="0"/>
                    </a:moveTo>
                    <a:cubicBezTo>
                      <a:pt x="3" y="5"/>
                      <a:pt x="9" y="29"/>
                      <a:pt x="7" y="40"/>
                    </a:cubicBezTo>
                    <a:cubicBezTo>
                      <a:pt x="7" y="47"/>
                      <a:pt x="2" y="52"/>
                      <a:pt x="1" y="59"/>
                    </a:cubicBezTo>
                    <a:cubicBezTo>
                      <a:pt x="0" y="65"/>
                      <a:pt x="1" y="74"/>
                      <a:pt x="1" y="78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" name="Freeform 1035"/>
              <p:cNvSpPr>
                <a:spLocks/>
              </p:cNvSpPr>
              <p:nvPr/>
            </p:nvSpPr>
            <p:spPr bwMode="auto">
              <a:xfrm>
                <a:off x="2342" y="2204"/>
                <a:ext cx="86" cy="18"/>
              </a:xfrm>
              <a:custGeom>
                <a:avLst/>
                <a:gdLst>
                  <a:gd name="T0" fmla="*/ 0 w 56"/>
                  <a:gd name="T1" fmla="*/ 315 h 12"/>
                  <a:gd name="T2" fmla="*/ 906 w 56"/>
                  <a:gd name="T3" fmla="*/ 40 h 12"/>
                  <a:gd name="T4" fmla="*/ 1735 w 56"/>
                  <a:gd name="T5" fmla="*/ 140 h 1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2"/>
                  <a:gd name="T11" fmla="*/ 56 w 56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2">
                    <a:moveTo>
                      <a:pt x="0" y="12"/>
                    </a:moveTo>
                    <a:cubicBezTo>
                      <a:pt x="8" y="7"/>
                      <a:pt x="19" y="0"/>
                      <a:pt x="29" y="1"/>
                    </a:cubicBezTo>
                    <a:cubicBezTo>
                      <a:pt x="39" y="3"/>
                      <a:pt x="45" y="7"/>
                      <a:pt x="56" y="5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" name="Freeform 1036"/>
              <p:cNvSpPr>
                <a:spLocks/>
              </p:cNvSpPr>
              <p:nvPr/>
            </p:nvSpPr>
            <p:spPr bwMode="auto">
              <a:xfrm>
                <a:off x="2562" y="2274"/>
                <a:ext cx="32" cy="31"/>
              </a:xfrm>
              <a:custGeom>
                <a:avLst/>
                <a:gdLst>
                  <a:gd name="T0" fmla="*/ 0 w 21"/>
                  <a:gd name="T1" fmla="*/ 663 h 20"/>
                  <a:gd name="T2" fmla="*/ 404 w 21"/>
                  <a:gd name="T3" fmla="*/ 406 h 20"/>
                  <a:gd name="T4" fmla="*/ 616 w 2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20"/>
                  <a:gd name="T11" fmla="*/ 21 w 2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20">
                    <a:moveTo>
                      <a:pt x="0" y="20"/>
                    </a:moveTo>
                    <a:cubicBezTo>
                      <a:pt x="4" y="14"/>
                      <a:pt x="9" y="15"/>
                      <a:pt x="14" y="12"/>
                    </a:cubicBezTo>
                    <a:cubicBezTo>
                      <a:pt x="18" y="9"/>
                      <a:pt x="19" y="5"/>
                      <a:pt x="21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6" name="Freeform 1037"/>
              <p:cNvSpPr>
                <a:spLocks/>
              </p:cNvSpPr>
              <p:nvPr/>
            </p:nvSpPr>
            <p:spPr bwMode="auto">
              <a:xfrm>
                <a:off x="2590" y="2294"/>
                <a:ext cx="15" cy="34"/>
              </a:xfrm>
              <a:custGeom>
                <a:avLst/>
                <a:gdLst>
                  <a:gd name="T0" fmla="*/ 0 w 10"/>
                  <a:gd name="T1" fmla="*/ 723 h 22"/>
                  <a:gd name="T2" fmla="*/ 201 w 10"/>
                  <a:gd name="T3" fmla="*/ 354 h 22"/>
                  <a:gd name="T4" fmla="*/ 270 w 10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2"/>
                  <a:gd name="T11" fmla="*/ 10 w 10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2">
                    <a:moveTo>
                      <a:pt x="0" y="22"/>
                    </a:moveTo>
                    <a:cubicBezTo>
                      <a:pt x="1" y="18"/>
                      <a:pt x="5" y="16"/>
                      <a:pt x="7" y="11"/>
                    </a:cubicBezTo>
                    <a:cubicBezTo>
                      <a:pt x="8" y="7"/>
                      <a:pt x="6" y="3"/>
                      <a:pt x="10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7" name="Freeform 1038"/>
              <p:cNvSpPr>
                <a:spLocks/>
              </p:cNvSpPr>
              <p:nvPr/>
            </p:nvSpPr>
            <p:spPr bwMode="auto">
              <a:xfrm>
                <a:off x="2744" y="2124"/>
                <a:ext cx="41" cy="29"/>
              </a:xfrm>
              <a:custGeom>
                <a:avLst/>
                <a:gdLst>
                  <a:gd name="T0" fmla="*/ 0 w 27"/>
                  <a:gd name="T1" fmla="*/ 554 h 19"/>
                  <a:gd name="T2" fmla="*/ 761 w 27"/>
                  <a:gd name="T3" fmla="*/ 0 h 19"/>
                  <a:gd name="T4" fmla="*/ 0 60000 65536"/>
                  <a:gd name="T5" fmla="*/ 0 60000 65536"/>
                  <a:gd name="T6" fmla="*/ 0 w 27"/>
                  <a:gd name="T7" fmla="*/ 0 h 19"/>
                  <a:gd name="T8" fmla="*/ 27 w 27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19">
                    <a:moveTo>
                      <a:pt x="0" y="19"/>
                    </a:moveTo>
                    <a:cubicBezTo>
                      <a:pt x="3" y="5"/>
                      <a:pt x="16" y="3"/>
                      <a:pt x="27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8" name="Freeform 1039"/>
              <p:cNvSpPr>
                <a:spLocks/>
              </p:cNvSpPr>
              <p:nvPr/>
            </p:nvSpPr>
            <p:spPr bwMode="auto">
              <a:xfrm>
                <a:off x="2659" y="2279"/>
                <a:ext cx="108" cy="49"/>
              </a:xfrm>
              <a:custGeom>
                <a:avLst/>
                <a:gdLst>
                  <a:gd name="T0" fmla="*/ 2254 w 70"/>
                  <a:gd name="T1" fmla="*/ 968 h 32"/>
                  <a:gd name="T2" fmla="*/ 1887 w 70"/>
                  <a:gd name="T3" fmla="*/ 808 h 32"/>
                  <a:gd name="T4" fmla="*/ 1075 w 70"/>
                  <a:gd name="T5" fmla="*/ 732 h 32"/>
                  <a:gd name="T6" fmla="*/ 0 w 70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32"/>
                  <a:gd name="T14" fmla="*/ 70 w 70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32">
                    <a:moveTo>
                      <a:pt x="70" y="32"/>
                    </a:moveTo>
                    <a:cubicBezTo>
                      <a:pt x="66" y="31"/>
                      <a:pt x="63" y="28"/>
                      <a:pt x="59" y="27"/>
                    </a:cubicBezTo>
                    <a:cubicBezTo>
                      <a:pt x="50" y="23"/>
                      <a:pt x="43" y="24"/>
                      <a:pt x="34" y="24"/>
                    </a:cubicBezTo>
                    <a:cubicBezTo>
                      <a:pt x="15" y="26"/>
                      <a:pt x="9" y="14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9" name="Freeform 1040"/>
              <p:cNvSpPr>
                <a:spLocks/>
              </p:cNvSpPr>
              <p:nvPr/>
            </p:nvSpPr>
            <p:spPr bwMode="auto">
              <a:xfrm>
                <a:off x="2616" y="2167"/>
                <a:ext cx="65" cy="44"/>
              </a:xfrm>
              <a:custGeom>
                <a:avLst/>
                <a:gdLst>
                  <a:gd name="T0" fmla="*/ 0 w 42"/>
                  <a:gd name="T1" fmla="*/ 0 h 29"/>
                  <a:gd name="T2" fmla="*/ 617 w 42"/>
                  <a:gd name="T3" fmla="*/ 391 h 29"/>
                  <a:gd name="T4" fmla="*/ 1382 w 42"/>
                  <a:gd name="T5" fmla="*/ 822 h 29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29"/>
                  <a:gd name="T11" fmla="*/ 42 w 42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29">
                    <a:moveTo>
                      <a:pt x="0" y="0"/>
                    </a:moveTo>
                    <a:cubicBezTo>
                      <a:pt x="5" y="7"/>
                      <a:pt x="11" y="11"/>
                      <a:pt x="19" y="14"/>
                    </a:cubicBezTo>
                    <a:cubicBezTo>
                      <a:pt x="29" y="17"/>
                      <a:pt x="35" y="21"/>
                      <a:pt x="42" y="29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0" name="Freeform 1041"/>
              <p:cNvSpPr>
                <a:spLocks/>
              </p:cNvSpPr>
              <p:nvPr/>
            </p:nvSpPr>
            <p:spPr bwMode="auto">
              <a:xfrm>
                <a:off x="2513" y="2036"/>
                <a:ext cx="46" cy="63"/>
              </a:xfrm>
              <a:custGeom>
                <a:avLst/>
                <a:gdLst>
                  <a:gd name="T0" fmla="*/ 0 w 30"/>
                  <a:gd name="T1" fmla="*/ 1100 h 41"/>
                  <a:gd name="T2" fmla="*/ 702 w 30"/>
                  <a:gd name="T3" fmla="*/ 0 h 41"/>
                  <a:gd name="T4" fmla="*/ 0 60000 65536"/>
                  <a:gd name="T5" fmla="*/ 0 60000 65536"/>
                  <a:gd name="T6" fmla="*/ 0 w 30"/>
                  <a:gd name="T7" fmla="*/ 0 h 41"/>
                  <a:gd name="T8" fmla="*/ 30 w 30"/>
                  <a:gd name="T9" fmla="*/ 41 h 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41">
                    <a:moveTo>
                      <a:pt x="0" y="35"/>
                    </a:moveTo>
                    <a:cubicBezTo>
                      <a:pt x="11" y="41"/>
                      <a:pt x="30" y="10"/>
                      <a:pt x="23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1" name="Freeform 1042"/>
              <p:cNvSpPr>
                <a:spLocks/>
              </p:cNvSpPr>
              <p:nvPr/>
            </p:nvSpPr>
            <p:spPr bwMode="auto">
              <a:xfrm>
                <a:off x="2633" y="1763"/>
                <a:ext cx="52" cy="49"/>
              </a:xfrm>
              <a:custGeom>
                <a:avLst/>
                <a:gdLst>
                  <a:gd name="T0" fmla="*/ 0 w 34"/>
                  <a:gd name="T1" fmla="*/ 0 h 32"/>
                  <a:gd name="T2" fmla="*/ 1022 w 34"/>
                  <a:gd name="T3" fmla="*/ 968 h 32"/>
                  <a:gd name="T4" fmla="*/ 0 60000 65536"/>
                  <a:gd name="T5" fmla="*/ 0 60000 65536"/>
                  <a:gd name="T6" fmla="*/ 0 w 34"/>
                  <a:gd name="T7" fmla="*/ 0 h 32"/>
                  <a:gd name="T8" fmla="*/ 34 w 34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" h="32">
                    <a:moveTo>
                      <a:pt x="0" y="0"/>
                    </a:moveTo>
                    <a:cubicBezTo>
                      <a:pt x="0" y="16"/>
                      <a:pt x="26" y="20"/>
                      <a:pt x="34" y="32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2" name="Freeform 1043"/>
              <p:cNvSpPr>
                <a:spLocks/>
              </p:cNvSpPr>
              <p:nvPr/>
            </p:nvSpPr>
            <p:spPr bwMode="auto">
              <a:xfrm>
                <a:off x="2570" y="1839"/>
                <a:ext cx="23" cy="67"/>
              </a:xfrm>
              <a:custGeom>
                <a:avLst/>
                <a:gdLst>
                  <a:gd name="T0" fmla="*/ 0 w 15"/>
                  <a:gd name="T1" fmla="*/ 0 h 44"/>
                  <a:gd name="T2" fmla="*/ 339 w 15"/>
                  <a:gd name="T3" fmla="*/ 506 h 44"/>
                  <a:gd name="T4" fmla="*/ 458 w 15"/>
                  <a:gd name="T5" fmla="*/ 1268 h 44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44"/>
                  <a:gd name="T11" fmla="*/ 15 w 15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44">
                    <a:moveTo>
                      <a:pt x="0" y="0"/>
                    </a:moveTo>
                    <a:cubicBezTo>
                      <a:pt x="4" y="5"/>
                      <a:pt x="10" y="11"/>
                      <a:pt x="11" y="18"/>
                    </a:cubicBezTo>
                    <a:cubicBezTo>
                      <a:pt x="12" y="27"/>
                      <a:pt x="8" y="37"/>
                      <a:pt x="15" y="44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3" name="Freeform 1044"/>
              <p:cNvSpPr>
                <a:spLocks/>
              </p:cNvSpPr>
              <p:nvPr/>
            </p:nvSpPr>
            <p:spPr bwMode="auto">
              <a:xfrm>
                <a:off x="2641" y="1794"/>
                <a:ext cx="33" cy="80"/>
              </a:xfrm>
              <a:custGeom>
                <a:avLst/>
                <a:gdLst>
                  <a:gd name="T0" fmla="*/ 405 w 22"/>
                  <a:gd name="T1" fmla="*/ 0 h 52"/>
                  <a:gd name="T2" fmla="*/ 405 w 22"/>
                  <a:gd name="T3" fmla="*/ 1103 h 52"/>
                  <a:gd name="T4" fmla="*/ 0 w 22"/>
                  <a:gd name="T5" fmla="*/ 1631 h 52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52"/>
                  <a:gd name="T11" fmla="*/ 22 w 22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52">
                    <a:moveTo>
                      <a:pt x="15" y="0"/>
                    </a:moveTo>
                    <a:cubicBezTo>
                      <a:pt x="22" y="13"/>
                      <a:pt x="17" y="21"/>
                      <a:pt x="15" y="35"/>
                    </a:cubicBezTo>
                    <a:cubicBezTo>
                      <a:pt x="13" y="45"/>
                      <a:pt x="12" y="51"/>
                      <a:pt x="0" y="52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" name="Freeform 1045"/>
              <p:cNvSpPr>
                <a:spLocks/>
              </p:cNvSpPr>
              <p:nvPr/>
            </p:nvSpPr>
            <p:spPr bwMode="auto">
              <a:xfrm>
                <a:off x="2716" y="1914"/>
                <a:ext cx="77" cy="20"/>
              </a:xfrm>
              <a:custGeom>
                <a:avLst/>
                <a:gdLst>
                  <a:gd name="T0" fmla="*/ 1585 w 50"/>
                  <a:gd name="T1" fmla="*/ 414 h 13"/>
                  <a:gd name="T2" fmla="*/ 1009 w 50"/>
                  <a:gd name="T3" fmla="*/ 102 h 13"/>
                  <a:gd name="T4" fmla="*/ 0 w 50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3"/>
                  <a:gd name="T11" fmla="*/ 50 w 50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3">
                    <a:moveTo>
                      <a:pt x="50" y="13"/>
                    </a:moveTo>
                    <a:cubicBezTo>
                      <a:pt x="47" y="6"/>
                      <a:pt x="40" y="4"/>
                      <a:pt x="32" y="3"/>
                    </a:cubicBezTo>
                    <a:cubicBezTo>
                      <a:pt x="22" y="2"/>
                      <a:pt x="11" y="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5" name="Freeform 1046"/>
              <p:cNvSpPr>
                <a:spLocks/>
              </p:cNvSpPr>
              <p:nvPr/>
            </p:nvSpPr>
            <p:spPr bwMode="auto">
              <a:xfrm>
                <a:off x="2633" y="1970"/>
                <a:ext cx="80" cy="64"/>
              </a:xfrm>
              <a:custGeom>
                <a:avLst/>
                <a:gdLst>
                  <a:gd name="T0" fmla="*/ 1631 w 52"/>
                  <a:gd name="T1" fmla="*/ 143 h 42"/>
                  <a:gd name="T2" fmla="*/ 818 w 52"/>
                  <a:gd name="T3" fmla="*/ 763 h 42"/>
                  <a:gd name="T4" fmla="*/ 0 w 52"/>
                  <a:gd name="T5" fmla="*/ 1224 h 42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42"/>
                  <a:gd name="T11" fmla="*/ 52 w 5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42">
                    <a:moveTo>
                      <a:pt x="52" y="5"/>
                    </a:moveTo>
                    <a:cubicBezTo>
                      <a:pt x="43" y="0"/>
                      <a:pt x="31" y="21"/>
                      <a:pt x="26" y="26"/>
                    </a:cubicBezTo>
                    <a:cubicBezTo>
                      <a:pt x="19" y="33"/>
                      <a:pt x="8" y="36"/>
                      <a:pt x="0" y="42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6" name="Freeform 1047"/>
              <p:cNvSpPr>
                <a:spLocks/>
              </p:cNvSpPr>
              <p:nvPr/>
            </p:nvSpPr>
            <p:spPr bwMode="auto">
              <a:xfrm>
                <a:off x="2316" y="1826"/>
                <a:ext cx="10" cy="82"/>
              </a:xfrm>
              <a:custGeom>
                <a:avLst/>
                <a:gdLst>
                  <a:gd name="T0" fmla="*/ 0 w 7"/>
                  <a:gd name="T1" fmla="*/ 1737 h 53"/>
                  <a:gd name="T2" fmla="*/ 80 w 7"/>
                  <a:gd name="T3" fmla="*/ 854 h 53"/>
                  <a:gd name="T4" fmla="*/ 0 w 7"/>
                  <a:gd name="T5" fmla="*/ 0 h 5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3"/>
                  <a:gd name="T11" fmla="*/ 7 w 7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3">
                    <a:moveTo>
                      <a:pt x="0" y="53"/>
                    </a:moveTo>
                    <a:cubicBezTo>
                      <a:pt x="3" y="44"/>
                      <a:pt x="7" y="36"/>
                      <a:pt x="4" y="26"/>
                    </a:cubicBezTo>
                    <a:cubicBezTo>
                      <a:pt x="2" y="16"/>
                      <a:pt x="0" y="1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7" name="Freeform 1048"/>
              <p:cNvSpPr>
                <a:spLocks/>
              </p:cNvSpPr>
              <p:nvPr/>
            </p:nvSpPr>
            <p:spPr bwMode="auto">
              <a:xfrm>
                <a:off x="2676" y="1678"/>
                <a:ext cx="35" cy="31"/>
              </a:xfrm>
              <a:custGeom>
                <a:avLst/>
                <a:gdLst>
                  <a:gd name="T0" fmla="*/ 660 w 23"/>
                  <a:gd name="T1" fmla="*/ 0 h 20"/>
                  <a:gd name="T2" fmla="*/ 453 w 23"/>
                  <a:gd name="T3" fmla="*/ 127 h 20"/>
                  <a:gd name="T4" fmla="*/ 285 w 23"/>
                  <a:gd name="T5" fmla="*/ 305 h 20"/>
                  <a:gd name="T6" fmla="*/ 216 w 23"/>
                  <a:gd name="T7" fmla="*/ 502 h 20"/>
                  <a:gd name="T8" fmla="*/ 0 w 23"/>
                  <a:gd name="T9" fmla="*/ 66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0"/>
                  <a:gd name="T17" fmla="*/ 23 w 2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0">
                    <a:moveTo>
                      <a:pt x="23" y="0"/>
                    </a:moveTo>
                    <a:cubicBezTo>
                      <a:pt x="21" y="0"/>
                      <a:pt x="18" y="2"/>
                      <a:pt x="16" y="4"/>
                    </a:cubicBezTo>
                    <a:cubicBezTo>
                      <a:pt x="15" y="5"/>
                      <a:pt x="11" y="7"/>
                      <a:pt x="10" y="9"/>
                    </a:cubicBezTo>
                    <a:cubicBezTo>
                      <a:pt x="8" y="11"/>
                      <a:pt x="9" y="13"/>
                      <a:pt x="7" y="15"/>
                    </a:cubicBezTo>
                    <a:cubicBezTo>
                      <a:pt x="5" y="16"/>
                      <a:pt x="1" y="17"/>
                      <a:pt x="0" y="2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8" name="Freeform 1049"/>
              <p:cNvSpPr>
                <a:spLocks/>
              </p:cNvSpPr>
              <p:nvPr/>
            </p:nvSpPr>
            <p:spPr bwMode="auto">
              <a:xfrm>
                <a:off x="2639" y="1665"/>
                <a:ext cx="34" cy="9"/>
              </a:xfrm>
              <a:custGeom>
                <a:avLst/>
                <a:gdLst>
                  <a:gd name="T0" fmla="*/ 0 w 22"/>
                  <a:gd name="T1" fmla="*/ 0 h 6"/>
                  <a:gd name="T2" fmla="*/ 354 w 22"/>
                  <a:gd name="T3" fmla="*/ 108 h 6"/>
                  <a:gd name="T4" fmla="*/ 723 w 22"/>
                  <a:gd name="T5" fmla="*/ 162 h 6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6"/>
                  <a:gd name="T11" fmla="*/ 22 w 2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6">
                    <a:moveTo>
                      <a:pt x="0" y="0"/>
                    </a:moveTo>
                    <a:cubicBezTo>
                      <a:pt x="3" y="1"/>
                      <a:pt x="6" y="4"/>
                      <a:pt x="11" y="4"/>
                    </a:cubicBezTo>
                    <a:cubicBezTo>
                      <a:pt x="15" y="4"/>
                      <a:pt x="18" y="4"/>
                      <a:pt x="22" y="6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9" name="Freeform 1050"/>
              <p:cNvSpPr>
                <a:spLocks/>
              </p:cNvSpPr>
              <p:nvPr/>
            </p:nvSpPr>
            <p:spPr bwMode="auto">
              <a:xfrm>
                <a:off x="2385" y="2159"/>
                <a:ext cx="38" cy="46"/>
              </a:xfrm>
              <a:custGeom>
                <a:avLst/>
                <a:gdLst>
                  <a:gd name="T0" fmla="*/ 0 w 25"/>
                  <a:gd name="T1" fmla="*/ 925 h 30"/>
                  <a:gd name="T2" fmla="*/ 372 w 25"/>
                  <a:gd name="T3" fmla="*/ 520 h 30"/>
                  <a:gd name="T4" fmla="*/ 716 w 25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30"/>
                  <a:gd name="T11" fmla="*/ 25 w 25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30">
                    <a:moveTo>
                      <a:pt x="0" y="30"/>
                    </a:moveTo>
                    <a:cubicBezTo>
                      <a:pt x="4" y="26"/>
                      <a:pt x="9" y="22"/>
                      <a:pt x="13" y="17"/>
                    </a:cubicBezTo>
                    <a:cubicBezTo>
                      <a:pt x="17" y="12"/>
                      <a:pt x="20" y="5"/>
                      <a:pt x="25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0" name="Freeform 1051"/>
              <p:cNvSpPr>
                <a:spLocks/>
              </p:cNvSpPr>
              <p:nvPr/>
            </p:nvSpPr>
            <p:spPr bwMode="auto">
              <a:xfrm>
                <a:off x="2597" y="1982"/>
                <a:ext cx="77" cy="24"/>
              </a:xfrm>
              <a:custGeom>
                <a:avLst/>
                <a:gdLst>
                  <a:gd name="T0" fmla="*/ 1585 w 50"/>
                  <a:gd name="T1" fmla="*/ 412 h 16"/>
                  <a:gd name="T2" fmla="*/ 946 w 50"/>
                  <a:gd name="T3" fmla="*/ 270 h 16"/>
                  <a:gd name="T4" fmla="*/ 0 w 50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6"/>
                  <a:gd name="T11" fmla="*/ 50 w 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6">
                    <a:moveTo>
                      <a:pt x="50" y="16"/>
                    </a:moveTo>
                    <a:cubicBezTo>
                      <a:pt x="45" y="11"/>
                      <a:pt x="37" y="11"/>
                      <a:pt x="30" y="10"/>
                    </a:cubicBezTo>
                    <a:cubicBezTo>
                      <a:pt x="19" y="9"/>
                      <a:pt x="10" y="5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33B4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1" name="Freeform 1052"/>
              <p:cNvSpPr>
                <a:spLocks/>
              </p:cNvSpPr>
              <p:nvPr/>
            </p:nvSpPr>
            <p:spPr bwMode="auto">
              <a:xfrm>
                <a:off x="2160" y="1757"/>
                <a:ext cx="28" cy="25"/>
              </a:xfrm>
              <a:custGeom>
                <a:avLst/>
                <a:gdLst>
                  <a:gd name="T0" fmla="*/ 275 w 18"/>
                  <a:gd name="T1" fmla="*/ 0 h 16"/>
                  <a:gd name="T2" fmla="*/ 232 w 18"/>
                  <a:gd name="T3" fmla="*/ 528 h 16"/>
                  <a:gd name="T4" fmla="*/ 622 w 18"/>
                  <a:gd name="T5" fmla="*/ 183 h 1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6"/>
                  <a:gd name="T11" fmla="*/ 18 w 18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6">
                    <a:moveTo>
                      <a:pt x="8" y="0"/>
                    </a:moveTo>
                    <a:cubicBezTo>
                      <a:pt x="5" y="3"/>
                      <a:pt x="0" y="13"/>
                      <a:pt x="7" y="15"/>
                    </a:cubicBezTo>
                    <a:cubicBezTo>
                      <a:pt x="12" y="16"/>
                      <a:pt x="14" y="7"/>
                      <a:pt x="18" y="5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2" name="Freeform 1053"/>
              <p:cNvSpPr>
                <a:spLocks/>
              </p:cNvSpPr>
              <p:nvPr/>
            </p:nvSpPr>
            <p:spPr bwMode="auto">
              <a:xfrm>
                <a:off x="2088" y="1682"/>
                <a:ext cx="35" cy="41"/>
              </a:xfrm>
              <a:custGeom>
                <a:avLst/>
                <a:gdLst>
                  <a:gd name="T0" fmla="*/ 609 w 23"/>
                  <a:gd name="T1" fmla="*/ 0 h 27"/>
                  <a:gd name="T2" fmla="*/ 0 w 23"/>
                  <a:gd name="T3" fmla="*/ 448 h 27"/>
                  <a:gd name="T4" fmla="*/ 609 w 23"/>
                  <a:gd name="T5" fmla="*/ 644 h 27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7"/>
                  <a:gd name="T11" fmla="*/ 23 w 23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7">
                    <a:moveTo>
                      <a:pt x="21" y="0"/>
                    </a:moveTo>
                    <a:cubicBezTo>
                      <a:pt x="23" y="7"/>
                      <a:pt x="5" y="13"/>
                      <a:pt x="0" y="16"/>
                    </a:cubicBezTo>
                    <a:cubicBezTo>
                      <a:pt x="6" y="21"/>
                      <a:pt x="13" y="27"/>
                      <a:pt x="21" y="23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3" name="Freeform 1054"/>
              <p:cNvSpPr>
                <a:spLocks/>
              </p:cNvSpPr>
              <p:nvPr/>
            </p:nvSpPr>
            <p:spPr bwMode="auto">
              <a:xfrm>
                <a:off x="2163" y="1643"/>
                <a:ext cx="22" cy="17"/>
              </a:xfrm>
              <a:custGeom>
                <a:avLst/>
                <a:gdLst>
                  <a:gd name="T0" fmla="*/ 299 w 14"/>
                  <a:gd name="T1" fmla="*/ 354 h 11"/>
                  <a:gd name="T2" fmla="*/ 121 w 14"/>
                  <a:gd name="T3" fmla="*/ 70 h 11"/>
                  <a:gd name="T4" fmla="*/ 523 w 14"/>
                  <a:gd name="T5" fmla="*/ 258 h 1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1"/>
                  <a:gd name="T11" fmla="*/ 14 w 1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1">
                    <a:moveTo>
                      <a:pt x="8" y="11"/>
                    </a:moveTo>
                    <a:cubicBezTo>
                      <a:pt x="6" y="10"/>
                      <a:pt x="0" y="4"/>
                      <a:pt x="3" y="2"/>
                    </a:cubicBezTo>
                    <a:cubicBezTo>
                      <a:pt x="5" y="0"/>
                      <a:pt x="13" y="6"/>
                      <a:pt x="14" y="8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" name="Freeform 1055"/>
              <p:cNvSpPr>
                <a:spLocks/>
              </p:cNvSpPr>
              <p:nvPr/>
            </p:nvSpPr>
            <p:spPr bwMode="auto">
              <a:xfrm>
                <a:off x="2225" y="1699"/>
                <a:ext cx="11" cy="15"/>
              </a:xfrm>
              <a:custGeom>
                <a:avLst/>
                <a:gdLst>
                  <a:gd name="T0" fmla="*/ 0 w 7"/>
                  <a:gd name="T1" fmla="*/ 0 h 10"/>
                  <a:gd name="T2" fmla="*/ 256 w 7"/>
                  <a:gd name="T3" fmla="*/ 270 h 10"/>
                  <a:gd name="T4" fmla="*/ 0 60000 65536"/>
                  <a:gd name="T5" fmla="*/ 0 60000 65536"/>
                  <a:gd name="T6" fmla="*/ 0 w 7"/>
                  <a:gd name="T7" fmla="*/ 0 h 10"/>
                  <a:gd name="T8" fmla="*/ 7 w 7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0">
                    <a:moveTo>
                      <a:pt x="0" y="0"/>
                    </a:moveTo>
                    <a:cubicBezTo>
                      <a:pt x="1" y="3"/>
                      <a:pt x="5" y="7"/>
                      <a:pt x="7" y="10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" name="Freeform 1056"/>
              <p:cNvSpPr>
                <a:spLocks/>
              </p:cNvSpPr>
              <p:nvPr/>
            </p:nvSpPr>
            <p:spPr bwMode="auto">
              <a:xfrm>
                <a:off x="2268" y="1732"/>
                <a:ext cx="11" cy="20"/>
              </a:xfrm>
              <a:custGeom>
                <a:avLst/>
                <a:gdLst>
                  <a:gd name="T0" fmla="*/ 0 w 7"/>
                  <a:gd name="T1" fmla="*/ 0 h 13"/>
                  <a:gd name="T2" fmla="*/ 256 w 7"/>
                  <a:gd name="T3" fmla="*/ 414 h 13"/>
                  <a:gd name="T4" fmla="*/ 0 60000 65536"/>
                  <a:gd name="T5" fmla="*/ 0 60000 65536"/>
                  <a:gd name="T6" fmla="*/ 0 w 7"/>
                  <a:gd name="T7" fmla="*/ 0 h 13"/>
                  <a:gd name="T8" fmla="*/ 7 w 7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3">
                    <a:moveTo>
                      <a:pt x="0" y="0"/>
                    </a:moveTo>
                    <a:cubicBezTo>
                      <a:pt x="3" y="2"/>
                      <a:pt x="7" y="9"/>
                      <a:pt x="7" y="13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" name="Freeform 1057"/>
              <p:cNvSpPr>
                <a:spLocks/>
              </p:cNvSpPr>
              <p:nvPr/>
            </p:nvSpPr>
            <p:spPr bwMode="auto">
              <a:xfrm>
                <a:off x="2066" y="1794"/>
                <a:ext cx="33" cy="29"/>
              </a:xfrm>
              <a:custGeom>
                <a:avLst/>
                <a:gdLst>
                  <a:gd name="T0" fmla="*/ 0 w 21"/>
                  <a:gd name="T1" fmla="*/ 440 h 19"/>
                  <a:gd name="T2" fmla="*/ 190 w 21"/>
                  <a:gd name="T3" fmla="*/ 63 h 19"/>
                  <a:gd name="T4" fmla="*/ 470 w 21"/>
                  <a:gd name="T5" fmla="*/ 288 h 19"/>
                  <a:gd name="T6" fmla="*/ 787 w 21"/>
                  <a:gd name="T7" fmla="*/ 41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9"/>
                  <a:gd name="T14" fmla="*/ 21 w 2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9">
                    <a:moveTo>
                      <a:pt x="0" y="15"/>
                    </a:moveTo>
                    <a:cubicBezTo>
                      <a:pt x="1" y="11"/>
                      <a:pt x="1" y="3"/>
                      <a:pt x="5" y="2"/>
                    </a:cubicBezTo>
                    <a:cubicBezTo>
                      <a:pt x="9" y="0"/>
                      <a:pt x="11" y="7"/>
                      <a:pt x="13" y="10"/>
                    </a:cubicBezTo>
                    <a:cubicBezTo>
                      <a:pt x="20" y="19"/>
                      <a:pt x="19" y="5"/>
                      <a:pt x="21" y="1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Freeform 1058"/>
              <p:cNvSpPr>
                <a:spLocks/>
              </p:cNvSpPr>
              <p:nvPr/>
            </p:nvSpPr>
            <p:spPr bwMode="auto">
              <a:xfrm>
                <a:off x="2117" y="1840"/>
                <a:ext cx="20" cy="26"/>
              </a:xfrm>
              <a:custGeom>
                <a:avLst/>
                <a:gdLst>
                  <a:gd name="T0" fmla="*/ 157 w 13"/>
                  <a:gd name="T1" fmla="*/ 101 h 17"/>
                  <a:gd name="T2" fmla="*/ 123 w 13"/>
                  <a:gd name="T3" fmla="*/ 454 h 17"/>
                  <a:gd name="T4" fmla="*/ 414 w 13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7"/>
                  <a:gd name="T11" fmla="*/ 13 w 13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7">
                    <a:moveTo>
                      <a:pt x="5" y="3"/>
                    </a:moveTo>
                    <a:cubicBezTo>
                      <a:pt x="4" y="5"/>
                      <a:pt x="0" y="12"/>
                      <a:pt x="4" y="15"/>
                    </a:cubicBezTo>
                    <a:cubicBezTo>
                      <a:pt x="7" y="17"/>
                      <a:pt x="12" y="3"/>
                      <a:pt x="13" y="0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Freeform 1059"/>
              <p:cNvSpPr>
                <a:spLocks/>
              </p:cNvSpPr>
              <p:nvPr/>
            </p:nvSpPr>
            <p:spPr bwMode="auto">
              <a:xfrm>
                <a:off x="2183" y="1851"/>
                <a:ext cx="22" cy="17"/>
              </a:xfrm>
              <a:custGeom>
                <a:avLst/>
                <a:gdLst>
                  <a:gd name="T0" fmla="*/ 0 w 14"/>
                  <a:gd name="T1" fmla="*/ 0 h 11"/>
                  <a:gd name="T2" fmla="*/ 523 w 14"/>
                  <a:gd name="T3" fmla="*/ 354 h 11"/>
                  <a:gd name="T4" fmla="*/ 0 60000 65536"/>
                  <a:gd name="T5" fmla="*/ 0 60000 65536"/>
                  <a:gd name="T6" fmla="*/ 0 w 14"/>
                  <a:gd name="T7" fmla="*/ 0 h 11"/>
                  <a:gd name="T8" fmla="*/ 14 w 14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11">
                    <a:moveTo>
                      <a:pt x="0" y="0"/>
                    </a:moveTo>
                    <a:cubicBezTo>
                      <a:pt x="4" y="4"/>
                      <a:pt x="9" y="8"/>
                      <a:pt x="14" y="11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Freeform 1060"/>
              <p:cNvSpPr>
                <a:spLocks/>
              </p:cNvSpPr>
              <p:nvPr/>
            </p:nvSpPr>
            <p:spPr bwMode="auto">
              <a:xfrm>
                <a:off x="2306" y="1820"/>
                <a:ext cx="2" cy="19"/>
              </a:xfrm>
              <a:custGeom>
                <a:avLst/>
                <a:gdLst>
                  <a:gd name="T0" fmla="*/ 256 w 1"/>
                  <a:gd name="T1" fmla="*/ 0 h 12"/>
                  <a:gd name="T2" fmla="*/ 0 w 1"/>
                  <a:gd name="T3" fmla="*/ 477 h 12"/>
                  <a:gd name="T4" fmla="*/ 0 60000 65536"/>
                  <a:gd name="T5" fmla="*/ 0 60000 65536"/>
                  <a:gd name="T6" fmla="*/ 0 w 1"/>
                  <a:gd name="T7" fmla="*/ 0 h 12"/>
                  <a:gd name="T8" fmla="*/ 1 w 1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2">
                    <a:moveTo>
                      <a:pt x="1" y="0"/>
                    </a:moveTo>
                    <a:cubicBezTo>
                      <a:pt x="1" y="4"/>
                      <a:pt x="0" y="8"/>
                      <a:pt x="0" y="12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Freeform 1062"/>
              <p:cNvSpPr>
                <a:spLocks/>
              </p:cNvSpPr>
              <p:nvPr/>
            </p:nvSpPr>
            <p:spPr bwMode="auto">
              <a:xfrm>
                <a:off x="2376" y="1816"/>
                <a:ext cx="26" cy="27"/>
              </a:xfrm>
              <a:custGeom>
                <a:avLst/>
                <a:gdLst>
                  <a:gd name="T0" fmla="*/ 0 w 17"/>
                  <a:gd name="T1" fmla="*/ 301 h 18"/>
                  <a:gd name="T2" fmla="*/ 393 w 17"/>
                  <a:gd name="T3" fmla="*/ 93 h 18"/>
                  <a:gd name="T4" fmla="*/ 393 w 17"/>
                  <a:gd name="T5" fmla="*/ 472 h 18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8"/>
                  <a:gd name="T11" fmla="*/ 17 w 1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8">
                    <a:moveTo>
                      <a:pt x="0" y="11"/>
                    </a:moveTo>
                    <a:cubicBezTo>
                      <a:pt x="3" y="10"/>
                      <a:pt x="9" y="0"/>
                      <a:pt x="13" y="3"/>
                    </a:cubicBezTo>
                    <a:cubicBezTo>
                      <a:pt x="17" y="5"/>
                      <a:pt x="13" y="15"/>
                      <a:pt x="13" y="18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Freeform 1063"/>
              <p:cNvSpPr>
                <a:spLocks/>
              </p:cNvSpPr>
              <p:nvPr/>
            </p:nvSpPr>
            <p:spPr bwMode="auto">
              <a:xfrm>
                <a:off x="2359" y="1771"/>
                <a:ext cx="26" cy="20"/>
              </a:xfrm>
              <a:custGeom>
                <a:avLst/>
                <a:gdLst>
                  <a:gd name="T0" fmla="*/ 411 w 17"/>
                  <a:gd name="T1" fmla="*/ 372 h 13"/>
                  <a:gd name="T2" fmla="*/ 43 w 17"/>
                  <a:gd name="T3" fmla="*/ 102 h 13"/>
                  <a:gd name="T4" fmla="*/ 508 w 17"/>
                  <a:gd name="T5" fmla="*/ 157 h 1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"/>
                  <a:gd name="T11" fmla="*/ 17 w 17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">
                    <a:moveTo>
                      <a:pt x="14" y="12"/>
                    </a:moveTo>
                    <a:cubicBezTo>
                      <a:pt x="11" y="13"/>
                      <a:pt x="0" y="7"/>
                      <a:pt x="1" y="3"/>
                    </a:cubicBezTo>
                    <a:cubicBezTo>
                      <a:pt x="2" y="0"/>
                      <a:pt x="15" y="4"/>
                      <a:pt x="17" y="5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Freeform 1064"/>
              <p:cNvSpPr>
                <a:spLocks/>
              </p:cNvSpPr>
              <p:nvPr/>
            </p:nvSpPr>
            <p:spPr bwMode="auto">
              <a:xfrm>
                <a:off x="2414" y="1695"/>
                <a:ext cx="28" cy="28"/>
              </a:xfrm>
              <a:custGeom>
                <a:avLst/>
                <a:gdLst>
                  <a:gd name="T0" fmla="*/ 428 w 18"/>
                  <a:gd name="T1" fmla="*/ 622 h 18"/>
                  <a:gd name="T2" fmla="*/ 0 w 18"/>
                  <a:gd name="T3" fmla="*/ 361 h 18"/>
                  <a:gd name="T4" fmla="*/ 509 w 18"/>
                  <a:gd name="T5" fmla="*/ 361 h 18"/>
                  <a:gd name="T6" fmla="*/ 0 w 18"/>
                  <a:gd name="T7" fmla="*/ 47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8"/>
                  <a:gd name="T14" fmla="*/ 18 w 1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8">
                    <a:moveTo>
                      <a:pt x="12" y="18"/>
                    </a:moveTo>
                    <a:cubicBezTo>
                      <a:pt x="8" y="18"/>
                      <a:pt x="2" y="14"/>
                      <a:pt x="0" y="11"/>
                    </a:cubicBezTo>
                    <a:cubicBezTo>
                      <a:pt x="3" y="11"/>
                      <a:pt x="14" y="15"/>
                      <a:pt x="15" y="11"/>
                    </a:cubicBezTo>
                    <a:cubicBezTo>
                      <a:pt x="18" y="5"/>
                      <a:pt x="4" y="0"/>
                      <a:pt x="0" y="1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3" name="Freeform 1065"/>
              <p:cNvSpPr>
                <a:spLocks/>
              </p:cNvSpPr>
              <p:nvPr/>
            </p:nvSpPr>
            <p:spPr bwMode="auto">
              <a:xfrm>
                <a:off x="2442" y="1860"/>
                <a:ext cx="2" cy="20"/>
              </a:xfrm>
              <a:custGeom>
                <a:avLst/>
                <a:gdLst>
                  <a:gd name="T0" fmla="*/ 256 w 1"/>
                  <a:gd name="T1" fmla="*/ 43 h 13"/>
                  <a:gd name="T2" fmla="*/ 256 w 1"/>
                  <a:gd name="T3" fmla="*/ 0 h 13"/>
                  <a:gd name="T4" fmla="*/ 0 w 1"/>
                  <a:gd name="T5" fmla="*/ 414 h 1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3"/>
                  <a:gd name="T11" fmla="*/ 1 w 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3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4"/>
                      <a:pt x="0" y="9"/>
                      <a:pt x="0" y="13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4" name="Freeform 1066"/>
              <p:cNvSpPr>
                <a:spLocks/>
              </p:cNvSpPr>
              <p:nvPr/>
            </p:nvSpPr>
            <p:spPr bwMode="auto">
              <a:xfrm>
                <a:off x="2467" y="1891"/>
                <a:ext cx="35" cy="29"/>
              </a:xfrm>
              <a:custGeom>
                <a:avLst/>
                <a:gdLst>
                  <a:gd name="T0" fmla="*/ 377 w 23"/>
                  <a:gd name="T1" fmla="*/ 554 h 19"/>
                  <a:gd name="T2" fmla="*/ 609 w 23"/>
                  <a:gd name="T3" fmla="*/ 174 h 19"/>
                  <a:gd name="T4" fmla="*/ 0 w 23"/>
                  <a:gd name="T5" fmla="*/ 342 h 19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9"/>
                  <a:gd name="T11" fmla="*/ 23 w 23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9">
                    <a:moveTo>
                      <a:pt x="13" y="19"/>
                    </a:moveTo>
                    <a:cubicBezTo>
                      <a:pt x="16" y="17"/>
                      <a:pt x="23" y="9"/>
                      <a:pt x="21" y="6"/>
                    </a:cubicBezTo>
                    <a:cubicBezTo>
                      <a:pt x="16" y="0"/>
                      <a:pt x="5" y="11"/>
                      <a:pt x="0" y="12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" name="Freeform 1067"/>
              <p:cNvSpPr>
                <a:spLocks/>
              </p:cNvSpPr>
              <p:nvPr/>
            </p:nvSpPr>
            <p:spPr bwMode="auto">
              <a:xfrm>
                <a:off x="2564" y="1866"/>
                <a:ext cx="37" cy="43"/>
              </a:xfrm>
              <a:custGeom>
                <a:avLst/>
                <a:gdLst>
                  <a:gd name="T0" fmla="*/ 228 w 24"/>
                  <a:gd name="T1" fmla="*/ 43 h 28"/>
                  <a:gd name="T2" fmla="*/ 723 w 24"/>
                  <a:gd name="T3" fmla="*/ 155 h 28"/>
                  <a:gd name="T4" fmla="*/ 163 w 24"/>
                  <a:gd name="T5" fmla="*/ 683 h 28"/>
                  <a:gd name="T6" fmla="*/ 771 w 24"/>
                  <a:gd name="T7" fmla="*/ 562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8"/>
                  <a:gd name="T14" fmla="*/ 24 w 24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8">
                    <a:moveTo>
                      <a:pt x="7" y="1"/>
                    </a:moveTo>
                    <a:cubicBezTo>
                      <a:pt x="10" y="0"/>
                      <a:pt x="21" y="1"/>
                      <a:pt x="23" y="5"/>
                    </a:cubicBezTo>
                    <a:cubicBezTo>
                      <a:pt x="18" y="9"/>
                      <a:pt x="0" y="14"/>
                      <a:pt x="5" y="22"/>
                    </a:cubicBezTo>
                    <a:cubicBezTo>
                      <a:pt x="8" y="28"/>
                      <a:pt x="20" y="20"/>
                      <a:pt x="24" y="18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" name="Freeform 1068"/>
              <p:cNvSpPr>
                <a:spLocks/>
              </p:cNvSpPr>
              <p:nvPr/>
            </p:nvSpPr>
            <p:spPr bwMode="auto">
              <a:xfrm>
                <a:off x="2642" y="1860"/>
                <a:ext cx="23" cy="26"/>
              </a:xfrm>
              <a:custGeom>
                <a:avLst/>
                <a:gdLst>
                  <a:gd name="T0" fmla="*/ 0 w 15"/>
                  <a:gd name="T1" fmla="*/ 43 h 17"/>
                  <a:gd name="T2" fmla="*/ 299 w 15"/>
                  <a:gd name="T3" fmla="*/ 454 h 17"/>
                  <a:gd name="T4" fmla="*/ 270 w 15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7"/>
                  <a:gd name="T11" fmla="*/ 15 w 15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7">
                    <a:moveTo>
                      <a:pt x="0" y="1"/>
                    </a:moveTo>
                    <a:cubicBezTo>
                      <a:pt x="3" y="3"/>
                      <a:pt x="4" y="17"/>
                      <a:pt x="10" y="15"/>
                    </a:cubicBezTo>
                    <a:cubicBezTo>
                      <a:pt x="15" y="13"/>
                      <a:pt x="10" y="3"/>
                      <a:pt x="9" y="0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" name="Freeform 1069"/>
              <p:cNvSpPr>
                <a:spLocks/>
              </p:cNvSpPr>
              <p:nvPr/>
            </p:nvSpPr>
            <p:spPr bwMode="auto">
              <a:xfrm>
                <a:off x="2597" y="1976"/>
                <a:ext cx="8" cy="20"/>
              </a:xfrm>
              <a:custGeom>
                <a:avLst/>
                <a:gdLst>
                  <a:gd name="T0" fmla="*/ 221 w 5"/>
                  <a:gd name="T1" fmla="*/ 0 h 13"/>
                  <a:gd name="T2" fmla="*/ 0 w 5"/>
                  <a:gd name="T3" fmla="*/ 414 h 13"/>
                  <a:gd name="T4" fmla="*/ 0 60000 65536"/>
                  <a:gd name="T5" fmla="*/ 0 60000 65536"/>
                  <a:gd name="T6" fmla="*/ 0 w 5"/>
                  <a:gd name="T7" fmla="*/ 0 h 13"/>
                  <a:gd name="T8" fmla="*/ 5 w 5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3">
                    <a:moveTo>
                      <a:pt x="5" y="0"/>
                    </a:moveTo>
                    <a:cubicBezTo>
                      <a:pt x="4" y="4"/>
                      <a:pt x="1" y="8"/>
                      <a:pt x="0" y="13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" name="Freeform 1070"/>
              <p:cNvSpPr>
                <a:spLocks/>
              </p:cNvSpPr>
              <p:nvPr/>
            </p:nvSpPr>
            <p:spPr bwMode="auto">
              <a:xfrm>
                <a:off x="2541" y="2039"/>
                <a:ext cx="21" cy="15"/>
              </a:xfrm>
              <a:custGeom>
                <a:avLst/>
                <a:gdLst>
                  <a:gd name="T0" fmla="*/ 93 w 14"/>
                  <a:gd name="T1" fmla="*/ 0 h 10"/>
                  <a:gd name="T2" fmla="*/ 364 w 14"/>
                  <a:gd name="T3" fmla="*/ 270 h 10"/>
                  <a:gd name="T4" fmla="*/ 0 w 14"/>
                  <a:gd name="T5" fmla="*/ 201 h 1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0"/>
                  <a:gd name="T11" fmla="*/ 14 w 14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0">
                    <a:moveTo>
                      <a:pt x="3" y="0"/>
                    </a:moveTo>
                    <a:cubicBezTo>
                      <a:pt x="3" y="3"/>
                      <a:pt x="12" y="6"/>
                      <a:pt x="14" y="10"/>
                    </a:cubicBezTo>
                    <a:cubicBezTo>
                      <a:pt x="9" y="10"/>
                      <a:pt x="4" y="9"/>
                      <a:pt x="0" y="7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" name="Freeform 1071"/>
              <p:cNvSpPr>
                <a:spLocks/>
              </p:cNvSpPr>
              <p:nvPr/>
            </p:nvSpPr>
            <p:spPr bwMode="auto">
              <a:xfrm>
                <a:off x="2527" y="2120"/>
                <a:ext cx="20" cy="19"/>
              </a:xfrm>
              <a:custGeom>
                <a:avLst/>
                <a:gdLst>
                  <a:gd name="T0" fmla="*/ 414 w 13"/>
                  <a:gd name="T1" fmla="*/ 0 h 12"/>
                  <a:gd name="T2" fmla="*/ 0 w 13"/>
                  <a:gd name="T3" fmla="*/ 477 h 12"/>
                  <a:gd name="T4" fmla="*/ 0 60000 65536"/>
                  <a:gd name="T5" fmla="*/ 0 60000 65536"/>
                  <a:gd name="T6" fmla="*/ 0 w 13"/>
                  <a:gd name="T7" fmla="*/ 0 h 12"/>
                  <a:gd name="T8" fmla="*/ 13 w 13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2">
                    <a:moveTo>
                      <a:pt x="13" y="0"/>
                    </a:moveTo>
                    <a:cubicBezTo>
                      <a:pt x="11" y="5"/>
                      <a:pt x="5" y="8"/>
                      <a:pt x="0" y="12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" name="Freeform 1072"/>
              <p:cNvSpPr>
                <a:spLocks/>
              </p:cNvSpPr>
              <p:nvPr/>
            </p:nvSpPr>
            <p:spPr bwMode="auto">
              <a:xfrm>
                <a:off x="2413" y="2159"/>
                <a:ext cx="7" cy="68"/>
              </a:xfrm>
              <a:custGeom>
                <a:avLst/>
                <a:gdLst>
                  <a:gd name="T0" fmla="*/ 0 w 5"/>
                  <a:gd name="T1" fmla="*/ 0 h 44"/>
                  <a:gd name="T2" fmla="*/ 41 w 5"/>
                  <a:gd name="T3" fmla="*/ 723 h 44"/>
                  <a:gd name="T4" fmla="*/ 1 w 5"/>
                  <a:gd name="T5" fmla="*/ 1426 h 4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4"/>
                  <a:gd name="T11" fmla="*/ 5 w 5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4">
                    <a:moveTo>
                      <a:pt x="0" y="0"/>
                    </a:moveTo>
                    <a:cubicBezTo>
                      <a:pt x="2" y="8"/>
                      <a:pt x="5" y="13"/>
                      <a:pt x="3" y="22"/>
                    </a:cubicBezTo>
                    <a:cubicBezTo>
                      <a:pt x="3" y="29"/>
                      <a:pt x="2" y="36"/>
                      <a:pt x="1" y="44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" name="Freeform 1073"/>
              <p:cNvSpPr>
                <a:spLocks/>
              </p:cNvSpPr>
              <p:nvPr/>
            </p:nvSpPr>
            <p:spPr bwMode="auto">
              <a:xfrm>
                <a:off x="2608" y="2111"/>
                <a:ext cx="30" cy="26"/>
              </a:xfrm>
              <a:custGeom>
                <a:avLst/>
                <a:gdLst>
                  <a:gd name="T0" fmla="*/ 341 w 19"/>
                  <a:gd name="T1" fmla="*/ 0 h 17"/>
                  <a:gd name="T2" fmla="*/ 611 w 19"/>
                  <a:gd name="T3" fmla="*/ 411 h 17"/>
                  <a:gd name="T4" fmla="*/ 0 w 19"/>
                  <a:gd name="T5" fmla="*/ 236 h 1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7"/>
                  <a:gd name="T11" fmla="*/ 19 w 1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7">
                    <a:moveTo>
                      <a:pt x="9" y="0"/>
                    </a:moveTo>
                    <a:cubicBezTo>
                      <a:pt x="11" y="3"/>
                      <a:pt x="19" y="11"/>
                      <a:pt x="16" y="14"/>
                    </a:cubicBezTo>
                    <a:cubicBezTo>
                      <a:pt x="12" y="17"/>
                      <a:pt x="0" y="9"/>
                      <a:pt x="0" y="8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2" name="Freeform 1074"/>
              <p:cNvSpPr>
                <a:spLocks/>
              </p:cNvSpPr>
              <p:nvPr/>
            </p:nvSpPr>
            <p:spPr bwMode="auto">
              <a:xfrm>
                <a:off x="2662" y="2194"/>
                <a:ext cx="16" cy="19"/>
              </a:xfrm>
              <a:custGeom>
                <a:avLst/>
                <a:gdLst>
                  <a:gd name="T0" fmla="*/ 438 w 10"/>
                  <a:gd name="T1" fmla="*/ 0 h 12"/>
                  <a:gd name="T2" fmla="*/ 0 w 10"/>
                  <a:gd name="T3" fmla="*/ 477 h 12"/>
                  <a:gd name="T4" fmla="*/ 0 60000 65536"/>
                  <a:gd name="T5" fmla="*/ 0 60000 65536"/>
                  <a:gd name="T6" fmla="*/ 0 w 10"/>
                  <a:gd name="T7" fmla="*/ 0 h 12"/>
                  <a:gd name="T8" fmla="*/ 10 w 10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2">
                    <a:moveTo>
                      <a:pt x="10" y="0"/>
                    </a:moveTo>
                    <a:cubicBezTo>
                      <a:pt x="8" y="4"/>
                      <a:pt x="3" y="9"/>
                      <a:pt x="0" y="12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3" name="Freeform 1075"/>
              <p:cNvSpPr>
                <a:spLocks/>
              </p:cNvSpPr>
              <p:nvPr/>
            </p:nvSpPr>
            <p:spPr bwMode="auto">
              <a:xfrm>
                <a:off x="2602" y="2216"/>
                <a:ext cx="12" cy="9"/>
              </a:xfrm>
              <a:custGeom>
                <a:avLst/>
                <a:gdLst>
                  <a:gd name="T0" fmla="*/ 0 w 8"/>
                  <a:gd name="T1" fmla="*/ 0 h 6"/>
                  <a:gd name="T2" fmla="*/ 210 w 8"/>
                  <a:gd name="T3" fmla="*/ 162 h 6"/>
                  <a:gd name="T4" fmla="*/ 0 60000 65536"/>
                  <a:gd name="T5" fmla="*/ 0 60000 65536"/>
                  <a:gd name="T6" fmla="*/ 0 w 8"/>
                  <a:gd name="T7" fmla="*/ 0 h 6"/>
                  <a:gd name="T8" fmla="*/ 8 w 8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6">
                    <a:moveTo>
                      <a:pt x="0" y="0"/>
                    </a:moveTo>
                    <a:cubicBezTo>
                      <a:pt x="1" y="2"/>
                      <a:pt x="6" y="5"/>
                      <a:pt x="8" y="6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" name="Freeform 1076"/>
              <p:cNvSpPr>
                <a:spLocks/>
              </p:cNvSpPr>
              <p:nvPr/>
            </p:nvSpPr>
            <p:spPr bwMode="auto">
              <a:xfrm>
                <a:off x="2582" y="2273"/>
                <a:ext cx="36" cy="41"/>
              </a:xfrm>
              <a:custGeom>
                <a:avLst/>
                <a:gdLst>
                  <a:gd name="T0" fmla="*/ 0 w 23"/>
                  <a:gd name="T1" fmla="*/ 0 h 27"/>
                  <a:gd name="T2" fmla="*/ 828 w 23"/>
                  <a:gd name="T3" fmla="*/ 761 h 27"/>
                  <a:gd name="T4" fmla="*/ 0 60000 65536"/>
                  <a:gd name="T5" fmla="*/ 0 60000 65536"/>
                  <a:gd name="T6" fmla="*/ 0 w 23"/>
                  <a:gd name="T7" fmla="*/ 0 h 27"/>
                  <a:gd name="T8" fmla="*/ 23 w 23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27">
                    <a:moveTo>
                      <a:pt x="0" y="0"/>
                    </a:moveTo>
                    <a:cubicBezTo>
                      <a:pt x="6" y="10"/>
                      <a:pt x="13" y="20"/>
                      <a:pt x="23" y="27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" name="Freeform 1077"/>
              <p:cNvSpPr>
                <a:spLocks/>
              </p:cNvSpPr>
              <p:nvPr/>
            </p:nvSpPr>
            <p:spPr bwMode="auto">
              <a:xfrm>
                <a:off x="2653" y="2274"/>
                <a:ext cx="23" cy="24"/>
              </a:xfrm>
              <a:custGeom>
                <a:avLst/>
                <a:gdLst>
                  <a:gd name="T0" fmla="*/ 238 w 15"/>
                  <a:gd name="T1" fmla="*/ 0 h 15"/>
                  <a:gd name="T2" fmla="*/ 155 w 15"/>
                  <a:gd name="T3" fmla="*/ 643 h 15"/>
                  <a:gd name="T4" fmla="*/ 458 w 15"/>
                  <a:gd name="T5" fmla="*/ 274 h 1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5"/>
                  <a:gd name="T11" fmla="*/ 15 w 1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5">
                    <a:moveTo>
                      <a:pt x="8" y="0"/>
                    </a:moveTo>
                    <a:cubicBezTo>
                      <a:pt x="9" y="4"/>
                      <a:pt x="0" y="11"/>
                      <a:pt x="5" y="15"/>
                    </a:cubicBezTo>
                    <a:cubicBezTo>
                      <a:pt x="9" y="14"/>
                      <a:pt x="11" y="7"/>
                      <a:pt x="15" y="6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" name="Freeform 1078"/>
              <p:cNvSpPr>
                <a:spLocks/>
              </p:cNvSpPr>
              <p:nvPr/>
            </p:nvSpPr>
            <p:spPr bwMode="auto">
              <a:xfrm>
                <a:off x="2744" y="2307"/>
                <a:ext cx="17" cy="24"/>
              </a:xfrm>
              <a:custGeom>
                <a:avLst/>
                <a:gdLst>
                  <a:gd name="T0" fmla="*/ 0 w 11"/>
                  <a:gd name="T1" fmla="*/ 412 h 16"/>
                  <a:gd name="T2" fmla="*/ 354 w 11"/>
                  <a:gd name="T3" fmla="*/ 0 h 16"/>
                  <a:gd name="T4" fmla="*/ 0 60000 65536"/>
                  <a:gd name="T5" fmla="*/ 0 60000 65536"/>
                  <a:gd name="T6" fmla="*/ 0 w 11"/>
                  <a:gd name="T7" fmla="*/ 0 h 16"/>
                  <a:gd name="T8" fmla="*/ 11 w 11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6">
                    <a:moveTo>
                      <a:pt x="0" y="16"/>
                    </a:moveTo>
                    <a:cubicBezTo>
                      <a:pt x="4" y="11"/>
                      <a:pt x="7" y="5"/>
                      <a:pt x="11" y="0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" name="Freeform 1079"/>
              <p:cNvSpPr>
                <a:spLocks/>
              </p:cNvSpPr>
              <p:nvPr/>
            </p:nvSpPr>
            <p:spPr bwMode="auto">
              <a:xfrm>
                <a:off x="2719" y="2120"/>
                <a:ext cx="57" cy="27"/>
              </a:xfrm>
              <a:custGeom>
                <a:avLst/>
                <a:gdLst>
                  <a:gd name="T0" fmla="*/ 0 w 37"/>
                  <a:gd name="T1" fmla="*/ 689 h 17"/>
                  <a:gd name="T2" fmla="*/ 596 w 37"/>
                  <a:gd name="T3" fmla="*/ 83 h 17"/>
                  <a:gd name="T4" fmla="*/ 1185 w 37"/>
                  <a:gd name="T5" fmla="*/ 434 h 17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7"/>
                  <a:gd name="T11" fmla="*/ 37 w 3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7">
                    <a:moveTo>
                      <a:pt x="0" y="17"/>
                    </a:moveTo>
                    <a:cubicBezTo>
                      <a:pt x="7" y="13"/>
                      <a:pt x="11" y="4"/>
                      <a:pt x="19" y="2"/>
                    </a:cubicBezTo>
                    <a:cubicBezTo>
                      <a:pt x="28" y="0"/>
                      <a:pt x="31" y="8"/>
                      <a:pt x="37" y="11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8" name="Freeform 1080"/>
              <p:cNvSpPr>
                <a:spLocks/>
              </p:cNvSpPr>
              <p:nvPr/>
            </p:nvSpPr>
            <p:spPr bwMode="auto">
              <a:xfrm>
                <a:off x="2725" y="1900"/>
                <a:ext cx="37" cy="39"/>
              </a:xfrm>
              <a:custGeom>
                <a:avLst/>
                <a:gdLst>
                  <a:gd name="T0" fmla="*/ 0 w 24"/>
                  <a:gd name="T1" fmla="*/ 0 h 25"/>
                  <a:gd name="T2" fmla="*/ 251 w 24"/>
                  <a:gd name="T3" fmla="*/ 434 h 25"/>
                  <a:gd name="T4" fmla="*/ 469 w 24"/>
                  <a:gd name="T5" fmla="*/ 114 h 25"/>
                  <a:gd name="T6" fmla="*/ 771 w 24"/>
                  <a:gd name="T7" fmla="*/ 56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5"/>
                  <a:gd name="T14" fmla="*/ 24 w 2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5">
                    <a:moveTo>
                      <a:pt x="0" y="0"/>
                    </a:moveTo>
                    <a:cubicBezTo>
                      <a:pt x="2" y="5"/>
                      <a:pt x="2" y="25"/>
                      <a:pt x="8" y="12"/>
                    </a:cubicBezTo>
                    <a:cubicBezTo>
                      <a:pt x="10" y="10"/>
                      <a:pt x="10" y="2"/>
                      <a:pt x="15" y="3"/>
                    </a:cubicBezTo>
                    <a:cubicBezTo>
                      <a:pt x="18" y="3"/>
                      <a:pt x="22" y="13"/>
                      <a:pt x="24" y="16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9" name="Freeform 1081"/>
              <p:cNvSpPr>
                <a:spLocks/>
              </p:cNvSpPr>
              <p:nvPr/>
            </p:nvSpPr>
            <p:spPr bwMode="auto">
              <a:xfrm>
                <a:off x="2678" y="1796"/>
                <a:ext cx="3" cy="23"/>
              </a:xfrm>
              <a:custGeom>
                <a:avLst/>
                <a:gdLst>
                  <a:gd name="T0" fmla="*/ 61 w 2"/>
                  <a:gd name="T1" fmla="*/ 0 h 15"/>
                  <a:gd name="T2" fmla="*/ 0 w 2"/>
                  <a:gd name="T3" fmla="*/ 458 h 15"/>
                  <a:gd name="T4" fmla="*/ 0 60000 65536"/>
                  <a:gd name="T5" fmla="*/ 0 60000 65536"/>
                  <a:gd name="T6" fmla="*/ 0 w 2"/>
                  <a:gd name="T7" fmla="*/ 0 h 15"/>
                  <a:gd name="T8" fmla="*/ 2 w 2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5">
                    <a:moveTo>
                      <a:pt x="2" y="0"/>
                    </a:moveTo>
                    <a:cubicBezTo>
                      <a:pt x="0" y="2"/>
                      <a:pt x="2" y="10"/>
                      <a:pt x="0" y="15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0" name="Freeform 1082"/>
              <p:cNvSpPr>
                <a:spLocks/>
              </p:cNvSpPr>
              <p:nvPr/>
            </p:nvSpPr>
            <p:spPr bwMode="auto">
              <a:xfrm>
                <a:off x="2654" y="1660"/>
                <a:ext cx="44" cy="54"/>
              </a:xfrm>
              <a:custGeom>
                <a:avLst/>
                <a:gdLst>
                  <a:gd name="T0" fmla="*/ 77 w 28"/>
                  <a:gd name="T1" fmla="*/ 0 h 35"/>
                  <a:gd name="T2" fmla="*/ 372 w 28"/>
                  <a:gd name="T3" fmla="*/ 771 h 35"/>
                  <a:gd name="T4" fmla="*/ 1037 w 28"/>
                  <a:gd name="T5" fmla="*/ 1117 h 35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35"/>
                  <a:gd name="T11" fmla="*/ 28 w 28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35">
                    <a:moveTo>
                      <a:pt x="2" y="0"/>
                    </a:moveTo>
                    <a:cubicBezTo>
                      <a:pt x="0" y="8"/>
                      <a:pt x="5" y="18"/>
                      <a:pt x="10" y="24"/>
                    </a:cubicBezTo>
                    <a:cubicBezTo>
                      <a:pt x="15" y="29"/>
                      <a:pt x="25" y="31"/>
                      <a:pt x="28" y="35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1" name="Freeform 1083"/>
              <p:cNvSpPr>
                <a:spLocks/>
              </p:cNvSpPr>
              <p:nvPr/>
            </p:nvSpPr>
            <p:spPr bwMode="auto">
              <a:xfrm>
                <a:off x="2678" y="1980"/>
                <a:ext cx="21" cy="28"/>
              </a:xfrm>
              <a:custGeom>
                <a:avLst/>
                <a:gdLst>
                  <a:gd name="T0" fmla="*/ 0 w 14"/>
                  <a:gd name="T1" fmla="*/ 0 h 18"/>
                  <a:gd name="T2" fmla="*/ 364 w 14"/>
                  <a:gd name="T3" fmla="*/ 622 h 18"/>
                  <a:gd name="T4" fmla="*/ 0 60000 65536"/>
                  <a:gd name="T5" fmla="*/ 0 60000 65536"/>
                  <a:gd name="T6" fmla="*/ 0 w 14"/>
                  <a:gd name="T7" fmla="*/ 0 h 18"/>
                  <a:gd name="T8" fmla="*/ 14 w 14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18">
                    <a:moveTo>
                      <a:pt x="0" y="0"/>
                    </a:moveTo>
                    <a:cubicBezTo>
                      <a:pt x="2" y="2"/>
                      <a:pt x="10" y="13"/>
                      <a:pt x="14" y="18"/>
                    </a:cubicBezTo>
                  </a:path>
                </a:pathLst>
              </a:custGeom>
              <a:noFill/>
              <a:ln w="9525" cap="flat">
                <a:solidFill>
                  <a:srgbClr val="EEE5D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2" name="Freeform 1084"/>
              <p:cNvSpPr>
                <a:spLocks/>
              </p:cNvSpPr>
              <p:nvPr/>
            </p:nvSpPr>
            <p:spPr bwMode="auto">
              <a:xfrm>
                <a:off x="2097" y="1694"/>
                <a:ext cx="45" cy="37"/>
              </a:xfrm>
              <a:custGeom>
                <a:avLst/>
                <a:gdLst>
                  <a:gd name="T0" fmla="*/ 262 w 29"/>
                  <a:gd name="T1" fmla="*/ 0 h 24"/>
                  <a:gd name="T2" fmla="*/ 0 w 29"/>
                  <a:gd name="T3" fmla="*/ 771 h 24"/>
                  <a:gd name="T4" fmla="*/ 981 w 29"/>
                  <a:gd name="T5" fmla="*/ 351 h 24"/>
                  <a:gd name="T6" fmla="*/ 556 w 29"/>
                  <a:gd name="T7" fmla="*/ 228 h 24"/>
                  <a:gd name="T8" fmla="*/ 354 w 29"/>
                  <a:gd name="T9" fmla="*/ 69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4"/>
                  <a:gd name="T17" fmla="*/ 29 w 2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4">
                    <a:moveTo>
                      <a:pt x="8" y="0"/>
                    </a:moveTo>
                    <a:cubicBezTo>
                      <a:pt x="15" y="7"/>
                      <a:pt x="5" y="20"/>
                      <a:pt x="0" y="24"/>
                    </a:cubicBezTo>
                    <a:cubicBezTo>
                      <a:pt x="10" y="20"/>
                      <a:pt x="16" y="7"/>
                      <a:pt x="29" y="11"/>
                    </a:cubicBezTo>
                    <a:cubicBezTo>
                      <a:pt x="25" y="9"/>
                      <a:pt x="21" y="9"/>
                      <a:pt x="17" y="7"/>
                    </a:cubicBezTo>
                    <a:cubicBezTo>
                      <a:pt x="14" y="6"/>
                      <a:pt x="12" y="4"/>
                      <a:pt x="10" y="2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3" name="Freeform 1085"/>
              <p:cNvSpPr>
                <a:spLocks/>
              </p:cNvSpPr>
              <p:nvPr/>
            </p:nvSpPr>
            <p:spPr bwMode="auto">
              <a:xfrm>
                <a:off x="2180" y="1708"/>
                <a:ext cx="76" cy="43"/>
              </a:xfrm>
              <a:custGeom>
                <a:avLst/>
                <a:gdLst>
                  <a:gd name="T0" fmla="*/ 664 w 49"/>
                  <a:gd name="T1" fmla="*/ 66 h 28"/>
                  <a:gd name="T2" fmla="*/ 0 w 49"/>
                  <a:gd name="T3" fmla="*/ 0 h 28"/>
                  <a:gd name="T4" fmla="*/ 428 w 49"/>
                  <a:gd name="T5" fmla="*/ 221 h 28"/>
                  <a:gd name="T6" fmla="*/ 786 w 49"/>
                  <a:gd name="T7" fmla="*/ 459 h 28"/>
                  <a:gd name="T8" fmla="*/ 1641 w 49"/>
                  <a:gd name="T9" fmla="*/ 863 h 28"/>
                  <a:gd name="T10" fmla="*/ 664 w 49"/>
                  <a:gd name="T11" fmla="*/ 10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8"/>
                  <a:gd name="T20" fmla="*/ 49 w 4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8">
                    <a:moveTo>
                      <a:pt x="20" y="2"/>
                    </a:moveTo>
                    <a:cubicBezTo>
                      <a:pt x="15" y="4"/>
                      <a:pt x="5" y="3"/>
                      <a:pt x="0" y="0"/>
                    </a:cubicBezTo>
                    <a:cubicBezTo>
                      <a:pt x="3" y="4"/>
                      <a:pt x="8" y="5"/>
                      <a:pt x="13" y="7"/>
                    </a:cubicBezTo>
                    <a:cubicBezTo>
                      <a:pt x="17" y="9"/>
                      <a:pt x="20" y="12"/>
                      <a:pt x="24" y="15"/>
                    </a:cubicBezTo>
                    <a:cubicBezTo>
                      <a:pt x="32" y="21"/>
                      <a:pt x="40" y="26"/>
                      <a:pt x="49" y="28"/>
                    </a:cubicBezTo>
                    <a:cubicBezTo>
                      <a:pt x="39" y="22"/>
                      <a:pt x="27" y="13"/>
                      <a:pt x="20" y="3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4" name="Freeform 1086"/>
              <p:cNvSpPr>
                <a:spLocks/>
              </p:cNvSpPr>
              <p:nvPr/>
            </p:nvSpPr>
            <p:spPr bwMode="auto">
              <a:xfrm>
                <a:off x="2106" y="1812"/>
                <a:ext cx="39" cy="42"/>
              </a:xfrm>
              <a:custGeom>
                <a:avLst/>
                <a:gdLst>
                  <a:gd name="T0" fmla="*/ 0 w 25"/>
                  <a:gd name="T1" fmla="*/ 47 h 27"/>
                  <a:gd name="T2" fmla="*/ 201 w 25"/>
                  <a:gd name="T3" fmla="*/ 622 h 27"/>
                  <a:gd name="T4" fmla="*/ 877 w 25"/>
                  <a:gd name="T5" fmla="*/ 919 h 27"/>
                  <a:gd name="T6" fmla="*/ 392 w 25"/>
                  <a:gd name="T7" fmla="*/ 428 h 27"/>
                  <a:gd name="T8" fmla="*/ 0 w 25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7"/>
                  <a:gd name="T17" fmla="*/ 25 w 2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7">
                    <a:moveTo>
                      <a:pt x="0" y="1"/>
                    </a:moveTo>
                    <a:cubicBezTo>
                      <a:pt x="6" y="5"/>
                      <a:pt x="3" y="14"/>
                      <a:pt x="6" y="18"/>
                    </a:cubicBezTo>
                    <a:cubicBezTo>
                      <a:pt x="10" y="23"/>
                      <a:pt x="20" y="24"/>
                      <a:pt x="25" y="27"/>
                    </a:cubicBezTo>
                    <a:cubicBezTo>
                      <a:pt x="20" y="21"/>
                      <a:pt x="13" y="19"/>
                      <a:pt x="11" y="12"/>
                    </a:cubicBezTo>
                    <a:cubicBezTo>
                      <a:pt x="9" y="7"/>
                      <a:pt x="6" y="2"/>
                      <a:pt x="0" y="0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Freeform 1087"/>
              <p:cNvSpPr>
                <a:spLocks/>
              </p:cNvSpPr>
              <p:nvPr/>
            </p:nvSpPr>
            <p:spPr bwMode="auto">
              <a:xfrm>
                <a:off x="2065" y="1737"/>
                <a:ext cx="27" cy="34"/>
              </a:xfrm>
              <a:custGeom>
                <a:avLst/>
                <a:gdLst>
                  <a:gd name="T0" fmla="*/ 0 w 18"/>
                  <a:gd name="T1" fmla="*/ 108 h 22"/>
                  <a:gd name="T2" fmla="*/ 472 w 18"/>
                  <a:gd name="T3" fmla="*/ 723 h 22"/>
                  <a:gd name="T4" fmla="*/ 40 w 18"/>
                  <a:gd name="T5" fmla="*/ 70 h 2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2"/>
                  <a:gd name="T11" fmla="*/ 18 w 18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2">
                    <a:moveTo>
                      <a:pt x="0" y="3"/>
                    </a:moveTo>
                    <a:cubicBezTo>
                      <a:pt x="9" y="6"/>
                      <a:pt x="15" y="12"/>
                      <a:pt x="18" y="22"/>
                    </a:cubicBezTo>
                    <a:cubicBezTo>
                      <a:pt x="18" y="12"/>
                      <a:pt x="12" y="0"/>
                      <a:pt x="1" y="2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6" name="Freeform 1088"/>
              <p:cNvSpPr>
                <a:spLocks/>
              </p:cNvSpPr>
              <p:nvPr/>
            </p:nvSpPr>
            <p:spPr bwMode="auto">
              <a:xfrm>
                <a:off x="2213" y="1805"/>
                <a:ext cx="57" cy="24"/>
              </a:xfrm>
              <a:custGeom>
                <a:avLst/>
                <a:gdLst>
                  <a:gd name="T0" fmla="*/ 0 w 37"/>
                  <a:gd name="T1" fmla="*/ 412 h 16"/>
                  <a:gd name="T2" fmla="*/ 596 w 37"/>
                  <a:gd name="T3" fmla="*/ 210 h 16"/>
                  <a:gd name="T4" fmla="*/ 918 w 37"/>
                  <a:gd name="T5" fmla="*/ 210 h 16"/>
                  <a:gd name="T6" fmla="*/ 1185 w 37"/>
                  <a:gd name="T7" fmla="*/ 270 h 16"/>
                  <a:gd name="T8" fmla="*/ 642 w 37"/>
                  <a:gd name="T9" fmla="*/ 40 h 16"/>
                  <a:gd name="T10" fmla="*/ 519 w 37"/>
                  <a:gd name="T11" fmla="*/ 108 h 16"/>
                  <a:gd name="T12" fmla="*/ 303 w 37"/>
                  <a:gd name="T13" fmla="*/ 201 h 16"/>
                  <a:gd name="T14" fmla="*/ 43 w 37"/>
                  <a:gd name="T15" fmla="*/ 345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16"/>
                  <a:gd name="T26" fmla="*/ 37 w 37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16">
                    <a:moveTo>
                      <a:pt x="0" y="16"/>
                    </a:moveTo>
                    <a:cubicBezTo>
                      <a:pt x="3" y="10"/>
                      <a:pt x="13" y="8"/>
                      <a:pt x="19" y="8"/>
                    </a:cubicBezTo>
                    <a:cubicBezTo>
                      <a:pt x="22" y="8"/>
                      <a:pt x="26" y="8"/>
                      <a:pt x="29" y="8"/>
                    </a:cubicBezTo>
                    <a:cubicBezTo>
                      <a:pt x="31" y="9"/>
                      <a:pt x="34" y="10"/>
                      <a:pt x="37" y="10"/>
                    </a:cubicBezTo>
                    <a:cubicBezTo>
                      <a:pt x="34" y="7"/>
                      <a:pt x="24" y="0"/>
                      <a:pt x="20" y="1"/>
                    </a:cubicBezTo>
                    <a:cubicBezTo>
                      <a:pt x="19" y="1"/>
                      <a:pt x="17" y="3"/>
                      <a:pt x="16" y="4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7" y="8"/>
                      <a:pt x="2" y="10"/>
                      <a:pt x="1" y="13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7" name="Freeform 1089"/>
              <p:cNvSpPr>
                <a:spLocks/>
              </p:cNvSpPr>
              <p:nvPr/>
            </p:nvSpPr>
            <p:spPr bwMode="auto">
              <a:xfrm>
                <a:off x="2363" y="1789"/>
                <a:ext cx="30" cy="33"/>
              </a:xfrm>
              <a:custGeom>
                <a:avLst/>
                <a:gdLst>
                  <a:gd name="T0" fmla="*/ 387 w 19"/>
                  <a:gd name="T1" fmla="*/ 0 h 21"/>
                  <a:gd name="T2" fmla="*/ 216 w 19"/>
                  <a:gd name="T3" fmla="*/ 333 h 21"/>
                  <a:gd name="T4" fmla="*/ 0 w 19"/>
                  <a:gd name="T5" fmla="*/ 575 h 21"/>
                  <a:gd name="T6" fmla="*/ 728 w 19"/>
                  <a:gd name="T7" fmla="*/ 739 h 21"/>
                  <a:gd name="T8" fmla="*/ 387 w 19"/>
                  <a:gd name="T9" fmla="*/ 1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10" y="0"/>
                    </a:moveTo>
                    <a:cubicBezTo>
                      <a:pt x="10" y="3"/>
                      <a:pt x="8" y="6"/>
                      <a:pt x="6" y="9"/>
                    </a:cubicBezTo>
                    <a:cubicBezTo>
                      <a:pt x="5" y="10"/>
                      <a:pt x="1" y="14"/>
                      <a:pt x="0" y="15"/>
                    </a:cubicBezTo>
                    <a:cubicBezTo>
                      <a:pt x="0" y="21"/>
                      <a:pt x="15" y="20"/>
                      <a:pt x="19" y="20"/>
                    </a:cubicBezTo>
                    <a:cubicBezTo>
                      <a:pt x="8" y="20"/>
                      <a:pt x="7" y="13"/>
                      <a:pt x="10" y="3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8" name="Freeform 1090"/>
              <p:cNvSpPr>
                <a:spLocks/>
              </p:cNvSpPr>
              <p:nvPr/>
            </p:nvSpPr>
            <p:spPr bwMode="auto">
              <a:xfrm>
                <a:off x="2653" y="1843"/>
                <a:ext cx="23" cy="37"/>
              </a:xfrm>
              <a:custGeom>
                <a:avLst/>
                <a:gdLst>
                  <a:gd name="T0" fmla="*/ 0 w 15"/>
                  <a:gd name="T1" fmla="*/ 771 h 24"/>
                  <a:gd name="T2" fmla="*/ 299 w 15"/>
                  <a:gd name="T3" fmla="*/ 418 h 24"/>
                  <a:gd name="T4" fmla="*/ 414 w 15"/>
                  <a:gd name="T5" fmla="*/ 0 h 24"/>
                  <a:gd name="T6" fmla="*/ 339 w 15"/>
                  <a:gd name="T7" fmla="*/ 575 h 24"/>
                  <a:gd name="T8" fmla="*/ 0 w 15"/>
                  <a:gd name="T9" fmla="*/ 7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24"/>
                  <a:gd name="T17" fmla="*/ 15 w 1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24">
                    <a:moveTo>
                      <a:pt x="0" y="24"/>
                    </a:moveTo>
                    <a:cubicBezTo>
                      <a:pt x="1" y="21"/>
                      <a:pt x="8" y="16"/>
                      <a:pt x="10" y="13"/>
                    </a:cubicBezTo>
                    <a:cubicBezTo>
                      <a:pt x="12" y="9"/>
                      <a:pt x="14" y="4"/>
                      <a:pt x="14" y="0"/>
                    </a:cubicBezTo>
                    <a:cubicBezTo>
                      <a:pt x="15" y="4"/>
                      <a:pt x="14" y="14"/>
                      <a:pt x="11" y="18"/>
                    </a:cubicBezTo>
                    <a:cubicBezTo>
                      <a:pt x="9" y="21"/>
                      <a:pt x="4" y="22"/>
                      <a:pt x="0" y="23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9" name="Freeform 1091"/>
              <p:cNvSpPr>
                <a:spLocks/>
              </p:cNvSpPr>
              <p:nvPr/>
            </p:nvSpPr>
            <p:spPr bwMode="auto">
              <a:xfrm>
                <a:off x="2648" y="1657"/>
                <a:ext cx="47" cy="12"/>
              </a:xfrm>
              <a:custGeom>
                <a:avLst/>
                <a:gdLst>
                  <a:gd name="T0" fmla="*/ 49 w 30"/>
                  <a:gd name="T1" fmla="*/ 40 h 8"/>
                  <a:gd name="T2" fmla="*/ 0 w 30"/>
                  <a:gd name="T3" fmla="*/ 61 h 8"/>
                  <a:gd name="T4" fmla="*/ 1097 w 30"/>
                  <a:gd name="T5" fmla="*/ 201 h 8"/>
                  <a:gd name="T6" fmla="*/ 0 w 3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8"/>
                  <a:gd name="T14" fmla="*/ 30 w 30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8">
                    <a:moveTo>
                      <a:pt x="1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0" y="6"/>
                      <a:pt x="19" y="8"/>
                      <a:pt x="30" y="7"/>
                    </a:cubicBezTo>
                    <a:cubicBezTo>
                      <a:pt x="24" y="1"/>
                      <a:pt x="9" y="0"/>
                      <a:pt x="0" y="0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0" name="Freeform 1092"/>
              <p:cNvSpPr>
                <a:spLocks/>
              </p:cNvSpPr>
              <p:nvPr/>
            </p:nvSpPr>
            <p:spPr bwMode="auto">
              <a:xfrm>
                <a:off x="2667" y="1697"/>
                <a:ext cx="29" cy="23"/>
              </a:xfrm>
              <a:custGeom>
                <a:avLst/>
                <a:gdLst>
                  <a:gd name="T0" fmla="*/ 554 w 19"/>
                  <a:gd name="T1" fmla="*/ 43 h 15"/>
                  <a:gd name="T2" fmla="*/ 0 w 19"/>
                  <a:gd name="T3" fmla="*/ 458 h 15"/>
                  <a:gd name="T4" fmla="*/ 522 w 19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5"/>
                  <a:gd name="T11" fmla="*/ 19 w 19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5">
                    <a:moveTo>
                      <a:pt x="19" y="1"/>
                    </a:moveTo>
                    <a:cubicBezTo>
                      <a:pt x="11" y="3"/>
                      <a:pt x="8" y="13"/>
                      <a:pt x="0" y="15"/>
                    </a:cubicBezTo>
                    <a:cubicBezTo>
                      <a:pt x="9" y="15"/>
                      <a:pt x="14" y="6"/>
                      <a:pt x="18" y="0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Freeform 1093"/>
              <p:cNvSpPr>
                <a:spLocks/>
              </p:cNvSpPr>
              <p:nvPr/>
            </p:nvSpPr>
            <p:spPr bwMode="auto">
              <a:xfrm>
                <a:off x="2621" y="1968"/>
                <a:ext cx="74" cy="31"/>
              </a:xfrm>
              <a:custGeom>
                <a:avLst/>
                <a:gdLst>
                  <a:gd name="T0" fmla="*/ 0 w 48"/>
                  <a:gd name="T1" fmla="*/ 406 h 20"/>
                  <a:gd name="T2" fmla="*/ 597 w 48"/>
                  <a:gd name="T3" fmla="*/ 601 h 20"/>
                  <a:gd name="T4" fmla="*/ 948 w 48"/>
                  <a:gd name="T5" fmla="*/ 663 h 20"/>
                  <a:gd name="T6" fmla="*/ 1531 w 48"/>
                  <a:gd name="T7" fmla="*/ 0 h 20"/>
                  <a:gd name="T8" fmla="*/ 1290 w 48"/>
                  <a:gd name="T9" fmla="*/ 305 h 20"/>
                  <a:gd name="T10" fmla="*/ 868 w 48"/>
                  <a:gd name="T11" fmla="*/ 473 h 20"/>
                  <a:gd name="T12" fmla="*/ 123 w 48"/>
                  <a:gd name="T13" fmla="*/ 358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0"/>
                  <a:gd name="T23" fmla="*/ 48 w 48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0">
                    <a:moveTo>
                      <a:pt x="0" y="12"/>
                    </a:moveTo>
                    <a:cubicBezTo>
                      <a:pt x="5" y="15"/>
                      <a:pt x="13" y="16"/>
                      <a:pt x="19" y="18"/>
                    </a:cubicBezTo>
                    <a:cubicBezTo>
                      <a:pt x="21" y="19"/>
                      <a:pt x="27" y="20"/>
                      <a:pt x="30" y="20"/>
                    </a:cubicBezTo>
                    <a:cubicBezTo>
                      <a:pt x="39" y="20"/>
                      <a:pt x="46" y="8"/>
                      <a:pt x="48" y="0"/>
                    </a:cubicBezTo>
                    <a:cubicBezTo>
                      <a:pt x="44" y="0"/>
                      <a:pt x="42" y="6"/>
                      <a:pt x="40" y="9"/>
                    </a:cubicBezTo>
                    <a:cubicBezTo>
                      <a:pt x="37" y="13"/>
                      <a:pt x="32" y="14"/>
                      <a:pt x="27" y="14"/>
                    </a:cubicBezTo>
                    <a:cubicBezTo>
                      <a:pt x="19" y="14"/>
                      <a:pt x="10" y="15"/>
                      <a:pt x="4" y="11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Freeform 1094"/>
              <p:cNvSpPr>
                <a:spLocks/>
              </p:cNvSpPr>
              <p:nvPr/>
            </p:nvSpPr>
            <p:spPr bwMode="auto">
              <a:xfrm>
                <a:off x="2619" y="2128"/>
                <a:ext cx="45" cy="60"/>
              </a:xfrm>
              <a:custGeom>
                <a:avLst/>
                <a:gdLst>
                  <a:gd name="T0" fmla="*/ 169 w 29"/>
                  <a:gd name="T1" fmla="*/ 0 h 39"/>
                  <a:gd name="T2" fmla="*/ 169 w 29"/>
                  <a:gd name="T3" fmla="*/ 757 h 39"/>
                  <a:gd name="T4" fmla="*/ 981 w 29"/>
                  <a:gd name="T5" fmla="*/ 1218 h 39"/>
                  <a:gd name="T6" fmla="*/ 127 w 29"/>
                  <a:gd name="T7" fmla="*/ 102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39"/>
                  <a:gd name="T14" fmla="*/ 29 w 29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39">
                    <a:moveTo>
                      <a:pt x="5" y="0"/>
                    </a:moveTo>
                    <a:cubicBezTo>
                      <a:pt x="2" y="7"/>
                      <a:pt x="0" y="17"/>
                      <a:pt x="5" y="24"/>
                    </a:cubicBezTo>
                    <a:cubicBezTo>
                      <a:pt x="11" y="32"/>
                      <a:pt x="20" y="35"/>
                      <a:pt x="29" y="39"/>
                    </a:cubicBezTo>
                    <a:cubicBezTo>
                      <a:pt x="17" y="31"/>
                      <a:pt x="2" y="19"/>
                      <a:pt x="4" y="3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Freeform 1095"/>
              <p:cNvSpPr>
                <a:spLocks/>
              </p:cNvSpPr>
              <p:nvPr/>
            </p:nvSpPr>
            <p:spPr bwMode="auto">
              <a:xfrm>
                <a:off x="2702" y="2321"/>
                <a:ext cx="82" cy="27"/>
              </a:xfrm>
              <a:custGeom>
                <a:avLst/>
                <a:gdLst>
                  <a:gd name="T0" fmla="*/ 0 w 53"/>
                  <a:gd name="T1" fmla="*/ 61 h 18"/>
                  <a:gd name="T2" fmla="*/ 534 w 53"/>
                  <a:gd name="T3" fmla="*/ 40 h 18"/>
                  <a:gd name="T4" fmla="*/ 975 w 53"/>
                  <a:gd name="T5" fmla="*/ 139 h 18"/>
                  <a:gd name="T6" fmla="*/ 1737 w 53"/>
                  <a:gd name="T7" fmla="*/ 472 h 18"/>
                  <a:gd name="T8" fmla="*/ 651 w 53"/>
                  <a:gd name="T9" fmla="*/ 210 h 18"/>
                  <a:gd name="T10" fmla="*/ 45 w 53"/>
                  <a:gd name="T11" fmla="*/ 93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18"/>
                  <a:gd name="T20" fmla="*/ 53 w 5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18">
                    <a:moveTo>
                      <a:pt x="0" y="2"/>
                    </a:moveTo>
                    <a:cubicBezTo>
                      <a:pt x="5" y="3"/>
                      <a:pt x="10" y="0"/>
                      <a:pt x="16" y="1"/>
                    </a:cubicBezTo>
                    <a:cubicBezTo>
                      <a:pt x="20" y="2"/>
                      <a:pt x="25" y="3"/>
                      <a:pt x="30" y="5"/>
                    </a:cubicBezTo>
                    <a:cubicBezTo>
                      <a:pt x="38" y="7"/>
                      <a:pt x="47" y="11"/>
                      <a:pt x="53" y="18"/>
                    </a:cubicBezTo>
                    <a:cubicBezTo>
                      <a:pt x="42" y="17"/>
                      <a:pt x="31" y="10"/>
                      <a:pt x="20" y="8"/>
                    </a:cubicBezTo>
                    <a:cubicBezTo>
                      <a:pt x="13" y="6"/>
                      <a:pt x="6" y="6"/>
                      <a:pt x="1" y="3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Freeform 1096"/>
              <p:cNvSpPr>
                <a:spLocks/>
              </p:cNvSpPr>
              <p:nvPr/>
            </p:nvSpPr>
            <p:spPr bwMode="auto">
              <a:xfrm>
                <a:off x="2537" y="2278"/>
                <a:ext cx="47" cy="27"/>
              </a:xfrm>
              <a:custGeom>
                <a:avLst/>
                <a:gdLst>
                  <a:gd name="T0" fmla="*/ 0 w 30"/>
                  <a:gd name="T1" fmla="*/ 108 h 18"/>
                  <a:gd name="T2" fmla="*/ 1097 w 30"/>
                  <a:gd name="T3" fmla="*/ 0 h 18"/>
                  <a:gd name="T4" fmla="*/ 77 w 30"/>
                  <a:gd name="T5" fmla="*/ 162 h 18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8"/>
                  <a:gd name="T11" fmla="*/ 30 w 3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8">
                    <a:moveTo>
                      <a:pt x="0" y="4"/>
                    </a:moveTo>
                    <a:cubicBezTo>
                      <a:pt x="1" y="18"/>
                      <a:pt x="26" y="8"/>
                      <a:pt x="30" y="0"/>
                    </a:cubicBezTo>
                    <a:cubicBezTo>
                      <a:pt x="23" y="3"/>
                      <a:pt x="8" y="12"/>
                      <a:pt x="2" y="6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Freeform 1097"/>
              <p:cNvSpPr>
                <a:spLocks/>
              </p:cNvSpPr>
              <p:nvPr/>
            </p:nvSpPr>
            <p:spPr bwMode="auto">
              <a:xfrm>
                <a:off x="2571" y="2305"/>
                <a:ext cx="25" cy="17"/>
              </a:xfrm>
              <a:custGeom>
                <a:avLst/>
                <a:gdLst>
                  <a:gd name="T0" fmla="*/ 0 w 16"/>
                  <a:gd name="T1" fmla="*/ 167 h 11"/>
                  <a:gd name="T2" fmla="*/ 394 w 16"/>
                  <a:gd name="T3" fmla="*/ 303 h 11"/>
                  <a:gd name="T4" fmla="*/ 564 w 16"/>
                  <a:gd name="T5" fmla="*/ 0 h 11"/>
                  <a:gd name="T6" fmla="*/ 117 w 16"/>
                  <a:gd name="T7" fmla="*/ 22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1"/>
                  <a:gd name="T14" fmla="*/ 16 w 16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1">
                    <a:moveTo>
                      <a:pt x="0" y="5"/>
                    </a:moveTo>
                    <a:cubicBezTo>
                      <a:pt x="2" y="8"/>
                      <a:pt x="7" y="11"/>
                      <a:pt x="11" y="9"/>
                    </a:cubicBezTo>
                    <a:cubicBezTo>
                      <a:pt x="15" y="8"/>
                      <a:pt x="14" y="3"/>
                      <a:pt x="16" y="0"/>
                    </a:cubicBezTo>
                    <a:cubicBezTo>
                      <a:pt x="14" y="6"/>
                      <a:pt x="9" y="9"/>
                      <a:pt x="3" y="7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Freeform 1098"/>
              <p:cNvSpPr>
                <a:spLocks/>
              </p:cNvSpPr>
              <p:nvPr/>
            </p:nvSpPr>
            <p:spPr bwMode="auto">
              <a:xfrm>
                <a:off x="2437" y="2154"/>
                <a:ext cx="94" cy="51"/>
              </a:xfrm>
              <a:custGeom>
                <a:avLst/>
                <a:gdLst>
                  <a:gd name="T0" fmla="*/ 644 w 61"/>
                  <a:gd name="T1" fmla="*/ 1034 h 33"/>
                  <a:gd name="T2" fmla="*/ 1334 w 61"/>
                  <a:gd name="T3" fmla="*/ 901 h 33"/>
                  <a:gd name="T4" fmla="*/ 1940 w 61"/>
                  <a:gd name="T5" fmla="*/ 969 h 33"/>
                  <a:gd name="T6" fmla="*/ 800 w 61"/>
                  <a:gd name="T7" fmla="*/ 824 h 33"/>
                  <a:gd name="T8" fmla="*/ 351 w 61"/>
                  <a:gd name="T9" fmla="*/ 354 h 33"/>
                  <a:gd name="T10" fmla="*/ 0 w 61"/>
                  <a:gd name="T11" fmla="*/ 45 h 33"/>
                  <a:gd name="T12" fmla="*/ 418 w 61"/>
                  <a:gd name="T13" fmla="*/ 617 h 33"/>
                  <a:gd name="T14" fmla="*/ 644 w 61"/>
                  <a:gd name="T15" fmla="*/ 107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33"/>
                  <a:gd name="T26" fmla="*/ 61 w 61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33">
                    <a:moveTo>
                      <a:pt x="20" y="32"/>
                    </a:moveTo>
                    <a:cubicBezTo>
                      <a:pt x="25" y="33"/>
                      <a:pt x="35" y="28"/>
                      <a:pt x="42" y="28"/>
                    </a:cubicBezTo>
                    <a:cubicBezTo>
                      <a:pt x="48" y="29"/>
                      <a:pt x="55" y="31"/>
                      <a:pt x="61" y="30"/>
                    </a:cubicBezTo>
                    <a:cubicBezTo>
                      <a:pt x="50" y="26"/>
                      <a:pt x="35" y="30"/>
                      <a:pt x="25" y="25"/>
                    </a:cubicBezTo>
                    <a:cubicBezTo>
                      <a:pt x="19" y="22"/>
                      <a:pt x="14" y="17"/>
                      <a:pt x="11" y="11"/>
                    </a:cubicBezTo>
                    <a:cubicBezTo>
                      <a:pt x="9" y="6"/>
                      <a:pt x="6" y="0"/>
                      <a:pt x="0" y="1"/>
                    </a:cubicBezTo>
                    <a:cubicBezTo>
                      <a:pt x="6" y="4"/>
                      <a:pt x="8" y="13"/>
                      <a:pt x="13" y="19"/>
                    </a:cubicBezTo>
                    <a:cubicBezTo>
                      <a:pt x="17" y="24"/>
                      <a:pt x="18" y="27"/>
                      <a:pt x="20" y="33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7" name="Freeform 1099"/>
              <p:cNvSpPr>
                <a:spLocks/>
              </p:cNvSpPr>
              <p:nvPr/>
            </p:nvSpPr>
            <p:spPr bwMode="auto">
              <a:xfrm>
                <a:off x="2594" y="1894"/>
                <a:ext cx="48" cy="83"/>
              </a:xfrm>
              <a:custGeom>
                <a:avLst/>
                <a:gdLst>
                  <a:gd name="T0" fmla="*/ 127 w 31"/>
                  <a:gd name="T1" fmla="*/ 466 h 54"/>
                  <a:gd name="T2" fmla="*/ 975 w 31"/>
                  <a:gd name="T3" fmla="*/ 0 h 54"/>
                  <a:gd name="T4" fmla="*/ 472 w 31"/>
                  <a:gd name="T5" fmla="*/ 687 h 54"/>
                  <a:gd name="T6" fmla="*/ 197 w 31"/>
                  <a:gd name="T7" fmla="*/ 1692 h 54"/>
                  <a:gd name="T8" fmla="*/ 108 w 31"/>
                  <a:gd name="T9" fmla="*/ 41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4"/>
                  <a:gd name="T17" fmla="*/ 31 w 31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4">
                    <a:moveTo>
                      <a:pt x="4" y="15"/>
                    </a:moveTo>
                    <a:cubicBezTo>
                      <a:pt x="13" y="13"/>
                      <a:pt x="23" y="12"/>
                      <a:pt x="30" y="0"/>
                    </a:cubicBezTo>
                    <a:cubicBezTo>
                      <a:pt x="31" y="9"/>
                      <a:pt x="19" y="15"/>
                      <a:pt x="14" y="22"/>
                    </a:cubicBezTo>
                    <a:cubicBezTo>
                      <a:pt x="7" y="31"/>
                      <a:pt x="6" y="43"/>
                      <a:pt x="6" y="54"/>
                    </a:cubicBezTo>
                    <a:cubicBezTo>
                      <a:pt x="0" y="41"/>
                      <a:pt x="11" y="25"/>
                      <a:pt x="3" y="13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8" name="Freeform 1100"/>
              <p:cNvSpPr>
                <a:spLocks/>
              </p:cNvSpPr>
              <p:nvPr/>
            </p:nvSpPr>
            <p:spPr bwMode="auto">
              <a:xfrm>
                <a:off x="2360" y="2254"/>
                <a:ext cx="124" cy="48"/>
              </a:xfrm>
              <a:custGeom>
                <a:avLst/>
                <a:gdLst>
                  <a:gd name="T0" fmla="*/ 0 w 80"/>
                  <a:gd name="T1" fmla="*/ 231 h 31"/>
                  <a:gd name="T2" fmla="*/ 1445 w 80"/>
                  <a:gd name="T3" fmla="*/ 783 h 31"/>
                  <a:gd name="T4" fmla="*/ 2037 w 80"/>
                  <a:gd name="T5" fmla="*/ 427 h 31"/>
                  <a:gd name="T6" fmla="*/ 2668 w 80"/>
                  <a:gd name="T7" fmla="*/ 45 h 31"/>
                  <a:gd name="T8" fmla="*/ 1996 w 80"/>
                  <a:gd name="T9" fmla="*/ 108 h 31"/>
                  <a:gd name="T10" fmla="*/ 1445 w 80"/>
                  <a:gd name="T11" fmla="*/ 472 h 31"/>
                  <a:gd name="T12" fmla="*/ 127 w 80"/>
                  <a:gd name="T13" fmla="*/ 259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31"/>
                  <a:gd name="T23" fmla="*/ 80 w 8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31">
                    <a:moveTo>
                      <a:pt x="0" y="7"/>
                    </a:moveTo>
                    <a:cubicBezTo>
                      <a:pt x="12" y="21"/>
                      <a:pt x="25" y="31"/>
                      <a:pt x="43" y="24"/>
                    </a:cubicBezTo>
                    <a:cubicBezTo>
                      <a:pt x="50" y="22"/>
                      <a:pt x="55" y="18"/>
                      <a:pt x="61" y="13"/>
                    </a:cubicBezTo>
                    <a:cubicBezTo>
                      <a:pt x="67" y="9"/>
                      <a:pt x="74" y="5"/>
                      <a:pt x="80" y="1"/>
                    </a:cubicBezTo>
                    <a:cubicBezTo>
                      <a:pt x="72" y="1"/>
                      <a:pt x="68" y="0"/>
                      <a:pt x="60" y="3"/>
                    </a:cubicBezTo>
                    <a:cubicBezTo>
                      <a:pt x="54" y="6"/>
                      <a:pt x="49" y="12"/>
                      <a:pt x="43" y="14"/>
                    </a:cubicBezTo>
                    <a:cubicBezTo>
                      <a:pt x="31" y="19"/>
                      <a:pt x="15" y="12"/>
                      <a:pt x="4" y="8"/>
                    </a:cubicBezTo>
                  </a:path>
                </a:pathLst>
              </a:custGeom>
              <a:solidFill>
                <a:srgbClr val="D3C9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9" name="Freeform 1101"/>
              <p:cNvSpPr>
                <a:spLocks/>
              </p:cNvSpPr>
              <p:nvPr/>
            </p:nvSpPr>
            <p:spPr bwMode="auto">
              <a:xfrm>
                <a:off x="2068" y="1585"/>
                <a:ext cx="108" cy="58"/>
              </a:xfrm>
              <a:custGeom>
                <a:avLst/>
                <a:gdLst>
                  <a:gd name="T0" fmla="*/ 106 w 70"/>
                  <a:gd name="T1" fmla="*/ 1128 h 38"/>
                  <a:gd name="T2" fmla="*/ 228 w 70"/>
                  <a:gd name="T3" fmla="*/ 704 h 38"/>
                  <a:gd name="T4" fmla="*/ 663 w 70"/>
                  <a:gd name="T5" fmla="*/ 522 h 38"/>
                  <a:gd name="T6" fmla="*/ 1517 w 70"/>
                  <a:gd name="T7" fmla="*/ 147 h 38"/>
                  <a:gd name="T8" fmla="*/ 2078 w 70"/>
                  <a:gd name="T9" fmla="*/ 224 h 38"/>
                  <a:gd name="T10" fmla="*/ 2254 w 70"/>
                  <a:gd name="T11" fmla="*/ 522 h 38"/>
                  <a:gd name="T12" fmla="*/ 2189 w 70"/>
                  <a:gd name="T13" fmla="*/ 836 h 38"/>
                  <a:gd name="T14" fmla="*/ 1887 w 70"/>
                  <a:gd name="T15" fmla="*/ 342 h 38"/>
                  <a:gd name="T16" fmla="*/ 1307 w 70"/>
                  <a:gd name="T17" fmla="*/ 440 h 38"/>
                  <a:gd name="T18" fmla="*/ 575 w 70"/>
                  <a:gd name="T19" fmla="*/ 704 h 38"/>
                  <a:gd name="T20" fmla="*/ 293 w 70"/>
                  <a:gd name="T21" fmla="*/ 836 h 38"/>
                  <a:gd name="T22" fmla="*/ 164 w 70"/>
                  <a:gd name="T23" fmla="*/ 1059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38"/>
                  <a:gd name="T38" fmla="*/ 70 w 70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38">
                    <a:moveTo>
                      <a:pt x="3" y="38"/>
                    </a:moveTo>
                    <a:cubicBezTo>
                      <a:pt x="0" y="35"/>
                      <a:pt x="4" y="27"/>
                      <a:pt x="7" y="24"/>
                    </a:cubicBezTo>
                    <a:cubicBezTo>
                      <a:pt x="11" y="20"/>
                      <a:pt x="16" y="20"/>
                      <a:pt x="21" y="18"/>
                    </a:cubicBezTo>
                    <a:cubicBezTo>
                      <a:pt x="31" y="15"/>
                      <a:pt x="39" y="11"/>
                      <a:pt x="47" y="5"/>
                    </a:cubicBezTo>
                    <a:cubicBezTo>
                      <a:pt x="54" y="0"/>
                      <a:pt x="60" y="2"/>
                      <a:pt x="65" y="8"/>
                    </a:cubicBezTo>
                    <a:cubicBezTo>
                      <a:pt x="67" y="11"/>
                      <a:pt x="70" y="15"/>
                      <a:pt x="70" y="18"/>
                    </a:cubicBezTo>
                    <a:cubicBezTo>
                      <a:pt x="70" y="21"/>
                      <a:pt x="68" y="24"/>
                      <a:pt x="68" y="28"/>
                    </a:cubicBezTo>
                    <a:cubicBezTo>
                      <a:pt x="67" y="23"/>
                      <a:pt x="64" y="15"/>
                      <a:pt x="59" y="12"/>
                    </a:cubicBezTo>
                    <a:cubicBezTo>
                      <a:pt x="54" y="8"/>
                      <a:pt x="46" y="12"/>
                      <a:pt x="41" y="15"/>
                    </a:cubicBezTo>
                    <a:cubicBezTo>
                      <a:pt x="33" y="18"/>
                      <a:pt x="27" y="22"/>
                      <a:pt x="18" y="24"/>
                    </a:cubicBezTo>
                    <a:cubicBezTo>
                      <a:pt x="15" y="25"/>
                      <a:pt x="11" y="25"/>
                      <a:pt x="9" y="28"/>
                    </a:cubicBezTo>
                    <a:cubicBezTo>
                      <a:pt x="7" y="30"/>
                      <a:pt x="8" y="34"/>
                      <a:pt x="5" y="3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0" name="Freeform 1102"/>
              <p:cNvSpPr>
                <a:spLocks/>
              </p:cNvSpPr>
              <p:nvPr/>
            </p:nvSpPr>
            <p:spPr bwMode="auto">
              <a:xfrm>
                <a:off x="2026" y="1668"/>
                <a:ext cx="54" cy="44"/>
              </a:xfrm>
              <a:custGeom>
                <a:avLst/>
                <a:gdLst>
                  <a:gd name="T0" fmla="*/ 1117 w 35"/>
                  <a:gd name="T1" fmla="*/ 170 h 29"/>
                  <a:gd name="T2" fmla="*/ 697 w 35"/>
                  <a:gd name="T3" fmla="*/ 41 h 29"/>
                  <a:gd name="T4" fmla="*/ 253 w 35"/>
                  <a:gd name="T5" fmla="*/ 94 h 29"/>
                  <a:gd name="T6" fmla="*/ 543 w 35"/>
                  <a:gd name="T7" fmla="*/ 778 h 29"/>
                  <a:gd name="T8" fmla="*/ 575 w 35"/>
                  <a:gd name="T9" fmla="*/ 279 h 29"/>
                  <a:gd name="T10" fmla="*/ 1065 w 35"/>
                  <a:gd name="T11" fmla="*/ 17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"/>
                  <a:gd name="T20" fmla="*/ 35 w 3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">
                    <a:moveTo>
                      <a:pt x="35" y="6"/>
                    </a:moveTo>
                    <a:cubicBezTo>
                      <a:pt x="30" y="2"/>
                      <a:pt x="28" y="2"/>
                      <a:pt x="22" y="1"/>
                    </a:cubicBezTo>
                    <a:cubicBezTo>
                      <a:pt x="17" y="1"/>
                      <a:pt x="12" y="0"/>
                      <a:pt x="8" y="3"/>
                    </a:cubicBezTo>
                    <a:cubicBezTo>
                      <a:pt x="0" y="9"/>
                      <a:pt x="6" y="29"/>
                      <a:pt x="17" y="28"/>
                    </a:cubicBezTo>
                    <a:cubicBezTo>
                      <a:pt x="18" y="22"/>
                      <a:pt x="12" y="16"/>
                      <a:pt x="18" y="10"/>
                    </a:cubicBezTo>
                    <a:cubicBezTo>
                      <a:pt x="23" y="7"/>
                      <a:pt x="29" y="9"/>
                      <a:pt x="33" y="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1" name="Freeform 1103"/>
              <p:cNvSpPr>
                <a:spLocks/>
              </p:cNvSpPr>
              <p:nvPr/>
            </p:nvSpPr>
            <p:spPr bwMode="auto">
              <a:xfrm>
                <a:off x="2017" y="1749"/>
                <a:ext cx="48" cy="51"/>
              </a:xfrm>
              <a:custGeom>
                <a:avLst/>
                <a:gdLst>
                  <a:gd name="T0" fmla="*/ 1023 w 31"/>
                  <a:gd name="T1" fmla="*/ 0 h 33"/>
                  <a:gd name="T2" fmla="*/ 358 w 31"/>
                  <a:gd name="T3" fmla="*/ 196 h 33"/>
                  <a:gd name="T4" fmla="*/ 127 w 31"/>
                  <a:gd name="T5" fmla="*/ 954 h 33"/>
                  <a:gd name="T6" fmla="*/ 502 w 31"/>
                  <a:gd name="T7" fmla="*/ 969 h 33"/>
                  <a:gd name="T8" fmla="*/ 502 w 31"/>
                  <a:gd name="T9" fmla="*/ 617 h 33"/>
                  <a:gd name="T10" fmla="*/ 661 w 31"/>
                  <a:gd name="T11" fmla="*/ 167 h 33"/>
                  <a:gd name="T12" fmla="*/ 1023 w 31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3"/>
                  <a:gd name="T23" fmla="*/ 31 w 31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3">
                    <a:moveTo>
                      <a:pt x="31" y="0"/>
                    </a:moveTo>
                    <a:cubicBezTo>
                      <a:pt x="23" y="0"/>
                      <a:pt x="18" y="2"/>
                      <a:pt x="11" y="6"/>
                    </a:cubicBezTo>
                    <a:cubicBezTo>
                      <a:pt x="5" y="10"/>
                      <a:pt x="0" y="22"/>
                      <a:pt x="4" y="29"/>
                    </a:cubicBezTo>
                    <a:cubicBezTo>
                      <a:pt x="7" y="33"/>
                      <a:pt x="13" y="33"/>
                      <a:pt x="15" y="30"/>
                    </a:cubicBezTo>
                    <a:cubicBezTo>
                      <a:pt x="18" y="26"/>
                      <a:pt x="15" y="23"/>
                      <a:pt x="15" y="19"/>
                    </a:cubicBezTo>
                    <a:cubicBezTo>
                      <a:pt x="14" y="14"/>
                      <a:pt x="17" y="9"/>
                      <a:pt x="20" y="5"/>
                    </a:cubicBezTo>
                    <a:cubicBezTo>
                      <a:pt x="23" y="2"/>
                      <a:pt x="28" y="2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2" name="Freeform 1104"/>
              <p:cNvSpPr>
                <a:spLocks/>
              </p:cNvSpPr>
              <p:nvPr/>
            </p:nvSpPr>
            <p:spPr bwMode="auto">
              <a:xfrm>
                <a:off x="2011" y="1816"/>
                <a:ext cx="95" cy="70"/>
              </a:xfrm>
              <a:custGeom>
                <a:avLst/>
                <a:gdLst>
                  <a:gd name="T0" fmla="*/ 1853 w 62"/>
                  <a:gd name="T1" fmla="*/ 434 h 46"/>
                  <a:gd name="T2" fmla="*/ 1488 w 62"/>
                  <a:gd name="T3" fmla="*/ 0 h 46"/>
                  <a:gd name="T4" fmla="*/ 1126 w 62"/>
                  <a:gd name="T5" fmla="*/ 143 h 46"/>
                  <a:gd name="T6" fmla="*/ 702 w 62"/>
                  <a:gd name="T7" fmla="*/ 263 h 46"/>
                  <a:gd name="T8" fmla="*/ 1256 w 62"/>
                  <a:gd name="T9" fmla="*/ 1265 h 46"/>
                  <a:gd name="T10" fmla="*/ 953 w 62"/>
                  <a:gd name="T11" fmla="*/ 927 h 46"/>
                  <a:gd name="T12" fmla="*/ 1076 w 62"/>
                  <a:gd name="T13" fmla="*/ 453 h 46"/>
                  <a:gd name="T14" fmla="*/ 1604 w 62"/>
                  <a:gd name="T15" fmla="*/ 332 h 46"/>
                  <a:gd name="T16" fmla="*/ 1892 w 62"/>
                  <a:gd name="T17" fmla="*/ 26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46"/>
                  <a:gd name="T29" fmla="*/ 62 w 6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46">
                    <a:moveTo>
                      <a:pt x="61" y="15"/>
                    </a:moveTo>
                    <a:cubicBezTo>
                      <a:pt x="61" y="8"/>
                      <a:pt x="57" y="1"/>
                      <a:pt x="49" y="0"/>
                    </a:cubicBezTo>
                    <a:cubicBezTo>
                      <a:pt x="44" y="0"/>
                      <a:pt x="41" y="3"/>
                      <a:pt x="37" y="5"/>
                    </a:cubicBezTo>
                    <a:cubicBezTo>
                      <a:pt x="32" y="7"/>
                      <a:pt x="28" y="8"/>
                      <a:pt x="23" y="9"/>
                    </a:cubicBezTo>
                    <a:cubicBezTo>
                      <a:pt x="0" y="14"/>
                      <a:pt x="25" y="46"/>
                      <a:pt x="41" y="44"/>
                    </a:cubicBezTo>
                    <a:cubicBezTo>
                      <a:pt x="40" y="39"/>
                      <a:pt x="34" y="36"/>
                      <a:pt x="31" y="32"/>
                    </a:cubicBezTo>
                    <a:cubicBezTo>
                      <a:pt x="27" y="25"/>
                      <a:pt x="30" y="20"/>
                      <a:pt x="35" y="16"/>
                    </a:cubicBezTo>
                    <a:cubicBezTo>
                      <a:pt x="41" y="12"/>
                      <a:pt x="46" y="12"/>
                      <a:pt x="53" y="12"/>
                    </a:cubicBezTo>
                    <a:cubicBezTo>
                      <a:pt x="56" y="12"/>
                      <a:pt x="61" y="13"/>
                      <a:pt x="62" y="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3" name="Freeform 1105"/>
              <p:cNvSpPr>
                <a:spLocks/>
              </p:cNvSpPr>
              <p:nvPr/>
            </p:nvSpPr>
            <p:spPr bwMode="auto">
              <a:xfrm>
                <a:off x="2179" y="1625"/>
                <a:ext cx="77" cy="41"/>
              </a:xfrm>
              <a:custGeom>
                <a:avLst/>
                <a:gdLst>
                  <a:gd name="T0" fmla="*/ 43 w 50"/>
                  <a:gd name="T1" fmla="*/ 613 h 27"/>
                  <a:gd name="T2" fmla="*/ 43 w 50"/>
                  <a:gd name="T3" fmla="*/ 644 h 27"/>
                  <a:gd name="T4" fmla="*/ 884 w 50"/>
                  <a:gd name="T5" fmla="*/ 112 h 27"/>
                  <a:gd name="T6" fmla="*/ 1332 w 50"/>
                  <a:gd name="T7" fmla="*/ 761 h 27"/>
                  <a:gd name="T8" fmla="*/ 764 w 50"/>
                  <a:gd name="T9" fmla="*/ 316 h 27"/>
                  <a:gd name="T10" fmla="*/ 346 w 50"/>
                  <a:gd name="T11" fmla="*/ 448 h 27"/>
                  <a:gd name="T12" fmla="*/ 43 w 50"/>
                  <a:gd name="T13" fmla="*/ 595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7"/>
                  <a:gd name="T23" fmla="*/ 50 w 5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7">
                    <a:moveTo>
                      <a:pt x="1" y="22"/>
                    </a:moveTo>
                    <a:cubicBezTo>
                      <a:pt x="0" y="22"/>
                      <a:pt x="1" y="23"/>
                      <a:pt x="1" y="23"/>
                    </a:cubicBezTo>
                    <a:cubicBezTo>
                      <a:pt x="8" y="16"/>
                      <a:pt x="15" y="0"/>
                      <a:pt x="28" y="4"/>
                    </a:cubicBezTo>
                    <a:cubicBezTo>
                      <a:pt x="33" y="6"/>
                      <a:pt x="50" y="21"/>
                      <a:pt x="42" y="27"/>
                    </a:cubicBezTo>
                    <a:cubicBezTo>
                      <a:pt x="35" y="23"/>
                      <a:pt x="34" y="10"/>
                      <a:pt x="24" y="11"/>
                    </a:cubicBezTo>
                    <a:cubicBezTo>
                      <a:pt x="19" y="11"/>
                      <a:pt x="15" y="15"/>
                      <a:pt x="11" y="16"/>
                    </a:cubicBezTo>
                    <a:cubicBezTo>
                      <a:pt x="8" y="18"/>
                      <a:pt x="4" y="19"/>
                      <a:pt x="1" y="2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4" name="Freeform 1106"/>
              <p:cNvSpPr>
                <a:spLocks/>
              </p:cNvSpPr>
              <p:nvPr/>
            </p:nvSpPr>
            <p:spPr bwMode="auto">
              <a:xfrm>
                <a:off x="2102" y="1711"/>
                <a:ext cx="49" cy="97"/>
              </a:xfrm>
              <a:custGeom>
                <a:avLst/>
                <a:gdLst>
                  <a:gd name="T0" fmla="*/ 968 w 32"/>
                  <a:gd name="T1" fmla="*/ 189 h 63"/>
                  <a:gd name="T2" fmla="*/ 66 w 32"/>
                  <a:gd name="T3" fmla="*/ 759 h 63"/>
                  <a:gd name="T4" fmla="*/ 176 w 32"/>
                  <a:gd name="T5" fmla="*/ 1455 h 63"/>
                  <a:gd name="T6" fmla="*/ 556 w 32"/>
                  <a:gd name="T7" fmla="*/ 1986 h 63"/>
                  <a:gd name="T8" fmla="*/ 269 w 32"/>
                  <a:gd name="T9" fmla="*/ 1361 h 63"/>
                  <a:gd name="T10" fmla="*/ 176 w 32"/>
                  <a:gd name="T11" fmla="*/ 790 h 63"/>
                  <a:gd name="T12" fmla="*/ 455 w 32"/>
                  <a:gd name="T13" fmla="*/ 346 h 63"/>
                  <a:gd name="T14" fmla="*/ 778 w 32"/>
                  <a:gd name="T15" fmla="*/ 225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63"/>
                  <a:gd name="T26" fmla="*/ 32 w 3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63">
                    <a:moveTo>
                      <a:pt x="32" y="6"/>
                    </a:moveTo>
                    <a:cubicBezTo>
                      <a:pt x="20" y="0"/>
                      <a:pt x="4" y="12"/>
                      <a:pt x="2" y="24"/>
                    </a:cubicBezTo>
                    <a:cubicBezTo>
                      <a:pt x="0" y="30"/>
                      <a:pt x="4" y="40"/>
                      <a:pt x="6" y="46"/>
                    </a:cubicBezTo>
                    <a:cubicBezTo>
                      <a:pt x="8" y="52"/>
                      <a:pt x="12" y="61"/>
                      <a:pt x="18" y="63"/>
                    </a:cubicBezTo>
                    <a:cubicBezTo>
                      <a:pt x="14" y="57"/>
                      <a:pt x="11" y="50"/>
                      <a:pt x="9" y="43"/>
                    </a:cubicBezTo>
                    <a:cubicBezTo>
                      <a:pt x="8" y="38"/>
                      <a:pt x="5" y="30"/>
                      <a:pt x="6" y="25"/>
                    </a:cubicBezTo>
                    <a:cubicBezTo>
                      <a:pt x="7" y="20"/>
                      <a:pt x="11" y="14"/>
                      <a:pt x="15" y="11"/>
                    </a:cubicBezTo>
                    <a:cubicBezTo>
                      <a:pt x="18" y="8"/>
                      <a:pt x="23" y="9"/>
                      <a:pt x="26" y="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" name="Freeform 1107"/>
              <p:cNvSpPr>
                <a:spLocks/>
              </p:cNvSpPr>
              <p:nvPr/>
            </p:nvSpPr>
            <p:spPr bwMode="auto">
              <a:xfrm>
                <a:off x="2202" y="1823"/>
                <a:ext cx="77" cy="56"/>
              </a:xfrm>
              <a:custGeom>
                <a:avLst/>
                <a:gdLst>
                  <a:gd name="T0" fmla="*/ 0 w 50"/>
                  <a:gd name="T1" fmla="*/ 1232 h 36"/>
                  <a:gd name="T2" fmla="*/ 189 w 50"/>
                  <a:gd name="T3" fmla="*/ 509 h 36"/>
                  <a:gd name="T4" fmla="*/ 690 w 50"/>
                  <a:gd name="T5" fmla="*/ 177 h 36"/>
                  <a:gd name="T6" fmla="*/ 1585 w 50"/>
                  <a:gd name="T7" fmla="*/ 310 h 36"/>
                  <a:gd name="T8" fmla="*/ 1107 w 50"/>
                  <a:gd name="T9" fmla="*/ 199 h 36"/>
                  <a:gd name="T10" fmla="*/ 373 w 50"/>
                  <a:gd name="T11" fmla="*/ 557 h 36"/>
                  <a:gd name="T12" fmla="*/ 0 w 50"/>
                  <a:gd name="T13" fmla="*/ 123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36"/>
                  <a:gd name="T23" fmla="*/ 50 w 50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36">
                    <a:moveTo>
                      <a:pt x="0" y="36"/>
                    </a:moveTo>
                    <a:cubicBezTo>
                      <a:pt x="0" y="29"/>
                      <a:pt x="2" y="21"/>
                      <a:pt x="6" y="15"/>
                    </a:cubicBezTo>
                    <a:cubicBezTo>
                      <a:pt x="9" y="10"/>
                      <a:pt x="17" y="8"/>
                      <a:pt x="22" y="5"/>
                    </a:cubicBezTo>
                    <a:cubicBezTo>
                      <a:pt x="33" y="0"/>
                      <a:pt x="41" y="1"/>
                      <a:pt x="50" y="9"/>
                    </a:cubicBezTo>
                    <a:cubicBezTo>
                      <a:pt x="44" y="8"/>
                      <a:pt x="41" y="6"/>
                      <a:pt x="35" y="6"/>
                    </a:cubicBezTo>
                    <a:cubicBezTo>
                      <a:pt x="26" y="8"/>
                      <a:pt x="19" y="11"/>
                      <a:pt x="12" y="16"/>
                    </a:cubicBezTo>
                    <a:cubicBezTo>
                      <a:pt x="5" y="20"/>
                      <a:pt x="0" y="28"/>
                      <a:pt x="0" y="3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" name="Freeform 1108"/>
              <p:cNvSpPr>
                <a:spLocks/>
              </p:cNvSpPr>
              <p:nvPr/>
            </p:nvSpPr>
            <p:spPr bwMode="auto">
              <a:xfrm>
                <a:off x="2229" y="1680"/>
                <a:ext cx="54" cy="45"/>
              </a:xfrm>
              <a:custGeom>
                <a:avLst/>
                <a:gdLst>
                  <a:gd name="T0" fmla="*/ 1075 w 35"/>
                  <a:gd name="T1" fmla="*/ 70 h 29"/>
                  <a:gd name="T2" fmla="*/ 452 w 35"/>
                  <a:gd name="T3" fmla="*/ 354 h 29"/>
                  <a:gd name="T4" fmla="*/ 190 w 35"/>
                  <a:gd name="T5" fmla="*/ 852 h 29"/>
                  <a:gd name="T6" fmla="*/ 452 w 35"/>
                  <a:gd name="T7" fmla="*/ 934 h 29"/>
                  <a:gd name="T8" fmla="*/ 469 w 35"/>
                  <a:gd name="T9" fmla="*/ 549 h 29"/>
                  <a:gd name="T10" fmla="*/ 1117 w 35"/>
                  <a:gd name="T11" fmla="*/ 7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"/>
                  <a:gd name="T20" fmla="*/ 35 w 3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">
                    <a:moveTo>
                      <a:pt x="34" y="2"/>
                    </a:moveTo>
                    <a:cubicBezTo>
                      <a:pt x="26" y="0"/>
                      <a:pt x="20" y="7"/>
                      <a:pt x="14" y="10"/>
                    </a:cubicBezTo>
                    <a:cubicBezTo>
                      <a:pt x="9" y="13"/>
                      <a:pt x="0" y="18"/>
                      <a:pt x="6" y="25"/>
                    </a:cubicBezTo>
                    <a:cubicBezTo>
                      <a:pt x="7" y="26"/>
                      <a:pt x="11" y="29"/>
                      <a:pt x="14" y="28"/>
                    </a:cubicBezTo>
                    <a:cubicBezTo>
                      <a:pt x="16" y="26"/>
                      <a:pt x="14" y="19"/>
                      <a:pt x="15" y="16"/>
                    </a:cubicBezTo>
                    <a:cubicBezTo>
                      <a:pt x="18" y="9"/>
                      <a:pt x="28" y="1"/>
                      <a:pt x="35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7" name="Freeform 1109"/>
              <p:cNvSpPr>
                <a:spLocks/>
              </p:cNvSpPr>
              <p:nvPr/>
            </p:nvSpPr>
            <p:spPr bwMode="auto">
              <a:xfrm>
                <a:off x="2357" y="1649"/>
                <a:ext cx="51" cy="59"/>
              </a:xfrm>
              <a:custGeom>
                <a:avLst/>
                <a:gdLst>
                  <a:gd name="T0" fmla="*/ 1077 w 33"/>
                  <a:gd name="T1" fmla="*/ 272 h 38"/>
                  <a:gd name="T2" fmla="*/ 886 w 33"/>
                  <a:gd name="T3" fmla="*/ 73 h 38"/>
                  <a:gd name="T4" fmla="*/ 399 w 33"/>
                  <a:gd name="T5" fmla="*/ 175 h 38"/>
                  <a:gd name="T6" fmla="*/ 0 w 33"/>
                  <a:gd name="T7" fmla="*/ 860 h 38"/>
                  <a:gd name="T8" fmla="*/ 303 w 33"/>
                  <a:gd name="T9" fmla="*/ 602 h 38"/>
                  <a:gd name="T10" fmla="*/ 969 w 33"/>
                  <a:gd name="T11" fmla="*/ 231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8"/>
                  <a:gd name="T20" fmla="*/ 33 w 33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8">
                    <a:moveTo>
                      <a:pt x="33" y="8"/>
                    </a:moveTo>
                    <a:cubicBezTo>
                      <a:pt x="31" y="6"/>
                      <a:pt x="29" y="4"/>
                      <a:pt x="27" y="2"/>
                    </a:cubicBezTo>
                    <a:cubicBezTo>
                      <a:pt x="22" y="0"/>
                      <a:pt x="16" y="3"/>
                      <a:pt x="12" y="5"/>
                    </a:cubicBezTo>
                    <a:cubicBezTo>
                      <a:pt x="4" y="8"/>
                      <a:pt x="0" y="17"/>
                      <a:pt x="0" y="25"/>
                    </a:cubicBezTo>
                    <a:cubicBezTo>
                      <a:pt x="0" y="38"/>
                      <a:pt x="7" y="21"/>
                      <a:pt x="9" y="18"/>
                    </a:cubicBezTo>
                    <a:cubicBezTo>
                      <a:pt x="14" y="11"/>
                      <a:pt x="21" y="6"/>
                      <a:pt x="30" y="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8" name="Freeform 1110"/>
              <p:cNvSpPr>
                <a:spLocks/>
              </p:cNvSpPr>
              <p:nvPr/>
            </p:nvSpPr>
            <p:spPr bwMode="auto">
              <a:xfrm>
                <a:off x="2302" y="1717"/>
                <a:ext cx="32" cy="38"/>
              </a:xfrm>
              <a:custGeom>
                <a:avLst/>
                <a:gdLst>
                  <a:gd name="T0" fmla="*/ 616 w 21"/>
                  <a:gd name="T1" fmla="*/ 62 h 25"/>
                  <a:gd name="T2" fmla="*/ 329 w 21"/>
                  <a:gd name="T3" fmla="*/ 94 h 25"/>
                  <a:gd name="T4" fmla="*/ 114 w 21"/>
                  <a:gd name="T5" fmla="*/ 596 h 25"/>
                  <a:gd name="T6" fmla="*/ 285 w 21"/>
                  <a:gd name="T7" fmla="*/ 432 h 25"/>
                  <a:gd name="T8" fmla="*/ 576 w 21"/>
                  <a:gd name="T9" fmla="*/ 9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5"/>
                  <a:gd name="T17" fmla="*/ 21 w 2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5">
                    <a:moveTo>
                      <a:pt x="21" y="2"/>
                    </a:moveTo>
                    <a:cubicBezTo>
                      <a:pt x="18" y="0"/>
                      <a:pt x="13" y="1"/>
                      <a:pt x="11" y="3"/>
                    </a:cubicBezTo>
                    <a:cubicBezTo>
                      <a:pt x="7" y="5"/>
                      <a:pt x="0" y="17"/>
                      <a:pt x="4" y="21"/>
                    </a:cubicBezTo>
                    <a:cubicBezTo>
                      <a:pt x="7" y="25"/>
                      <a:pt x="8" y="18"/>
                      <a:pt x="10" y="15"/>
                    </a:cubicBezTo>
                    <a:cubicBezTo>
                      <a:pt x="12" y="11"/>
                      <a:pt x="14" y="4"/>
                      <a:pt x="20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9" name="Freeform 1111"/>
              <p:cNvSpPr>
                <a:spLocks/>
              </p:cNvSpPr>
              <p:nvPr/>
            </p:nvSpPr>
            <p:spPr bwMode="auto">
              <a:xfrm>
                <a:off x="2326" y="1823"/>
                <a:ext cx="61" cy="88"/>
              </a:xfrm>
              <a:custGeom>
                <a:avLst/>
                <a:gdLst>
                  <a:gd name="T0" fmla="*/ 1392 w 39"/>
                  <a:gd name="T1" fmla="*/ 455 h 57"/>
                  <a:gd name="T2" fmla="*/ 252 w 39"/>
                  <a:gd name="T3" fmla="*/ 191 h 57"/>
                  <a:gd name="T4" fmla="*/ 203 w 39"/>
                  <a:gd name="T5" fmla="*/ 1163 h 57"/>
                  <a:gd name="T6" fmla="*/ 252 w 39"/>
                  <a:gd name="T7" fmla="*/ 1723 h 57"/>
                  <a:gd name="T8" fmla="*/ 529 w 39"/>
                  <a:gd name="T9" fmla="*/ 1318 h 57"/>
                  <a:gd name="T10" fmla="*/ 1328 w 39"/>
                  <a:gd name="T11" fmla="*/ 42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57"/>
                  <a:gd name="T20" fmla="*/ 39 w 3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57">
                    <a:moveTo>
                      <a:pt x="39" y="14"/>
                    </a:moveTo>
                    <a:cubicBezTo>
                      <a:pt x="32" y="7"/>
                      <a:pt x="16" y="0"/>
                      <a:pt x="7" y="6"/>
                    </a:cubicBezTo>
                    <a:cubicBezTo>
                      <a:pt x="0" y="13"/>
                      <a:pt x="7" y="27"/>
                      <a:pt x="6" y="36"/>
                    </a:cubicBezTo>
                    <a:cubicBezTo>
                      <a:pt x="6" y="40"/>
                      <a:pt x="4" y="50"/>
                      <a:pt x="7" y="53"/>
                    </a:cubicBezTo>
                    <a:cubicBezTo>
                      <a:pt x="12" y="57"/>
                      <a:pt x="15" y="43"/>
                      <a:pt x="15" y="41"/>
                    </a:cubicBezTo>
                    <a:cubicBezTo>
                      <a:pt x="18" y="30"/>
                      <a:pt x="22" y="12"/>
                      <a:pt x="37" y="1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0" name="Freeform 1112"/>
              <p:cNvSpPr>
                <a:spLocks/>
              </p:cNvSpPr>
              <p:nvPr/>
            </p:nvSpPr>
            <p:spPr bwMode="auto">
              <a:xfrm>
                <a:off x="2474" y="1839"/>
                <a:ext cx="93" cy="63"/>
              </a:xfrm>
              <a:custGeom>
                <a:avLst/>
                <a:gdLst>
                  <a:gd name="T0" fmla="*/ 1888 w 60"/>
                  <a:gd name="T1" fmla="*/ 155 h 41"/>
                  <a:gd name="T2" fmla="*/ 1262 w 60"/>
                  <a:gd name="T3" fmla="*/ 221 h 41"/>
                  <a:gd name="T4" fmla="*/ 428 w 60"/>
                  <a:gd name="T5" fmla="*/ 590 h 41"/>
                  <a:gd name="T6" fmla="*/ 70 w 60"/>
                  <a:gd name="T7" fmla="*/ 933 h 41"/>
                  <a:gd name="T8" fmla="*/ 601 w 60"/>
                  <a:gd name="T9" fmla="*/ 1277 h 41"/>
                  <a:gd name="T10" fmla="*/ 305 w 60"/>
                  <a:gd name="T11" fmla="*/ 933 h 41"/>
                  <a:gd name="T12" fmla="*/ 932 w 60"/>
                  <a:gd name="T13" fmla="*/ 685 h 41"/>
                  <a:gd name="T14" fmla="*/ 1564 w 60"/>
                  <a:gd name="T15" fmla="*/ 290 h 41"/>
                  <a:gd name="T16" fmla="*/ 1996 w 60"/>
                  <a:gd name="T17" fmla="*/ 10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41"/>
                  <a:gd name="T29" fmla="*/ 60 w 6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41">
                    <a:moveTo>
                      <a:pt x="57" y="5"/>
                    </a:moveTo>
                    <a:cubicBezTo>
                      <a:pt x="51" y="0"/>
                      <a:pt x="44" y="3"/>
                      <a:pt x="38" y="7"/>
                    </a:cubicBezTo>
                    <a:cubicBezTo>
                      <a:pt x="29" y="13"/>
                      <a:pt x="22" y="15"/>
                      <a:pt x="13" y="19"/>
                    </a:cubicBezTo>
                    <a:cubicBezTo>
                      <a:pt x="9" y="21"/>
                      <a:pt x="0" y="24"/>
                      <a:pt x="2" y="30"/>
                    </a:cubicBezTo>
                    <a:cubicBezTo>
                      <a:pt x="3" y="35"/>
                      <a:pt x="14" y="38"/>
                      <a:pt x="18" y="41"/>
                    </a:cubicBezTo>
                    <a:cubicBezTo>
                      <a:pt x="15" y="39"/>
                      <a:pt x="9" y="34"/>
                      <a:pt x="9" y="30"/>
                    </a:cubicBezTo>
                    <a:cubicBezTo>
                      <a:pt x="11" y="24"/>
                      <a:pt x="23" y="24"/>
                      <a:pt x="28" y="22"/>
                    </a:cubicBezTo>
                    <a:cubicBezTo>
                      <a:pt x="34" y="19"/>
                      <a:pt x="41" y="13"/>
                      <a:pt x="47" y="9"/>
                    </a:cubicBezTo>
                    <a:cubicBezTo>
                      <a:pt x="52" y="5"/>
                      <a:pt x="55" y="5"/>
                      <a:pt x="60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1" name="Freeform 1113"/>
              <p:cNvSpPr>
                <a:spLocks/>
              </p:cNvSpPr>
              <p:nvPr/>
            </p:nvSpPr>
            <p:spPr bwMode="auto">
              <a:xfrm>
                <a:off x="2562" y="1766"/>
                <a:ext cx="77" cy="94"/>
              </a:xfrm>
              <a:custGeom>
                <a:avLst/>
                <a:gdLst>
                  <a:gd name="T0" fmla="*/ 1585 w 50"/>
                  <a:gd name="T1" fmla="*/ 351 h 61"/>
                  <a:gd name="T2" fmla="*/ 690 w 50"/>
                  <a:gd name="T3" fmla="*/ 1940 h 61"/>
                  <a:gd name="T4" fmla="*/ 1457 w 50"/>
                  <a:gd name="T5" fmla="*/ 293 h 6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61"/>
                  <a:gd name="T11" fmla="*/ 50 w 50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61">
                    <a:moveTo>
                      <a:pt x="50" y="11"/>
                    </a:moveTo>
                    <a:cubicBezTo>
                      <a:pt x="25" y="0"/>
                      <a:pt x="0" y="43"/>
                      <a:pt x="22" y="61"/>
                    </a:cubicBezTo>
                    <a:cubicBezTo>
                      <a:pt x="9" y="39"/>
                      <a:pt x="24" y="18"/>
                      <a:pt x="46" y="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2" name="Freeform 1114"/>
              <p:cNvSpPr>
                <a:spLocks/>
              </p:cNvSpPr>
              <p:nvPr/>
            </p:nvSpPr>
            <p:spPr bwMode="auto">
              <a:xfrm>
                <a:off x="2420" y="1711"/>
                <a:ext cx="42" cy="41"/>
              </a:xfrm>
              <a:custGeom>
                <a:avLst/>
                <a:gdLst>
                  <a:gd name="T0" fmla="*/ 919 w 27"/>
                  <a:gd name="T1" fmla="*/ 41 h 27"/>
                  <a:gd name="T2" fmla="*/ 275 w 27"/>
                  <a:gd name="T3" fmla="*/ 761 h 27"/>
                  <a:gd name="T4" fmla="*/ 874 w 27"/>
                  <a:gd name="T5" fmla="*/ 62 h 27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27"/>
                  <a:gd name="T11" fmla="*/ 27 w 2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27">
                    <a:moveTo>
                      <a:pt x="27" y="1"/>
                    </a:moveTo>
                    <a:cubicBezTo>
                      <a:pt x="15" y="0"/>
                      <a:pt x="0" y="14"/>
                      <a:pt x="8" y="27"/>
                    </a:cubicBezTo>
                    <a:cubicBezTo>
                      <a:pt x="8" y="16"/>
                      <a:pt x="14" y="3"/>
                      <a:pt x="26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" name="Freeform 1115"/>
              <p:cNvSpPr>
                <a:spLocks/>
              </p:cNvSpPr>
              <p:nvPr/>
            </p:nvSpPr>
            <p:spPr bwMode="auto">
              <a:xfrm>
                <a:off x="2425" y="1791"/>
                <a:ext cx="35" cy="40"/>
              </a:xfrm>
              <a:custGeom>
                <a:avLst/>
                <a:gdLst>
                  <a:gd name="T0" fmla="*/ 622 w 23"/>
                  <a:gd name="T1" fmla="*/ 0 h 26"/>
                  <a:gd name="T2" fmla="*/ 114 w 23"/>
                  <a:gd name="T3" fmla="*/ 818 h 26"/>
                  <a:gd name="T4" fmla="*/ 660 w 23"/>
                  <a:gd name="T5" fmla="*/ 43 h 26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6"/>
                  <a:gd name="T11" fmla="*/ 23 w 23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6">
                    <a:moveTo>
                      <a:pt x="22" y="0"/>
                    </a:moveTo>
                    <a:cubicBezTo>
                      <a:pt x="11" y="2"/>
                      <a:pt x="0" y="14"/>
                      <a:pt x="4" y="26"/>
                    </a:cubicBezTo>
                    <a:cubicBezTo>
                      <a:pt x="6" y="16"/>
                      <a:pt x="14" y="6"/>
                      <a:pt x="23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4" name="Freeform 1116"/>
              <p:cNvSpPr>
                <a:spLocks/>
              </p:cNvSpPr>
              <p:nvPr/>
            </p:nvSpPr>
            <p:spPr bwMode="auto">
              <a:xfrm>
                <a:off x="2625" y="1715"/>
                <a:ext cx="66" cy="57"/>
              </a:xfrm>
              <a:custGeom>
                <a:avLst/>
                <a:gdLst>
                  <a:gd name="T0" fmla="*/ 1320 w 43"/>
                  <a:gd name="T1" fmla="*/ 0 h 37"/>
                  <a:gd name="T2" fmla="*/ 904 w 43"/>
                  <a:gd name="T3" fmla="*/ 242 h 37"/>
                  <a:gd name="T4" fmla="*/ 494 w 43"/>
                  <a:gd name="T5" fmla="*/ 467 h 37"/>
                  <a:gd name="T6" fmla="*/ 520 w 43"/>
                  <a:gd name="T7" fmla="*/ 1185 h 37"/>
                  <a:gd name="T8" fmla="*/ 1269 w 43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7"/>
                  <a:gd name="T17" fmla="*/ 43 w 4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7">
                    <a:moveTo>
                      <a:pt x="43" y="0"/>
                    </a:moveTo>
                    <a:cubicBezTo>
                      <a:pt x="39" y="2"/>
                      <a:pt x="34" y="6"/>
                      <a:pt x="29" y="8"/>
                    </a:cubicBezTo>
                    <a:cubicBezTo>
                      <a:pt x="24" y="10"/>
                      <a:pt x="19" y="11"/>
                      <a:pt x="16" y="15"/>
                    </a:cubicBezTo>
                    <a:cubicBezTo>
                      <a:pt x="12" y="20"/>
                      <a:pt x="7" y="34"/>
                      <a:pt x="17" y="37"/>
                    </a:cubicBezTo>
                    <a:cubicBezTo>
                      <a:pt x="0" y="19"/>
                      <a:pt x="37" y="8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5" name="Freeform 1117"/>
              <p:cNvSpPr>
                <a:spLocks/>
              </p:cNvSpPr>
              <p:nvPr/>
            </p:nvSpPr>
            <p:spPr bwMode="auto">
              <a:xfrm>
                <a:off x="2648" y="1631"/>
                <a:ext cx="28" cy="26"/>
              </a:xfrm>
              <a:custGeom>
                <a:avLst/>
                <a:gdLst>
                  <a:gd name="T0" fmla="*/ 557 w 18"/>
                  <a:gd name="T1" fmla="*/ 154 h 17"/>
                  <a:gd name="T2" fmla="*/ 73 w 18"/>
                  <a:gd name="T3" fmla="*/ 332 h 17"/>
                  <a:gd name="T4" fmla="*/ 622 w 18"/>
                  <a:gd name="T5" fmla="*/ 101 h 1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7"/>
                  <a:gd name="T11" fmla="*/ 18 w 1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7">
                    <a:moveTo>
                      <a:pt x="16" y="5"/>
                    </a:moveTo>
                    <a:cubicBezTo>
                      <a:pt x="12" y="0"/>
                      <a:pt x="0" y="5"/>
                      <a:pt x="2" y="11"/>
                    </a:cubicBezTo>
                    <a:cubicBezTo>
                      <a:pt x="4" y="17"/>
                      <a:pt x="14" y="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" name="Freeform 1118"/>
              <p:cNvSpPr>
                <a:spLocks/>
              </p:cNvSpPr>
              <p:nvPr/>
            </p:nvSpPr>
            <p:spPr bwMode="auto">
              <a:xfrm>
                <a:off x="2631" y="1677"/>
                <a:ext cx="20" cy="29"/>
              </a:xfrm>
              <a:custGeom>
                <a:avLst/>
                <a:gdLst>
                  <a:gd name="T0" fmla="*/ 414 w 13"/>
                  <a:gd name="T1" fmla="*/ 41 h 19"/>
                  <a:gd name="T2" fmla="*/ 123 w 13"/>
                  <a:gd name="T3" fmla="*/ 342 h 19"/>
                  <a:gd name="T4" fmla="*/ 414 w 13"/>
                  <a:gd name="T5" fmla="*/ 63 h 19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9"/>
                  <a:gd name="T11" fmla="*/ 13 w 13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9">
                    <a:moveTo>
                      <a:pt x="13" y="1"/>
                    </a:moveTo>
                    <a:cubicBezTo>
                      <a:pt x="7" y="0"/>
                      <a:pt x="0" y="4"/>
                      <a:pt x="4" y="12"/>
                    </a:cubicBezTo>
                    <a:cubicBezTo>
                      <a:pt x="7" y="19"/>
                      <a:pt x="8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7" name="Freeform 1119"/>
              <p:cNvSpPr>
                <a:spLocks/>
              </p:cNvSpPr>
              <p:nvPr/>
            </p:nvSpPr>
            <p:spPr bwMode="auto">
              <a:xfrm>
                <a:off x="2474" y="2023"/>
                <a:ext cx="26" cy="37"/>
              </a:xfrm>
              <a:custGeom>
                <a:avLst/>
                <a:gdLst>
                  <a:gd name="T0" fmla="*/ 508 w 17"/>
                  <a:gd name="T1" fmla="*/ 69 h 24"/>
                  <a:gd name="T2" fmla="*/ 217 w 17"/>
                  <a:gd name="T3" fmla="*/ 575 h 24"/>
                  <a:gd name="T4" fmla="*/ 508 w 1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4"/>
                  <a:gd name="T11" fmla="*/ 17 w 1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4">
                    <a:moveTo>
                      <a:pt x="17" y="2"/>
                    </a:moveTo>
                    <a:cubicBezTo>
                      <a:pt x="10" y="2"/>
                      <a:pt x="0" y="13"/>
                      <a:pt x="7" y="18"/>
                    </a:cubicBezTo>
                    <a:cubicBezTo>
                      <a:pt x="13" y="24"/>
                      <a:pt x="12" y="3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8" name="Freeform 1120"/>
              <p:cNvSpPr>
                <a:spLocks/>
              </p:cNvSpPr>
              <p:nvPr/>
            </p:nvSpPr>
            <p:spPr bwMode="auto">
              <a:xfrm>
                <a:off x="2359" y="2099"/>
                <a:ext cx="38" cy="31"/>
              </a:xfrm>
              <a:custGeom>
                <a:avLst/>
                <a:gdLst>
                  <a:gd name="T0" fmla="*/ 716 w 25"/>
                  <a:gd name="T1" fmla="*/ 127 h 20"/>
                  <a:gd name="T2" fmla="*/ 325 w 25"/>
                  <a:gd name="T3" fmla="*/ 70 h 20"/>
                  <a:gd name="T4" fmla="*/ 112 w 25"/>
                  <a:gd name="T5" fmla="*/ 663 h 20"/>
                  <a:gd name="T6" fmla="*/ 716 w 25"/>
                  <a:gd name="T7" fmla="*/ 197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0"/>
                  <a:gd name="T14" fmla="*/ 25 w 25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0">
                    <a:moveTo>
                      <a:pt x="25" y="4"/>
                    </a:moveTo>
                    <a:cubicBezTo>
                      <a:pt x="20" y="2"/>
                      <a:pt x="15" y="0"/>
                      <a:pt x="11" y="2"/>
                    </a:cubicBezTo>
                    <a:cubicBezTo>
                      <a:pt x="5" y="5"/>
                      <a:pt x="0" y="15"/>
                      <a:pt x="4" y="20"/>
                    </a:cubicBezTo>
                    <a:cubicBezTo>
                      <a:pt x="13" y="15"/>
                      <a:pt x="10" y="0"/>
                      <a:pt x="25" y="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Freeform 1121"/>
              <p:cNvSpPr>
                <a:spLocks/>
              </p:cNvSpPr>
              <p:nvPr/>
            </p:nvSpPr>
            <p:spPr bwMode="auto">
              <a:xfrm>
                <a:off x="2300" y="2153"/>
                <a:ext cx="39" cy="51"/>
              </a:xfrm>
              <a:custGeom>
                <a:avLst/>
                <a:gdLst>
                  <a:gd name="T0" fmla="*/ 877 w 25"/>
                  <a:gd name="T1" fmla="*/ 0 h 33"/>
                  <a:gd name="T2" fmla="*/ 764 w 25"/>
                  <a:gd name="T3" fmla="*/ 1034 h 33"/>
                  <a:gd name="T4" fmla="*/ 877 w 25"/>
                  <a:gd name="T5" fmla="*/ 167 h 33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33"/>
                  <a:gd name="T11" fmla="*/ 25 w 25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33">
                    <a:moveTo>
                      <a:pt x="25" y="0"/>
                    </a:moveTo>
                    <a:cubicBezTo>
                      <a:pt x="24" y="6"/>
                      <a:pt x="0" y="33"/>
                      <a:pt x="22" y="32"/>
                    </a:cubicBezTo>
                    <a:cubicBezTo>
                      <a:pt x="23" y="22"/>
                      <a:pt x="15" y="13"/>
                      <a:pt x="25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0" name="Freeform 1122"/>
              <p:cNvSpPr>
                <a:spLocks/>
              </p:cNvSpPr>
              <p:nvPr/>
            </p:nvSpPr>
            <p:spPr bwMode="auto">
              <a:xfrm>
                <a:off x="2342" y="2214"/>
                <a:ext cx="40" cy="42"/>
              </a:xfrm>
              <a:custGeom>
                <a:avLst/>
                <a:gdLst>
                  <a:gd name="T0" fmla="*/ 818 w 26"/>
                  <a:gd name="T1" fmla="*/ 47 h 27"/>
                  <a:gd name="T2" fmla="*/ 189 w 26"/>
                  <a:gd name="T3" fmla="*/ 666 h 27"/>
                  <a:gd name="T4" fmla="*/ 414 w 26"/>
                  <a:gd name="T5" fmla="*/ 428 h 27"/>
                  <a:gd name="T6" fmla="*/ 769 w 26"/>
                  <a:gd name="T7" fmla="*/ 47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7"/>
                  <a:gd name="T14" fmla="*/ 26 w 26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7">
                    <a:moveTo>
                      <a:pt x="26" y="1"/>
                    </a:moveTo>
                    <a:cubicBezTo>
                      <a:pt x="18" y="0"/>
                      <a:pt x="0" y="8"/>
                      <a:pt x="6" y="19"/>
                    </a:cubicBezTo>
                    <a:cubicBezTo>
                      <a:pt x="10" y="27"/>
                      <a:pt x="11" y="15"/>
                      <a:pt x="13" y="12"/>
                    </a:cubicBezTo>
                    <a:cubicBezTo>
                      <a:pt x="15" y="6"/>
                      <a:pt x="18" y="1"/>
                      <a:pt x="25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1" name="Freeform 1123"/>
              <p:cNvSpPr>
                <a:spLocks/>
              </p:cNvSpPr>
              <p:nvPr/>
            </p:nvSpPr>
            <p:spPr bwMode="auto">
              <a:xfrm>
                <a:off x="2433" y="2093"/>
                <a:ext cx="32" cy="60"/>
              </a:xfrm>
              <a:custGeom>
                <a:avLst/>
                <a:gdLst>
                  <a:gd name="T0" fmla="*/ 174 w 21"/>
                  <a:gd name="T1" fmla="*/ 0 h 39"/>
                  <a:gd name="T2" fmla="*/ 576 w 21"/>
                  <a:gd name="T3" fmla="*/ 1218 h 39"/>
                  <a:gd name="T4" fmla="*/ 329 w 21"/>
                  <a:gd name="T5" fmla="*/ 637 h 39"/>
                  <a:gd name="T6" fmla="*/ 216 w 21"/>
                  <a:gd name="T7" fmla="*/ 102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9"/>
                  <a:gd name="T14" fmla="*/ 21 w 2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9">
                    <a:moveTo>
                      <a:pt x="6" y="0"/>
                    </a:moveTo>
                    <a:cubicBezTo>
                      <a:pt x="0" y="10"/>
                      <a:pt x="7" y="35"/>
                      <a:pt x="20" y="39"/>
                    </a:cubicBezTo>
                    <a:cubicBezTo>
                      <a:pt x="21" y="32"/>
                      <a:pt x="14" y="26"/>
                      <a:pt x="11" y="20"/>
                    </a:cubicBezTo>
                    <a:cubicBezTo>
                      <a:pt x="9" y="15"/>
                      <a:pt x="7" y="9"/>
                      <a:pt x="7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2" name="Freeform 1124"/>
              <p:cNvSpPr>
                <a:spLocks/>
              </p:cNvSpPr>
              <p:nvPr/>
            </p:nvSpPr>
            <p:spPr bwMode="auto">
              <a:xfrm>
                <a:off x="2636" y="2100"/>
                <a:ext cx="59" cy="27"/>
              </a:xfrm>
              <a:custGeom>
                <a:avLst/>
                <a:gdLst>
                  <a:gd name="T0" fmla="*/ 0 w 38"/>
                  <a:gd name="T1" fmla="*/ 484 h 17"/>
                  <a:gd name="T2" fmla="*/ 1292 w 38"/>
                  <a:gd name="T3" fmla="*/ 689 h 17"/>
                  <a:gd name="T4" fmla="*/ 716 w 38"/>
                  <a:gd name="T5" fmla="*/ 434 h 17"/>
                  <a:gd name="T6" fmla="*/ 113 w 38"/>
                  <a:gd name="T7" fmla="*/ 53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7"/>
                  <a:gd name="T14" fmla="*/ 38 w 3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7">
                    <a:moveTo>
                      <a:pt x="0" y="12"/>
                    </a:moveTo>
                    <a:cubicBezTo>
                      <a:pt x="8" y="0"/>
                      <a:pt x="36" y="2"/>
                      <a:pt x="38" y="17"/>
                    </a:cubicBezTo>
                    <a:cubicBezTo>
                      <a:pt x="32" y="17"/>
                      <a:pt x="27" y="12"/>
                      <a:pt x="21" y="11"/>
                    </a:cubicBezTo>
                    <a:cubicBezTo>
                      <a:pt x="14" y="10"/>
                      <a:pt x="9" y="12"/>
                      <a:pt x="3" y="1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3" name="Freeform 1125"/>
              <p:cNvSpPr>
                <a:spLocks/>
              </p:cNvSpPr>
              <p:nvPr/>
            </p:nvSpPr>
            <p:spPr bwMode="auto">
              <a:xfrm>
                <a:off x="2531" y="2051"/>
                <a:ext cx="31" cy="83"/>
              </a:xfrm>
              <a:custGeom>
                <a:avLst/>
                <a:gdLst>
                  <a:gd name="T0" fmla="*/ 601 w 20"/>
                  <a:gd name="T1" fmla="*/ 0 h 54"/>
                  <a:gd name="T2" fmla="*/ 109 w 20"/>
                  <a:gd name="T3" fmla="*/ 765 h 54"/>
                  <a:gd name="T4" fmla="*/ 358 w 20"/>
                  <a:gd name="T5" fmla="*/ 1692 h 54"/>
                  <a:gd name="T6" fmla="*/ 262 w 20"/>
                  <a:gd name="T7" fmla="*/ 865 h 54"/>
                  <a:gd name="T8" fmla="*/ 663 w 20"/>
                  <a:gd name="T9" fmla="*/ 12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54"/>
                  <a:gd name="T17" fmla="*/ 20 w 2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54">
                    <a:moveTo>
                      <a:pt x="18" y="0"/>
                    </a:moveTo>
                    <a:cubicBezTo>
                      <a:pt x="16" y="10"/>
                      <a:pt x="6" y="16"/>
                      <a:pt x="3" y="25"/>
                    </a:cubicBezTo>
                    <a:cubicBezTo>
                      <a:pt x="0" y="36"/>
                      <a:pt x="6" y="45"/>
                      <a:pt x="11" y="54"/>
                    </a:cubicBezTo>
                    <a:cubicBezTo>
                      <a:pt x="6" y="47"/>
                      <a:pt x="5" y="36"/>
                      <a:pt x="8" y="28"/>
                    </a:cubicBezTo>
                    <a:cubicBezTo>
                      <a:pt x="10" y="22"/>
                      <a:pt x="15" y="7"/>
                      <a:pt x="20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4" name="Freeform 1126"/>
              <p:cNvSpPr>
                <a:spLocks/>
              </p:cNvSpPr>
              <p:nvPr/>
            </p:nvSpPr>
            <p:spPr bwMode="auto">
              <a:xfrm>
                <a:off x="2611" y="2184"/>
                <a:ext cx="19" cy="72"/>
              </a:xfrm>
              <a:custGeom>
                <a:avLst/>
                <a:gdLst>
                  <a:gd name="T0" fmla="*/ 477 w 12"/>
                  <a:gd name="T1" fmla="*/ 176 h 47"/>
                  <a:gd name="T2" fmla="*/ 250 w 12"/>
                  <a:gd name="T3" fmla="*/ 1426 h 47"/>
                  <a:gd name="T4" fmla="*/ 477 w 12"/>
                  <a:gd name="T5" fmla="*/ 218 h 47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7"/>
                  <a:gd name="T11" fmla="*/ 12 w 1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7">
                    <a:moveTo>
                      <a:pt x="12" y="6"/>
                    </a:moveTo>
                    <a:cubicBezTo>
                      <a:pt x="0" y="0"/>
                      <a:pt x="2" y="40"/>
                      <a:pt x="6" y="47"/>
                    </a:cubicBezTo>
                    <a:cubicBezTo>
                      <a:pt x="3" y="36"/>
                      <a:pt x="4" y="16"/>
                      <a:pt x="12" y="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5" name="Freeform 1127"/>
              <p:cNvSpPr>
                <a:spLocks/>
              </p:cNvSpPr>
              <p:nvPr/>
            </p:nvSpPr>
            <p:spPr bwMode="auto">
              <a:xfrm>
                <a:off x="2807" y="2285"/>
                <a:ext cx="32" cy="70"/>
              </a:xfrm>
              <a:custGeom>
                <a:avLst/>
                <a:gdLst>
                  <a:gd name="T0" fmla="*/ 616 w 21"/>
                  <a:gd name="T1" fmla="*/ 361 h 45"/>
                  <a:gd name="T2" fmla="*/ 114 w 21"/>
                  <a:gd name="T3" fmla="*/ 509 h 45"/>
                  <a:gd name="T4" fmla="*/ 94 w 21"/>
                  <a:gd name="T5" fmla="*/ 1546 h 45"/>
                  <a:gd name="T6" fmla="*/ 616 w 21"/>
                  <a:gd name="T7" fmla="*/ 232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45"/>
                  <a:gd name="T14" fmla="*/ 21 w 21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45">
                    <a:moveTo>
                      <a:pt x="21" y="11"/>
                    </a:moveTo>
                    <a:cubicBezTo>
                      <a:pt x="17" y="1"/>
                      <a:pt x="7" y="11"/>
                      <a:pt x="4" y="15"/>
                    </a:cubicBezTo>
                    <a:cubicBezTo>
                      <a:pt x="0" y="22"/>
                      <a:pt x="0" y="38"/>
                      <a:pt x="3" y="45"/>
                    </a:cubicBezTo>
                    <a:cubicBezTo>
                      <a:pt x="3" y="39"/>
                      <a:pt x="9" y="0"/>
                      <a:pt x="21" y="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6" name="Freeform 1128"/>
              <p:cNvSpPr>
                <a:spLocks/>
              </p:cNvSpPr>
              <p:nvPr/>
            </p:nvSpPr>
            <p:spPr bwMode="auto">
              <a:xfrm>
                <a:off x="2599" y="2294"/>
                <a:ext cx="63" cy="59"/>
              </a:xfrm>
              <a:custGeom>
                <a:avLst/>
                <a:gdLst>
                  <a:gd name="T0" fmla="*/ 66 w 41"/>
                  <a:gd name="T1" fmla="*/ 1112 h 38"/>
                  <a:gd name="T2" fmla="*/ 498 w 41"/>
                  <a:gd name="T3" fmla="*/ 197 h 38"/>
                  <a:gd name="T4" fmla="*/ 1277 w 41"/>
                  <a:gd name="T5" fmla="*/ 422 h 38"/>
                  <a:gd name="T6" fmla="*/ 123 w 41"/>
                  <a:gd name="T7" fmla="*/ 1292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38"/>
                  <a:gd name="T14" fmla="*/ 41 w 41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38">
                    <a:moveTo>
                      <a:pt x="2" y="33"/>
                    </a:moveTo>
                    <a:cubicBezTo>
                      <a:pt x="0" y="22"/>
                      <a:pt x="7" y="10"/>
                      <a:pt x="16" y="6"/>
                    </a:cubicBezTo>
                    <a:cubicBezTo>
                      <a:pt x="26" y="2"/>
                      <a:pt x="32" y="7"/>
                      <a:pt x="41" y="12"/>
                    </a:cubicBezTo>
                    <a:cubicBezTo>
                      <a:pt x="22" y="0"/>
                      <a:pt x="4" y="21"/>
                      <a:pt x="4" y="3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7" name="Freeform 1129"/>
              <p:cNvSpPr>
                <a:spLocks/>
              </p:cNvSpPr>
              <p:nvPr/>
            </p:nvSpPr>
            <p:spPr bwMode="auto">
              <a:xfrm>
                <a:off x="2539" y="2239"/>
                <a:ext cx="32" cy="17"/>
              </a:xfrm>
              <a:custGeom>
                <a:avLst/>
                <a:gdLst>
                  <a:gd name="T0" fmla="*/ 0 w 21"/>
                  <a:gd name="T1" fmla="*/ 258 h 11"/>
                  <a:gd name="T2" fmla="*/ 616 w 21"/>
                  <a:gd name="T3" fmla="*/ 167 h 11"/>
                  <a:gd name="T4" fmla="*/ 41 w 21"/>
                  <a:gd name="T5" fmla="*/ 354 h 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"/>
                  <a:gd name="T11" fmla="*/ 21 w 2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">
                    <a:moveTo>
                      <a:pt x="0" y="8"/>
                    </a:moveTo>
                    <a:cubicBezTo>
                      <a:pt x="4" y="2"/>
                      <a:pt x="15" y="0"/>
                      <a:pt x="21" y="5"/>
                    </a:cubicBezTo>
                    <a:cubicBezTo>
                      <a:pt x="15" y="2"/>
                      <a:pt x="4" y="5"/>
                      <a:pt x="1" y="1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8" name="Freeform 1130"/>
              <p:cNvSpPr>
                <a:spLocks/>
              </p:cNvSpPr>
              <p:nvPr/>
            </p:nvSpPr>
            <p:spPr bwMode="auto">
              <a:xfrm>
                <a:off x="2747" y="2128"/>
                <a:ext cx="58" cy="34"/>
              </a:xfrm>
              <a:custGeom>
                <a:avLst/>
                <a:gdLst>
                  <a:gd name="T0" fmla="*/ 391 w 38"/>
                  <a:gd name="T1" fmla="*/ 669 h 22"/>
                  <a:gd name="T2" fmla="*/ 266 w 38"/>
                  <a:gd name="T3" fmla="*/ 258 h 22"/>
                  <a:gd name="T4" fmla="*/ 1128 w 38"/>
                  <a:gd name="T5" fmla="*/ 45 h 22"/>
                  <a:gd name="T6" fmla="*/ 331 w 38"/>
                  <a:gd name="T7" fmla="*/ 669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22"/>
                  <a:gd name="T14" fmla="*/ 38 w 38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22">
                    <a:moveTo>
                      <a:pt x="13" y="21"/>
                    </a:moveTo>
                    <a:cubicBezTo>
                      <a:pt x="4" y="22"/>
                      <a:pt x="2" y="12"/>
                      <a:pt x="9" y="8"/>
                    </a:cubicBezTo>
                    <a:cubicBezTo>
                      <a:pt x="14" y="4"/>
                      <a:pt x="30" y="0"/>
                      <a:pt x="38" y="1"/>
                    </a:cubicBezTo>
                    <a:cubicBezTo>
                      <a:pt x="31" y="1"/>
                      <a:pt x="0" y="15"/>
                      <a:pt x="11" y="2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9" name="Freeform 1131"/>
              <p:cNvSpPr>
                <a:spLocks/>
              </p:cNvSpPr>
              <p:nvPr/>
            </p:nvSpPr>
            <p:spPr bwMode="auto">
              <a:xfrm>
                <a:off x="2671" y="1976"/>
                <a:ext cx="121" cy="49"/>
              </a:xfrm>
              <a:custGeom>
                <a:avLst/>
                <a:gdLst>
                  <a:gd name="T0" fmla="*/ 2575 w 78"/>
                  <a:gd name="T1" fmla="*/ 413 h 32"/>
                  <a:gd name="T2" fmla="*/ 2121 w 78"/>
                  <a:gd name="T3" fmla="*/ 66 h 32"/>
                  <a:gd name="T4" fmla="*/ 1773 w 78"/>
                  <a:gd name="T5" fmla="*/ 217 h 32"/>
                  <a:gd name="T6" fmla="*/ 1449 w 78"/>
                  <a:gd name="T7" fmla="*/ 176 h 32"/>
                  <a:gd name="T8" fmla="*/ 0 w 78"/>
                  <a:gd name="T9" fmla="*/ 968 h 32"/>
                  <a:gd name="T10" fmla="*/ 1415 w 78"/>
                  <a:gd name="T11" fmla="*/ 237 h 32"/>
                  <a:gd name="T12" fmla="*/ 1714 w 78"/>
                  <a:gd name="T13" fmla="*/ 297 h 32"/>
                  <a:gd name="T14" fmla="*/ 2051 w 78"/>
                  <a:gd name="T15" fmla="*/ 217 h 32"/>
                  <a:gd name="T16" fmla="*/ 2575 w 78"/>
                  <a:gd name="T17" fmla="*/ 394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32"/>
                  <a:gd name="T29" fmla="*/ 78 w 78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32">
                    <a:moveTo>
                      <a:pt x="77" y="14"/>
                    </a:moveTo>
                    <a:cubicBezTo>
                      <a:pt x="78" y="6"/>
                      <a:pt x="71" y="0"/>
                      <a:pt x="63" y="2"/>
                    </a:cubicBezTo>
                    <a:cubicBezTo>
                      <a:pt x="58" y="2"/>
                      <a:pt x="57" y="5"/>
                      <a:pt x="53" y="7"/>
                    </a:cubicBezTo>
                    <a:cubicBezTo>
                      <a:pt x="49" y="8"/>
                      <a:pt x="46" y="6"/>
                      <a:pt x="43" y="6"/>
                    </a:cubicBezTo>
                    <a:cubicBezTo>
                      <a:pt x="20" y="3"/>
                      <a:pt x="13" y="17"/>
                      <a:pt x="0" y="32"/>
                    </a:cubicBezTo>
                    <a:cubicBezTo>
                      <a:pt x="13" y="24"/>
                      <a:pt x="26" y="8"/>
                      <a:pt x="42" y="8"/>
                    </a:cubicBezTo>
                    <a:cubicBezTo>
                      <a:pt x="45" y="8"/>
                      <a:pt x="48" y="10"/>
                      <a:pt x="51" y="10"/>
                    </a:cubicBezTo>
                    <a:cubicBezTo>
                      <a:pt x="56" y="10"/>
                      <a:pt x="57" y="9"/>
                      <a:pt x="61" y="7"/>
                    </a:cubicBezTo>
                    <a:cubicBezTo>
                      <a:pt x="68" y="4"/>
                      <a:pt x="71" y="6"/>
                      <a:pt x="77" y="1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0" name="Freeform 1132"/>
              <p:cNvSpPr>
                <a:spLocks/>
              </p:cNvSpPr>
              <p:nvPr/>
            </p:nvSpPr>
            <p:spPr bwMode="auto">
              <a:xfrm>
                <a:off x="2745" y="1783"/>
                <a:ext cx="57" cy="131"/>
              </a:xfrm>
              <a:custGeom>
                <a:avLst/>
                <a:gdLst>
                  <a:gd name="T0" fmla="*/ 242 w 37"/>
                  <a:gd name="T1" fmla="*/ 0 h 85"/>
                  <a:gd name="T2" fmla="*/ 642 w 37"/>
                  <a:gd name="T3" fmla="*/ 1137 h 85"/>
                  <a:gd name="T4" fmla="*/ 833 w 37"/>
                  <a:gd name="T5" fmla="*/ 2136 h 85"/>
                  <a:gd name="T6" fmla="*/ 918 w 37"/>
                  <a:gd name="T7" fmla="*/ 2700 h 85"/>
                  <a:gd name="T8" fmla="*/ 541 w 37"/>
                  <a:gd name="T9" fmla="*/ 2523 h 85"/>
                  <a:gd name="T10" fmla="*/ 0 w 37"/>
                  <a:gd name="T11" fmla="*/ 2454 h 85"/>
                  <a:gd name="T12" fmla="*/ 417 w 37"/>
                  <a:gd name="T13" fmla="*/ 2454 h 85"/>
                  <a:gd name="T14" fmla="*/ 769 w 37"/>
                  <a:gd name="T15" fmla="*/ 2551 h 85"/>
                  <a:gd name="T16" fmla="*/ 575 w 37"/>
                  <a:gd name="T17" fmla="*/ 1826 h 85"/>
                  <a:gd name="T18" fmla="*/ 541 w 37"/>
                  <a:gd name="T19" fmla="*/ 919 h 85"/>
                  <a:gd name="T20" fmla="*/ 448 w 37"/>
                  <a:gd name="T21" fmla="*/ 469 h 85"/>
                  <a:gd name="T22" fmla="*/ 291 w 37"/>
                  <a:gd name="T23" fmla="*/ 102 h 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85"/>
                  <a:gd name="T38" fmla="*/ 37 w 37"/>
                  <a:gd name="T39" fmla="*/ 85 h 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85">
                    <a:moveTo>
                      <a:pt x="8" y="0"/>
                    </a:moveTo>
                    <a:cubicBezTo>
                      <a:pt x="14" y="11"/>
                      <a:pt x="19" y="23"/>
                      <a:pt x="20" y="36"/>
                    </a:cubicBezTo>
                    <a:cubicBezTo>
                      <a:pt x="20" y="47"/>
                      <a:pt x="20" y="56"/>
                      <a:pt x="26" y="67"/>
                    </a:cubicBezTo>
                    <a:cubicBezTo>
                      <a:pt x="27" y="70"/>
                      <a:pt x="37" y="84"/>
                      <a:pt x="29" y="85"/>
                    </a:cubicBezTo>
                    <a:cubicBezTo>
                      <a:pt x="26" y="85"/>
                      <a:pt x="20" y="81"/>
                      <a:pt x="17" y="79"/>
                    </a:cubicBezTo>
                    <a:cubicBezTo>
                      <a:pt x="12" y="77"/>
                      <a:pt x="6" y="77"/>
                      <a:pt x="0" y="77"/>
                    </a:cubicBezTo>
                    <a:cubicBezTo>
                      <a:pt x="5" y="76"/>
                      <a:pt x="9" y="76"/>
                      <a:pt x="13" y="77"/>
                    </a:cubicBezTo>
                    <a:cubicBezTo>
                      <a:pt x="16" y="78"/>
                      <a:pt x="22" y="81"/>
                      <a:pt x="24" y="80"/>
                    </a:cubicBezTo>
                    <a:cubicBezTo>
                      <a:pt x="30" y="79"/>
                      <a:pt x="19" y="62"/>
                      <a:pt x="18" y="57"/>
                    </a:cubicBezTo>
                    <a:cubicBezTo>
                      <a:pt x="15" y="48"/>
                      <a:pt x="18" y="39"/>
                      <a:pt x="17" y="29"/>
                    </a:cubicBezTo>
                    <a:cubicBezTo>
                      <a:pt x="17" y="25"/>
                      <a:pt x="15" y="20"/>
                      <a:pt x="14" y="15"/>
                    </a:cubicBezTo>
                    <a:cubicBezTo>
                      <a:pt x="13" y="12"/>
                      <a:pt x="12" y="6"/>
                      <a:pt x="9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1" name="Freeform 1133"/>
              <p:cNvSpPr>
                <a:spLocks/>
              </p:cNvSpPr>
              <p:nvPr/>
            </p:nvSpPr>
            <p:spPr bwMode="auto">
              <a:xfrm>
                <a:off x="2494" y="1929"/>
                <a:ext cx="30" cy="74"/>
              </a:xfrm>
              <a:custGeom>
                <a:avLst/>
                <a:gdLst>
                  <a:gd name="T0" fmla="*/ 728 w 19"/>
                  <a:gd name="T1" fmla="*/ 0 h 48"/>
                  <a:gd name="T2" fmla="*/ 82 w 19"/>
                  <a:gd name="T3" fmla="*/ 723 h 48"/>
                  <a:gd name="T4" fmla="*/ 341 w 19"/>
                  <a:gd name="T5" fmla="*/ 1531 h 48"/>
                  <a:gd name="T6" fmla="*/ 677 w 19"/>
                  <a:gd name="T7" fmla="*/ 69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48"/>
                  <a:gd name="T14" fmla="*/ 19 w 19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48">
                    <a:moveTo>
                      <a:pt x="19" y="0"/>
                    </a:moveTo>
                    <a:cubicBezTo>
                      <a:pt x="11" y="4"/>
                      <a:pt x="4" y="14"/>
                      <a:pt x="2" y="23"/>
                    </a:cubicBezTo>
                    <a:cubicBezTo>
                      <a:pt x="1" y="30"/>
                      <a:pt x="0" y="46"/>
                      <a:pt x="9" y="48"/>
                    </a:cubicBezTo>
                    <a:cubicBezTo>
                      <a:pt x="0" y="33"/>
                      <a:pt x="4" y="12"/>
                      <a:pt x="18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2" name="Freeform 1134"/>
              <p:cNvSpPr>
                <a:spLocks/>
              </p:cNvSpPr>
              <p:nvPr/>
            </p:nvSpPr>
            <p:spPr bwMode="auto">
              <a:xfrm>
                <a:off x="2605" y="1919"/>
                <a:ext cx="28" cy="57"/>
              </a:xfrm>
              <a:custGeom>
                <a:avLst/>
                <a:gdLst>
                  <a:gd name="T0" fmla="*/ 622 w 18"/>
                  <a:gd name="T1" fmla="*/ 0 h 37"/>
                  <a:gd name="T2" fmla="*/ 557 w 18"/>
                  <a:gd name="T3" fmla="*/ 1137 h 37"/>
                  <a:gd name="T4" fmla="*/ 275 w 18"/>
                  <a:gd name="T5" fmla="*/ 655 h 37"/>
                  <a:gd name="T6" fmla="*/ 557 w 18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7"/>
                  <a:gd name="T14" fmla="*/ 18 w 18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7">
                    <a:moveTo>
                      <a:pt x="18" y="0"/>
                    </a:moveTo>
                    <a:cubicBezTo>
                      <a:pt x="7" y="1"/>
                      <a:pt x="0" y="37"/>
                      <a:pt x="16" y="36"/>
                    </a:cubicBezTo>
                    <a:cubicBezTo>
                      <a:pt x="16" y="30"/>
                      <a:pt x="9" y="27"/>
                      <a:pt x="8" y="21"/>
                    </a:cubicBezTo>
                    <a:cubicBezTo>
                      <a:pt x="8" y="14"/>
                      <a:pt x="13" y="6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" name="Freeform 632"/>
            <p:cNvSpPr>
              <a:spLocks/>
            </p:cNvSpPr>
            <p:nvPr/>
          </p:nvSpPr>
          <p:spPr bwMode="auto">
            <a:xfrm>
              <a:off x="3657600" y="828700"/>
              <a:ext cx="1995488" cy="5364162"/>
            </a:xfrm>
            <a:custGeom>
              <a:avLst/>
              <a:gdLst>
                <a:gd name="T0" fmla="*/ 2147483647 w 968"/>
                <a:gd name="T1" fmla="*/ 2147483647 h 2503"/>
                <a:gd name="T2" fmla="*/ 2147483647 w 968"/>
                <a:gd name="T3" fmla="*/ 2147483647 h 2503"/>
                <a:gd name="T4" fmla="*/ 2147483647 w 968"/>
                <a:gd name="T5" fmla="*/ 2147483647 h 2503"/>
                <a:gd name="T6" fmla="*/ 2147483647 w 968"/>
                <a:gd name="T7" fmla="*/ 2147483647 h 2503"/>
                <a:gd name="T8" fmla="*/ 2147483647 w 968"/>
                <a:gd name="T9" fmla="*/ 2147483647 h 2503"/>
                <a:gd name="T10" fmla="*/ 2147483647 w 968"/>
                <a:gd name="T11" fmla="*/ 2147483647 h 2503"/>
                <a:gd name="T12" fmla="*/ 2147483647 w 968"/>
                <a:gd name="T13" fmla="*/ 2147483647 h 2503"/>
                <a:gd name="T14" fmla="*/ 2147483647 w 968"/>
                <a:gd name="T15" fmla="*/ 2147483647 h 2503"/>
                <a:gd name="T16" fmla="*/ 2147483647 w 968"/>
                <a:gd name="T17" fmla="*/ 2147483647 h 2503"/>
                <a:gd name="T18" fmla="*/ 2147483647 w 968"/>
                <a:gd name="T19" fmla="*/ 2147483647 h 2503"/>
                <a:gd name="T20" fmla="*/ 2147483647 w 968"/>
                <a:gd name="T21" fmla="*/ 2147483647 h 2503"/>
                <a:gd name="T22" fmla="*/ 2147483647 w 968"/>
                <a:gd name="T23" fmla="*/ 2147483647 h 2503"/>
                <a:gd name="T24" fmla="*/ 2147483647 w 968"/>
                <a:gd name="T25" fmla="*/ 2147483647 h 2503"/>
                <a:gd name="T26" fmla="*/ 2147483647 w 968"/>
                <a:gd name="T27" fmla="*/ 2147483647 h 2503"/>
                <a:gd name="T28" fmla="*/ 2147483647 w 968"/>
                <a:gd name="T29" fmla="*/ 2147483647 h 2503"/>
                <a:gd name="T30" fmla="*/ 2147483647 w 968"/>
                <a:gd name="T31" fmla="*/ 2147483647 h 2503"/>
                <a:gd name="T32" fmla="*/ 2147483647 w 968"/>
                <a:gd name="T33" fmla="*/ 2147483647 h 2503"/>
                <a:gd name="T34" fmla="*/ 2147483647 w 968"/>
                <a:gd name="T35" fmla="*/ 2147483647 h 2503"/>
                <a:gd name="T36" fmla="*/ 2147483647 w 968"/>
                <a:gd name="T37" fmla="*/ 2147483647 h 2503"/>
                <a:gd name="T38" fmla="*/ 2147483647 w 968"/>
                <a:gd name="T39" fmla="*/ 2147483647 h 2503"/>
                <a:gd name="T40" fmla="*/ 2147483647 w 968"/>
                <a:gd name="T41" fmla="*/ 2147483647 h 2503"/>
                <a:gd name="T42" fmla="*/ 2147483647 w 968"/>
                <a:gd name="T43" fmla="*/ 2147483647 h 2503"/>
                <a:gd name="T44" fmla="*/ 2147483647 w 968"/>
                <a:gd name="T45" fmla="*/ 2147483647 h 2503"/>
                <a:gd name="T46" fmla="*/ 2147483647 w 968"/>
                <a:gd name="T47" fmla="*/ 2147483647 h 2503"/>
                <a:gd name="T48" fmla="*/ 2147483647 w 968"/>
                <a:gd name="T49" fmla="*/ 2147483647 h 2503"/>
                <a:gd name="T50" fmla="*/ 2147483647 w 968"/>
                <a:gd name="T51" fmla="*/ 2147483647 h 2503"/>
                <a:gd name="T52" fmla="*/ 2147483647 w 968"/>
                <a:gd name="T53" fmla="*/ 2147483647 h 2503"/>
                <a:gd name="T54" fmla="*/ 2147483647 w 968"/>
                <a:gd name="T55" fmla="*/ 2147483647 h 2503"/>
                <a:gd name="T56" fmla="*/ 2147483647 w 968"/>
                <a:gd name="T57" fmla="*/ 2147483647 h 2503"/>
                <a:gd name="T58" fmla="*/ 2147483647 w 968"/>
                <a:gd name="T59" fmla="*/ 2147483647 h 2503"/>
                <a:gd name="T60" fmla="*/ 2147483647 w 968"/>
                <a:gd name="T61" fmla="*/ 2147483647 h 2503"/>
                <a:gd name="T62" fmla="*/ 2147483647 w 968"/>
                <a:gd name="T63" fmla="*/ 2147483647 h 2503"/>
                <a:gd name="T64" fmla="*/ 2147483647 w 968"/>
                <a:gd name="T65" fmla="*/ 2147483647 h 2503"/>
                <a:gd name="T66" fmla="*/ 2147483647 w 968"/>
                <a:gd name="T67" fmla="*/ 2147483647 h 2503"/>
                <a:gd name="T68" fmla="*/ 2147483647 w 968"/>
                <a:gd name="T69" fmla="*/ 2147483647 h 2503"/>
                <a:gd name="T70" fmla="*/ 2147483647 w 968"/>
                <a:gd name="T71" fmla="*/ 2147483647 h 2503"/>
                <a:gd name="T72" fmla="*/ 2147483647 w 968"/>
                <a:gd name="T73" fmla="*/ 2147483647 h 2503"/>
                <a:gd name="T74" fmla="*/ 2147483647 w 968"/>
                <a:gd name="T75" fmla="*/ 2147483647 h 2503"/>
                <a:gd name="T76" fmla="*/ 2147483647 w 968"/>
                <a:gd name="T77" fmla="*/ 2147483647 h 2503"/>
                <a:gd name="T78" fmla="*/ 2147483647 w 968"/>
                <a:gd name="T79" fmla="*/ 2147483647 h 2503"/>
                <a:gd name="T80" fmla="*/ 2147483647 w 968"/>
                <a:gd name="T81" fmla="*/ 2147483647 h 2503"/>
                <a:gd name="T82" fmla="*/ 2147483647 w 968"/>
                <a:gd name="T83" fmla="*/ 2147483647 h 2503"/>
                <a:gd name="T84" fmla="*/ 2147483647 w 968"/>
                <a:gd name="T85" fmla="*/ 2147483647 h 2503"/>
                <a:gd name="T86" fmla="*/ 2147483647 w 968"/>
                <a:gd name="T87" fmla="*/ 2147483647 h 2503"/>
                <a:gd name="T88" fmla="*/ 2147483647 w 968"/>
                <a:gd name="T89" fmla="*/ 2147483647 h 2503"/>
                <a:gd name="T90" fmla="*/ 2147483647 w 968"/>
                <a:gd name="T91" fmla="*/ 2147483647 h 2503"/>
                <a:gd name="T92" fmla="*/ 2147483647 w 968"/>
                <a:gd name="T93" fmla="*/ 2147483647 h 2503"/>
                <a:gd name="T94" fmla="*/ 2147483647 w 968"/>
                <a:gd name="T95" fmla="*/ 2147483647 h 25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8"/>
                <a:gd name="T145" fmla="*/ 0 h 2503"/>
                <a:gd name="T146" fmla="*/ 968 w 968"/>
                <a:gd name="T147" fmla="*/ 2503 h 25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8" h="2503">
                  <a:moveTo>
                    <a:pt x="554" y="386"/>
                  </a:moveTo>
                  <a:cubicBezTo>
                    <a:pt x="554" y="386"/>
                    <a:pt x="551" y="368"/>
                    <a:pt x="559" y="361"/>
                  </a:cubicBezTo>
                  <a:cubicBezTo>
                    <a:pt x="565" y="356"/>
                    <a:pt x="568" y="345"/>
                    <a:pt x="568" y="345"/>
                  </a:cubicBezTo>
                  <a:cubicBezTo>
                    <a:pt x="568" y="345"/>
                    <a:pt x="569" y="342"/>
                    <a:pt x="573" y="336"/>
                  </a:cubicBezTo>
                  <a:cubicBezTo>
                    <a:pt x="579" y="327"/>
                    <a:pt x="599" y="333"/>
                    <a:pt x="620" y="328"/>
                  </a:cubicBezTo>
                  <a:cubicBezTo>
                    <a:pt x="641" y="323"/>
                    <a:pt x="637" y="304"/>
                    <a:pt x="637" y="297"/>
                  </a:cubicBezTo>
                  <a:cubicBezTo>
                    <a:pt x="637" y="290"/>
                    <a:pt x="638" y="287"/>
                    <a:pt x="644" y="281"/>
                  </a:cubicBezTo>
                  <a:cubicBezTo>
                    <a:pt x="644" y="280"/>
                    <a:pt x="646" y="279"/>
                    <a:pt x="646" y="276"/>
                  </a:cubicBezTo>
                  <a:cubicBezTo>
                    <a:pt x="646" y="273"/>
                    <a:pt x="645" y="270"/>
                    <a:pt x="643" y="269"/>
                  </a:cubicBezTo>
                  <a:cubicBezTo>
                    <a:pt x="646" y="266"/>
                    <a:pt x="647" y="264"/>
                    <a:pt x="645" y="259"/>
                  </a:cubicBezTo>
                  <a:cubicBezTo>
                    <a:pt x="644" y="258"/>
                    <a:pt x="643" y="256"/>
                    <a:pt x="642" y="253"/>
                  </a:cubicBezTo>
                  <a:cubicBezTo>
                    <a:pt x="641" y="248"/>
                    <a:pt x="640" y="241"/>
                    <a:pt x="644" y="239"/>
                  </a:cubicBezTo>
                  <a:cubicBezTo>
                    <a:pt x="650" y="237"/>
                    <a:pt x="652" y="239"/>
                    <a:pt x="658" y="234"/>
                  </a:cubicBezTo>
                  <a:cubicBezTo>
                    <a:pt x="669" y="226"/>
                    <a:pt x="663" y="216"/>
                    <a:pt x="657" y="207"/>
                  </a:cubicBezTo>
                  <a:cubicBezTo>
                    <a:pt x="651" y="198"/>
                    <a:pt x="654" y="203"/>
                    <a:pt x="645" y="188"/>
                  </a:cubicBezTo>
                  <a:cubicBezTo>
                    <a:pt x="641" y="182"/>
                    <a:pt x="636" y="178"/>
                    <a:pt x="634" y="166"/>
                  </a:cubicBezTo>
                  <a:cubicBezTo>
                    <a:pt x="634" y="163"/>
                    <a:pt x="636" y="157"/>
                    <a:pt x="636" y="152"/>
                  </a:cubicBezTo>
                  <a:cubicBezTo>
                    <a:pt x="636" y="141"/>
                    <a:pt x="635" y="132"/>
                    <a:pt x="632" y="123"/>
                  </a:cubicBezTo>
                  <a:cubicBezTo>
                    <a:pt x="630" y="114"/>
                    <a:pt x="628" y="101"/>
                    <a:pt x="625" y="91"/>
                  </a:cubicBezTo>
                  <a:cubicBezTo>
                    <a:pt x="626" y="91"/>
                    <a:pt x="626" y="91"/>
                    <a:pt x="626" y="91"/>
                  </a:cubicBezTo>
                  <a:cubicBezTo>
                    <a:pt x="631" y="86"/>
                    <a:pt x="628" y="77"/>
                    <a:pt x="636" y="75"/>
                  </a:cubicBezTo>
                  <a:cubicBezTo>
                    <a:pt x="628" y="73"/>
                    <a:pt x="620" y="62"/>
                    <a:pt x="616" y="55"/>
                  </a:cubicBezTo>
                  <a:cubicBezTo>
                    <a:pt x="614" y="51"/>
                    <a:pt x="612" y="45"/>
                    <a:pt x="608" y="42"/>
                  </a:cubicBezTo>
                  <a:cubicBezTo>
                    <a:pt x="604" y="39"/>
                    <a:pt x="597" y="37"/>
                    <a:pt x="592" y="34"/>
                  </a:cubicBezTo>
                  <a:cubicBezTo>
                    <a:pt x="587" y="31"/>
                    <a:pt x="582" y="28"/>
                    <a:pt x="577" y="26"/>
                  </a:cubicBezTo>
                  <a:cubicBezTo>
                    <a:pt x="571" y="25"/>
                    <a:pt x="565" y="24"/>
                    <a:pt x="560" y="21"/>
                  </a:cubicBezTo>
                  <a:cubicBezTo>
                    <a:pt x="556" y="18"/>
                    <a:pt x="553" y="15"/>
                    <a:pt x="549" y="14"/>
                  </a:cubicBezTo>
                  <a:cubicBezTo>
                    <a:pt x="545" y="13"/>
                    <a:pt x="541" y="13"/>
                    <a:pt x="537" y="11"/>
                  </a:cubicBezTo>
                  <a:cubicBezTo>
                    <a:pt x="534" y="10"/>
                    <a:pt x="531" y="8"/>
                    <a:pt x="528" y="7"/>
                  </a:cubicBezTo>
                  <a:cubicBezTo>
                    <a:pt x="521" y="4"/>
                    <a:pt x="513" y="8"/>
                    <a:pt x="506" y="5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498" y="3"/>
                    <a:pt x="491" y="2"/>
                    <a:pt x="485" y="2"/>
                  </a:cubicBezTo>
                  <a:cubicBezTo>
                    <a:pt x="469" y="0"/>
                    <a:pt x="413" y="14"/>
                    <a:pt x="380" y="50"/>
                  </a:cubicBezTo>
                  <a:cubicBezTo>
                    <a:pt x="363" y="68"/>
                    <a:pt x="352" y="101"/>
                    <a:pt x="346" y="125"/>
                  </a:cubicBezTo>
                  <a:cubicBezTo>
                    <a:pt x="341" y="138"/>
                    <a:pt x="341" y="153"/>
                    <a:pt x="338" y="166"/>
                  </a:cubicBezTo>
                  <a:cubicBezTo>
                    <a:pt x="339" y="167"/>
                    <a:pt x="341" y="168"/>
                    <a:pt x="343" y="169"/>
                  </a:cubicBezTo>
                  <a:cubicBezTo>
                    <a:pt x="338" y="175"/>
                    <a:pt x="337" y="185"/>
                    <a:pt x="336" y="193"/>
                  </a:cubicBezTo>
                  <a:cubicBezTo>
                    <a:pt x="350" y="194"/>
                    <a:pt x="340" y="220"/>
                    <a:pt x="341" y="228"/>
                  </a:cubicBezTo>
                  <a:cubicBezTo>
                    <a:pt x="355" y="219"/>
                    <a:pt x="357" y="249"/>
                    <a:pt x="365" y="255"/>
                  </a:cubicBezTo>
                  <a:cubicBezTo>
                    <a:pt x="368" y="259"/>
                    <a:pt x="376" y="258"/>
                    <a:pt x="381" y="263"/>
                  </a:cubicBezTo>
                  <a:cubicBezTo>
                    <a:pt x="388" y="269"/>
                    <a:pt x="389" y="270"/>
                    <a:pt x="391" y="279"/>
                  </a:cubicBezTo>
                  <a:cubicBezTo>
                    <a:pt x="398" y="270"/>
                    <a:pt x="405" y="278"/>
                    <a:pt x="412" y="281"/>
                  </a:cubicBezTo>
                  <a:cubicBezTo>
                    <a:pt x="412" y="282"/>
                    <a:pt x="412" y="282"/>
                    <a:pt x="412" y="282"/>
                  </a:cubicBezTo>
                  <a:cubicBezTo>
                    <a:pt x="413" y="301"/>
                    <a:pt x="399" y="381"/>
                    <a:pt x="357" y="388"/>
                  </a:cubicBezTo>
                  <a:cubicBezTo>
                    <a:pt x="340" y="390"/>
                    <a:pt x="288" y="417"/>
                    <a:pt x="280" y="425"/>
                  </a:cubicBezTo>
                  <a:cubicBezTo>
                    <a:pt x="268" y="436"/>
                    <a:pt x="242" y="438"/>
                    <a:pt x="225" y="442"/>
                  </a:cubicBezTo>
                  <a:cubicBezTo>
                    <a:pt x="208" y="445"/>
                    <a:pt x="173" y="465"/>
                    <a:pt x="156" y="539"/>
                  </a:cubicBezTo>
                  <a:cubicBezTo>
                    <a:pt x="148" y="574"/>
                    <a:pt x="139" y="618"/>
                    <a:pt x="145" y="659"/>
                  </a:cubicBezTo>
                  <a:cubicBezTo>
                    <a:pt x="147" y="688"/>
                    <a:pt x="126" y="740"/>
                    <a:pt x="124" y="832"/>
                  </a:cubicBezTo>
                  <a:cubicBezTo>
                    <a:pt x="125" y="865"/>
                    <a:pt x="121" y="889"/>
                    <a:pt x="117" y="903"/>
                  </a:cubicBezTo>
                  <a:cubicBezTo>
                    <a:pt x="98" y="950"/>
                    <a:pt x="98" y="1078"/>
                    <a:pt x="97" y="1111"/>
                  </a:cubicBezTo>
                  <a:cubicBezTo>
                    <a:pt x="96" y="1130"/>
                    <a:pt x="96" y="1158"/>
                    <a:pt x="92" y="1172"/>
                  </a:cubicBezTo>
                  <a:cubicBezTo>
                    <a:pt x="89" y="1186"/>
                    <a:pt x="91" y="1198"/>
                    <a:pt x="88" y="1210"/>
                  </a:cubicBezTo>
                  <a:cubicBezTo>
                    <a:pt x="84" y="1222"/>
                    <a:pt x="86" y="1239"/>
                    <a:pt x="83" y="1244"/>
                  </a:cubicBezTo>
                  <a:cubicBezTo>
                    <a:pt x="76" y="1251"/>
                    <a:pt x="46" y="1295"/>
                    <a:pt x="38" y="1305"/>
                  </a:cubicBezTo>
                  <a:cubicBezTo>
                    <a:pt x="31" y="1315"/>
                    <a:pt x="22" y="1344"/>
                    <a:pt x="18" y="1350"/>
                  </a:cubicBezTo>
                  <a:cubicBezTo>
                    <a:pt x="14" y="1355"/>
                    <a:pt x="13" y="1369"/>
                    <a:pt x="8" y="1381"/>
                  </a:cubicBezTo>
                  <a:cubicBezTo>
                    <a:pt x="4" y="1392"/>
                    <a:pt x="0" y="1403"/>
                    <a:pt x="15" y="1402"/>
                  </a:cubicBezTo>
                  <a:cubicBezTo>
                    <a:pt x="27" y="1401"/>
                    <a:pt x="40" y="1381"/>
                    <a:pt x="42" y="1367"/>
                  </a:cubicBezTo>
                  <a:cubicBezTo>
                    <a:pt x="46" y="1365"/>
                    <a:pt x="53" y="1356"/>
                    <a:pt x="61" y="1347"/>
                  </a:cubicBezTo>
                  <a:cubicBezTo>
                    <a:pt x="58" y="1354"/>
                    <a:pt x="64" y="1362"/>
                    <a:pt x="70" y="1385"/>
                  </a:cubicBezTo>
                  <a:cubicBezTo>
                    <a:pt x="70" y="1393"/>
                    <a:pt x="77" y="1413"/>
                    <a:pt x="76" y="1422"/>
                  </a:cubicBezTo>
                  <a:cubicBezTo>
                    <a:pt x="75" y="1431"/>
                    <a:pt x="82" y="1455"/>
                    <a:pt x="84" y="1467"/>
                  </a:cubicBezTo>
                  <a:cubicBezTo>
                    <a:pt x="87" y="1480"/>
                    <a:pt x="98" y="1481"/>
                    <a:pt x="105" y="1477"/>
                  </a:cubicBezTo>
                  <a:cubicBezTo>
                    <a:pt x="105" y="1477"/>
                    <a:pt x="105" y="1487"/>
                    <a:pt x="116" y="1489"/>
                  </a:cubicBezTo>
                  <a:cubicBezTo>
                    <a:pt x="126" y="1491"/>
                    <a:pt x="128" y="1472"/>
                    <a:pt x="128" y="1472"/>
                  </a:cubicBezTo>
                  <a:cubicBezTo>
                    <a:pt x="128" y="1472"/>
                    <a:pt x="128" y="1479"/>
                    <a:pt x="136" y="1479"/>
                  </a:cubicBezTo>
                  <a:cubicBezTo>
                    <a:pt x="148" y="1480"/>
                    <a:pt x="150" y="1456"/>
                    <a:pt x="150" y="1456"/>
                  </a:cubicBezTo>
                  <a:cubicBezTo>
                    <a:pt x="150" y="1459"/>
                    <a:pt x="151" y="1461"/>
                    <a:pt x="157" y="1461"/>
                  </a:cubicBezTo>
                  <a:cubicBezTo>
                    <a:pt x="163" y="1460"/>
                    <a:pt x="168" y="1436"/>
                    <a:pt x="170" y="1425"/>
                  </a:cubicBezTo>
                  <a:cubicBezTo>
                    <a:pt x="173" y="1415"/>
                    <a:pt x="177" y="1406"/>
                    <a:pt x="178" y="1398"/>
                  </a:cubicBezTo>
                  <a:cubicBezTo>
                    <a:pt x="179" y="1390"/>
                    <a:pt x="180" y="1385"/>
                    <a:pt x="187" y="1348"/>
                  </a:cubicBezTo>
                  <a:cubicBezTo>
                    <a:pt x="194" y="1310"/>
                    <a:pt x="172" y="1270"/>
                    <a:pt x="175" y="1258"/>
                  </a:cubicBezTo>
                  <a:cubicBezTo>
                    <a:pt x="178" y="1246"/>
                    <a:pt x="167" y="1227"/>
                    <a:pt x="168" y="1223"/>
                  </a:cubicBezTo>
                  <a:cubicBezTo>
                    <a:pt x="170" y="1220"/>
                    <a:pt x="174" y="1205"/>
                    <a:pt x="176" y="1192"/>
                  </a:cubicBezTo>
                  <a:cubicBezTo>
                    <a:pt x="178" y="1178"/>
                    <a:pt x="228" y="1056"/>
                    <a:pt x="233" y="1028"/>
                  </a:cubicBezTo>
                  <a:cubicBezTo>
                    <a:pt x="243" y="976"/>
                    <a:pt x="242" y="953"/>
                    <a:pt x="237" y="916"/>
                  </a:cubicBezTo>
                  <a:cubicBezTo>
                    <a:pt x="238" y="890"/>
                    <a:pt x="249" y="818"/>
                    <a:pt x="251" y="805"/>
                  </a:cubicBezTo>
                  <a:cubicBezTo>
                    <a:pt x="252" y="802"/>
                    <a:pt x="252" y="789"/>
                    <a:pt x="253" y="780"/>
                  </a:cubicBezTo>
                  <a:cubicBezTo>
                    <a:pt x="254" y="775"/>
                    <a:pt x="255" y="766"/>
                    <a:pt x="255" y="754"/>
                  </a:cubicBezTo>
                  <a:cubicBezTo>
                    <a:pt x="255" y="756"/>
                    <a:pt x="255" y="756"/>
                    <a:pt x="255" y="756"/>
                  </a:cubicBezTo>
                  <a:cubicBezTo>
                    <a:pt x="256" y="768"/>
                    <a:pt x="259" y="789"/>
                    <a:pt x="261" y="822"/>
                  </a:cubicBezTo>
                  <a:cubicBezTo>
                    <a:pt x="260" y="849"/>
                    <a:pt x="273" y="897"/>
                    <a:pt x="275" y="923"/>
                  </a:cubicBezTo>
                  <a:cubicBezTo>
                    <a:pt x="271" y="931"/>
                    <a:pt x="284" y="1067"/>
                    <a:pt x="284" y="1067"/>
                  </a:cubicBezTo>
                  <a:cubicBezTo>
                    <a:pt x="279" y="1075"/>
                    <a:pt x="256" y="1178"/>
                    <a:pt x="255" y="1209"/>
                  </a:cubicBezTo>
                  <a:cubicBezTo>
                    <a:pt x="253" y="1224"/>
                    <a:pt x="259" y="1246"/>
                    <a:pt x="257" y="1281"/>
                  </a:cubicBezTo>
                  <a:cubicBezTo>
                    <a:pt x="255" y="1324"/>
                    <a:pt x="217" y="1497"/>
                    <a:pt x="288" y="1715"/>
                  </a:cubicBezTo>
                  <a:cubicBezTo>
                    <a:pt x="292" y="1727"/>
                    <a:pt x="292" y="1771"/>
                    <a:pt x="297" y="1795"/>
                  </a:cubicBezTo>
                  <a:cubicBezTo>
                    <a:pt x="298" y="1800"/>
                    <a:pt x="310" y="1828"/>
                    <a:pt x="311" y="1865"/>
                  </a:cubicBezTo>
                  <a:cubicBezTo>
                    <a:pt x="312" y="1926"/>
                    <a:pt x="306" y="2004"/>
                    <a:pt x="307" y="2047"/>
                  </a:cubicBezTo>
                  <a:cubicBezTo>
                    <a:pt x="310" y="2117"/>
                    <a:pt x="340" y="2183"/>
                    <a:pt x="351" y="2228"/>
                  </a:cubicBezTo>
                  <a:cubicBezTo>
                    <a:pt x="362" y="2273"/>
                    <a:pt x="367" y="2309"/>
                    <a:pt x="365" y="2318"/>
                  </a:cubicBezTo>
                  <a:cubicBezTo>
                    <a:pt x="363" y="2326"/>
                    <a:pt x="361" y="2341"/>
                    <a:pt x="367" y="2354"/>
                  </a:cubicBezTo>
                  <a:cubicBezTo>
                    <a:pt x="368" y="2355"/>
                    <a:pt x="347" y="2400"/>
                    <a:pt x="336" y="2408"/>
                  </a:cubicBezTo>
                  <a:cubicBezTo>
                    <a:pt x="325" y="2416"/>
                    <a:pt x="323" y="2423"/>
                    <a:pt x="314" y="2428"/>
                  </a:cubicBezTo>
                  <a:cubicBezTo>
                    <a:pt x="306" y="2432"/>
                    <a:pt x="302" y="2437"/>
                    <a:pt x="298" y="2446"/>
                  </a:cubicBezTo>
                  <a:cubicBezTo>
                    <a:pt x="296" y="2453"/>
                    <a:pt x="288" y="2463"/>
                    <a:pt x="294" y="2468"/>
                  </a:cubicBezTo>
                  <a:cubicBezTo>
                    <a:pt x="294" y="2469"/>
                    <a:pt x="295" y="2469"/>
                    <a:pt x="296" y="2470"/>
                  </a:cubicBezTo>
                  <a:cubicBezTo>
                    <a:pt x="297" y="2470"/>
                    <a:pt x="297" y="2470"/>
                    <a:pt x="297" y="2470"/>
                  </a:cubicBezTo>
                  <a:cubicBezTo>
                    <a:pt x="296" y="2472"/>
                    <a:pt x="296" y="2475"/>
                    <a:pt x="297" y="2476"/>
                  </a:cubicBezTo>
                  <a:cubicBezTo>
                    <a:pt x="301" y="2482"/>
                    <a:pt x="307" y="2484"/>
                    <a:pt x="315" y="2483"/>
                  </a:cubicBezTo>
                  <a:cubicBezTo>
                    <a:pt x="315" y="2482"/>
                    <a:pt x="315" y="2482"/>
                    <a:pt x="315" y="2482"/>
                  </a:cubicBezTo>
                  <a:cubicBezTo>
                    <a:pt x="316" y="2484"/>
                    <a:pt x="316" y="2486"/>
                    <a:pt x="318" y="2488"/>
                  </a:cubicBezTo>
                  <a:cubicBezTo>
                    <a:pt x="323" y="2496"/>
                    <a:pt x="340" y="2499"/>
                    <a:pt x="347" y="2492"/>
                  </a:cubicBezTo>
                  <a:cubicBezTo>
                    <a:pt x="356" y="2498"/>
                    <a:pt x="374" y="2498"/>
                    <a:pt x="380" y="2490"/>
                  </a:cubicBezTo>
                  <a:cubicBezTo>
                    <a:pt x="385" y="2503"/>
                    <a:pt x="405" y="2501"/>
                    <a:pt x="417" y="2499"/>
                  </a:cubicBezTo>
                  <a:cubicBezTo>
                    <a:pt x="430" y="2497"/>
                    <a:pt x="435" y="2489"/>
                    <a:pt x="442" y="2484"/>
                  </a:cubicBezTo>
                  <a:cubicBezTo>
                    <a:pt x="448" y="2479"/>
                    <a:pt x="453" y="2474"/>
                    <a:pt x="451" y="2461"/>
                  </a:cubicBezTo>
                  <a:cubicBezTo>
                    <a:pt x="450" y="2448"/>
                    <a:pt x="451" y="2448"/>
                    <a:pt x="453" y="2432"/>
                  </a:cubicBezTo>
                  <a:cubicBezTo>
                    <a:pt x="453" y="2424"/>
                    <a:pt x="462" y="2421"/>
                    <a:pt x="463" y="2406"/>
                  </a:cubicBezTo>
                  <a:cubicBezTo>
                    <a:pt x="464" y="2394"/>
                    <a:pt x="454" y="2342"/>
                    <a:pt x="455" y="2335"/>
                  </a:cubicBezTo>
                  <a:cubicBezTo>
                    <a:pt x="457" y="2320"/>
                    <a:pt x="447" y="2307"/>
                    <a:pt x="443" y="2280"/>
                  </a:cubicBezTo>
                  <a:cubicBezTo>
                    <a:pt x="439" y="2254"/>
                    <a:pt x="449" y="2164"/>
                    <a:pt x="449" y="2148"/>
                  </a:cubicBezTo>
                  <a:cubicBezTo>
                    <a:pt x="449" y="2117"/>
                    <a:pt x="466" y="2066"/>
                    <a:pt x="461" y="2003"/>
                  </a:cubicBezTo>
                  <a:cubicBezTo>
                    <a:pt x="459" y="1966"/>
                    <a:pt x="441" y="1855"/>
                    <a:pt x="441" y="1830"/>
                  </a:cubicBezTo>
                  <a:cubicBezTo>
                    <a:pt x="441" y="1825"/>
                    <a:pt x="440" y="1798"/>
                    <a:pt x="441" y="1793"/>
                  </a:cubicBezTo>
                  <a:cubicBezTo>
                    <a:pt x="447" y="1776"/>
                    <a:pt x="470" y="1572"/>
                    <a:pt x="470" y="1570"/>
                  </a:cubicBezTo>
                  <a:cubicBezTo>
                    <a:pt x="473" y="1545"/>
                    <a:pt x="483" y="1385"/>
                    <a:pt x="483" y="1385"/>
                  </a:cubicBezTo>
                  <a:cubicBezTo>
                    <a:pt x="485" y="1385"/>
                    <a:pt x="485" y="1385"/>
                    <a:pt x="485" y="1385"/>
                  </a:cubicBezTo>
                  <a:cubicBezTo>
                    <a:pt x="485" y="1385"/>
                    <a:pt x="495" y="1545"/>
                    <a:pt x="497" y="1570"/>
                  </a:cubicBezTo>
                  <a:cubicBezTo>
                    <a:pt x="497" y="1572"/>
                    <a:pt x="521" y="1776"/>
                    <a:pt x="526" y="1793"/>
                  </a:cubicBezTo>
                  <a:cubicBezTo>
                    <a:pt x="528" y="1798"/>
                    <a:pt x="527" y="1825"/>
                    <a:pt x="527" y="1830"/>
                  </a:cubicBezTo>
                  <a:cubicBezTo>
                    <a:pt x="527" y="1855"/>
                    <a:pt x="509" y="1966"/>
                    <a:pt x="506" y="2003"/>
                  </a:cubicBezTo>
                  <a:cubicBezTo>
                    <a:pt x="502" y="2066"/>
                    <a:pt x="518" y="2117"/>
                    <a:pt x="518" y="2148"/>
                  </a:cubicBezTo>
                  <a:cubicBezTo>
                    <a:pt x="518" y="2164"/>
                    <a:pt x="528" y="2254"/>
                    <a:pt x="525" y="2280"/>
                  </a:cubicBezTo>
                  <a:cubicBezTo>
                    <a:pt x="521" y="2307"/>
                    <a:pt x="510" y="2320"/>
                    <a:pt x="512" y="2335"/>
                  </a:cubicBezTo>
                  <a:cubicBezTo>
                    <a:pt x="513" y="2342"/>
                    <a:pt x="504" y="2394"/>
                    <a:pt x="505" y="2406"/>
                  </a:cubicBezTo>
                  <a:cubicBezTo>
                    <a:pt x="506" y="2421"/>
                    <a:pt x="514" y="2424"/>
                    <a:pt x="515" y="2432"/>
                  </a:cubicBezTo>
                  <a:cubicBezTo>
                    <a:pt x="516" y="2448"/>
                    <a:pt x="518" y="2448"/>
                    <a:pt x="516" y="2461"/>
                  </a:cubicBezTo>
                  <a:cubicBezTo>
                    <a:pt x="514" y="2474"/>
                    <a:pt x="519" y="2479"/>
                    <a:pt x="526" y="2484"/>
                  </a:cubicBezTo>
                  <a:cubicBezTo>
                    <a:pt x="533" y="2489"/>
                    <a:pt x="538" y="2497"/>
                    <a:pt x="550" y="2499"/>
                  </a:cubicBezTo>
                  <a:cubicBezTo>
                    <a:pt x="562" y="2501"/>
                    <a:pt x="582" y="2503"/>
                    <a:pt x="587" y="2490"/>
                  </a:cubicBezTo>
                  <a:cubicBezTo>
                    <a:pt x="594" y="2498"/>
                    <a:pt x="611" y="2498"/>
                    <a:pt x="621" y="2492"/>
                  </a:cubicBezTo>
                  <a:cubicBezTo>
                    <a:pt x="627" y="2499"/>
                    <a:pt x="644" y="2496"/>
                    <a:pt x="649" y="2488"/>
                  </a:cubicBezTo>
                  <a:cubicBezTo>
                    <a:pt x="651" y="2486"/>
                    <a:pt x="652" y="2484"/>
                    <a:pt x="652" y="2482"/>
                  </a:cubicBezTo>
                  <a:cubicBezTo>
                    <a:pt x="653" y="2483"/>
                    <a:pt x="653" y="2483"/>
                    <a:pt x="653" y="2483"/>
                  </a:cubicBezTo>
                  <a:cubicBezTo>
                    <a:pt x="660" y="2484"/>
                    <a:pt x="669" y="2481"/>
                    <a:pt x="670" y="2476"/>
                  </a:cubicBezTo>
                  <a:cubicBezTo>
                    <a:pt x="671" y="2475"/>
                    <a:pt x="671" y="2472"/>
                    <a:pt x="671" y="2470"/>
                  </a:cubicBezTo>
                  <a:cubicBezTo>
                    <a:pt x="671" y="2470"/>
                    <a:pt x="671" y="2470"/>
                    <a:pt x="671" y="2470"/>
                  </a:cubicBezTo>
                  <a:cubicBezTo>
                    <a:pt x="672" y="2469"/>
                    <a:pt x="673" y="2469"/>
                    <a:pt x="674" y="2468"/>
                  </a:cubicBezTo>
                  <a:cubicBezTo>
                    <a:pt x="680" y="2463"/>
                    <a:pt x="672" y="2453"/>
                    <a:pt x="669" y="2446"/>
                  </a:cubicBezTo>
                  <a:cubicBezTo>
                    <a:pt x="666" y="2437"/>
                    <a:pt x="661" y="2432"/>
                    <a:pt x="653" y="2428"/>
                  </a:cubicBezTo>
                  <a:cubicBezTo>
                    <a:pt x="645" y="2423"/>
                    <a:pt x="642" y="2416"/>
                    <a:pt x="632" y="2408"/>
                  </a:cubicBezTo>
                  <a:cubicBezTo>
                    <a:pt x="620" y="2400"/>
                    <a:pt x="600" y="2355"/>
                    <a:pt x="600" y="2354"/>
                  </a:cubicBezTo>
                  <a:cubicBezTo>
                    <a:pt x="607" y="2341"/>
                    <a:pt x="605" y="2326"/>
                    <a:pt x="603" y="2318"/>
                  </a:cubicBezTo>
                  <a:cubicBezTo>
                    <a:pt x="600" y="2309"/>
                    <a:pt x="605" y="2273"/>
                    <a:pt x="616" y="2228"/>
                  </a:cubicBezTo>
                  <a:cubicBezTo>
                    <a:pt x="628" y="2183"/>
                    <a:pt x="657" y="2117"/>
                    <a:pt x="660" y="2047"/>
                  </a:cubicBezTo>
                  <a:cubicBezTo>
                    <a:pt x="662" y="2004"/>
                    <a:pt x="655" y="1926"/>
                    <a:pt x="656" y="1865"/>
                  </a:cubicBezTo>
                  <a:cubicBezTo>
                    <a:pt x="657" y="1828"/>
                    <a:pt x="669" y="1800"/>
                    <a:pt x="671" y="1795"/>
                  </a:cubicBezTo>
                  <a:cubicBezTo>
                    <a:pt x="675" y="1771"/>
                    <a:pt x="676" y="1727"/>
                    <a:pt x="680" y="1715"/>
                  </a:cubicBezTo>
                  <a:cubicBezTo>
                    <a:pt x="750" y="1497"/>
                    <a:pt x="712" y="1324"/>
                    <a:pt x="710" y="1281"/>
                  </a:cubicBezTo>
                  <a:cubicBezTo>
                    <a:pt x="711" y="1281"/>
                    <a:pt x="711" y="1281"/>
                    <a:pt x="711" y="1281"/>
                  </a:cubicBezTo>
                  <a:cubicBezTo>
                    <a:pt x="709" y="1246"/>
                    <a:pt x="715" y="1224"/>
                    <a:pt x="712" y="1209"/>
                  </a:cubicBezTo>
                  <a:cubicBezTo>
                    <a:pt x="712" y="1178"/>
                    <a:pt x="688" y="1075"/>
                    <a:pt x="684" y="1067"/>
                  </a:cubicBezTo>
                  <a:cubicBezTo>
                    <a:pt x="684" y="1067"/>
                    <a:pt x="696" y="931"/>
                    <a:pt x="693" y="923"/>
                  </a:cubicBezTo>
                  <a:cubicBezTo>
                    <a:pt x="695" y="897"/>
                    <a:pt x="708" y="849"/>
                    <a:pt x="707" y="822"/>
                  </a:cubicBezTo>
                  <a:cubicBezTo>
                    <a:pt x="708" y="789"/>
                    <a:pt x="712" y="768"/>
                    <a:pt x="712" y="756"/>
                  </a:cubicBezTo>
                  <a:cubicBezTo>
                    <a:pt x="713" y="754"/>
                    <a:pt x="713" y="754"/>
                    <a:pt x="713" y="754"/>
                  </a:cubicBezTo>
                  <a:cubicBezTo>
                    <a:pt x="713" y="766"/>
                    <a:pt x="714" y="775"/>
                    <a:pt x="715" y="780"/>
                  </a:cubicBezTo>
                  <a:cubicBezTo>
                    <a:pt x="716" y="789"/>
                    <a:pt x="716" y="802"/>
                    <a:pt x="717" y="805"/>
                  </a:cubicBezTo>
                  <a:cubicBezTo>
                    <a:pt x="719" y="818"/>
                    <a:pt x="730" y="890"/>
                    <a:pt x="731" y="916"/>
                  </a:cubicBezTo>
                  <a:cubicBezTo>
                    <a:pt x="725" y="953"/>
                    <a:pt x="725" y="976"/>
                    <a:pt x="735" y="1028"/>
                  </a:cubicBezTo>
                  <a:cubicBezTo>
                    <a:pt x="740" y="1056"/>
                    <a:pt x="790" y="1178"/>
                    <a:pt x="792" y="1192"/>
                  </a:cubicBezTo>
                  <a:cubicBezTo>
                    <a:pt x="794" y="1205"/>
                    <a:pt x="798" y="1220"/>
                    <a:pt x="799" y="1223"/>
                  </a:cubicBezTo>
                  <a:cubicBezTo>
                    <a:pt x="801" y="1227"/>
                    <a:pt x="790" y="1246"/>
                    <a:pt x="793" y="1258"/>
                  </a:cubicBezTo>
                  <a:cubicBezTo>
                    <a:pt x="796" y="1270"/>
                    <a:pt x="774" y="1310"/>
                    <a:pt x="781" y="1348"/>
                  </a:cubicBezTo>
                  <a:cubicBezTo>
                    <a:pt x="788" y="1385"/>
                    <a:pt x="789" y="1390"/>
                    <a:pt x="790" y="1398"/>
                  </a:cubicBezTo>
                  <a:cubicBezTo>
                    <a:pt x="791" y="1406"/>
                    <a:pt x="795" y="1415"/>
                    <a:pt x="798" y="1425"/>
                  </a:cubicBezTo>
                  <a:cubicBezTo>
                    <a:pt x="800" y="1436"/>
                    <a:pt x="805" y="1460"/>
                    <a:pt x="811" y="1461"/>
                  </a:cubicBezTo>
                  <a:cubicBezTo>
                    <a:pt x="817" y="1461"/>
                    <a:pt x="818" y="1459"/>
                    <a:pt x="818" y="1456"/>
                  </a:cubicBezTo>
                  <a:cubicBezTo>
                    <a:pt x="818" y="1456"/>
                    <a:pt x="820" y="1480"/>
                    <a:pt x="832" y="1479"/>
                  </a:cubicBezTo>
                  <a:cubicBezTo>
                    <a:pt x="840" y="1479"/>
                    <a:pt x="840" y="1472"/>
                    <a:pt x="840" y="1472"/>
                  </a:cubicBezTo>
                  <a:cubicBezTo>
                    <a:pt x="840" y="1472"/>
                    <a:pt x="841" y="1491"/>
                    <a:pt x="852" y="1489"/>
                  </a:cubicBezTo>
                  <a:cubicBezTo>
                    <a:pt x="863" y="1487"/>
                    <a:pt x="863" y="1477"/>
                    <a:pt x="863" y="1477"/>
                  </a:cubicBezTo>
                  <a:cubicBezTo>
                    <a:pt x="870" y="1481"/>
                    <a:pt x="881" y="1480"/>
                    <a:pt x="884" y="1467"/>
                  </a:cubicBezTo>
                  <a:cubicBezTo>
                    <a:pt x="886" y="1455"/>
                    <a:pt x="892" y="1431"/>
                    <a:pt x="892" y="1422"/>
                  </a:cubicBezTo>
                  <a:cubicBezTo>
                    <a:pt x="891" y="1413"/>
                    <a:pt x="898" y="1393"/>
                    <a:pt x="898" y="1385"/>
                  </a:cubicBezTo>
                  <a:cubicBezTo>
                    <a:pt x="903" y="1362"/>
                    <a:pt x="909" y="1354"/>
                    <a:pt x="907" y="1347"/>
                  </a:cubicBezTo>
                  <a:cubicBezTo>
                    <a:pt x="915" y="1356"/>
                    <a:pt x="922" y="1365"/>
                    <a:pt x="926" y="1367"/>
                  </a:cubicBezTo>
                  <a:cubicBezTo>
                    <a:pt x="928" y="1381"/>
                    <a:pt x="941" y="1401"/>
                    <a:pt x="953" y="1402"/>
                  </a:cubicBezTo>
                  <a:cubicBezTo>
                    <a:pt x="968" y="1403"/>
                    <a:pt x="964" y="1392"/>
                    <a:pt x="959" y="1381"/>
                  </a:cubicBezTo>
                  <a:cubicBezTo>
                    <a:pt x="955" y="1369"/>
                    <a:pt x="954" y="1355"/>
                    <a:pt x="950" y="1350"/>
                  </a:cubicBezTo>
                  <a:cubicBezTo>
                    <a:pt x="946" y="1344"/>
                    <a:pt x="939" y="1315"/>
                    <a:pt x="931" y="1305"/>
                  </a:cubicBezTo>
                  <a:cubicBezTo>
                    <a:pt x="924" y="1295"/>
                    <a:pt x="893" y="1251"/>
                    <a:pt x="886" y="1244"/>
                  </a:cubicBezTo>
                  <a:cubicBezTo>
                    <a:pt x="884" y="1239"/>
                    <a:pt x="885" y="1222"/>
                    <a:pt x="882" y="1210"/>
                  </a:cubicBezTo>
                  <a:cubicBezTo>
                    <a:pt x="878" y="1198"/>
                    <a:pt x="879" y="1186"/>
                    <a:pt x="876" y="1172"/>
                  </a:cubicBezTo>
                  <a:cubicBezTo>
                    <a:pt x="872" y="1158"/>
                    <a:pt x="872" y="1130"/>
                    <a:pt x="871" y="1111"/>
                  </a:cubicBezTo>
                  <a:cubicBezTo>
                    <a:pt x="870" y="1078"/>
                    <a:pt x="870" y="950"/>
                    <a:pt x="851" y="903"/>
                  </a:cubicBezTo>
                  <a:cubicBezTo>
                    <a:pt x="847" y="889"/>
                    <a:pt x="843" y="865"/>
                    <a:pt x="844" y="832"/>
                  </a:cubicBezTo>
                  <a:cubicBezTo>
                    <a:pt x="842" y="740"/>
                    <a:pt x="821" y="688"/>
                    <a:pt x="823" y="659"/>
                  </a:cubicBezTo>
                  <a:cubicBezTo>
                    <a:pt x="829" y="618"/>
                    <a:pt x="820" y="574"/>
                    <a:pt x="812" y="539"/>
                  </a:cubicBezTo>
                  <a:cubicBezTo>
                    <a:pt x="795" y="465"/>
                    <a:pt x="759" y="445"/>
                    <a:pt x="743" y="442"/>
                  </a:cubicBezTo>
                  <a:cubicBezTo>
                    <a:pt x="726" y="438"/>
                    <a:pt x="687" y="427"/>
                    <a:pt x="672" y="421"/>
                  </a:cubicBezTo>
                  <a:cubicBezTo>
                    <a:pt x="656" y="414"/>
                    <a:pt x="615" y="390"/>
                    <a:pt x="598" y="384"/>
                  </a:cubicBezTo>
                  <a:cubicBezTo>
                    <a:pt x="584" y="379"/>
                    <a:pt x="558" y="363"/>
                    <a:pt x="558" y="36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592"/>
            <p:cNvSpPr>
              <a:spLocks/>
            </p:cNvSpPr>
            <p:nvPr/>
          </p:nvSpPr>
          <p:spPr bwMode="auto">
            <a:xfrm>
              <a:off x="5029200" y="3739382"/>
              <a:ext cx="84138" cy="768350"/>
            </a:xfrm>
            <a:custGeom>
              <a:avLst/>
              <a:gdLst>
                <a:gd name="T0" fmla="*/ 2147483647 w 41"/>
                <a:gd name="T1" fmla="*/ 2147483647 h 358"/>
                <a:gd name="T2" fmla="*/ 0 w 41"/>
                <a:gd name="T3" fmla="*/ 2147483647 h 358"/>
                <a:gd name="T4" fmla="*/ 2147483647 w 41"/>
                <a:gd name="T5" fmla="*/ 2147483647 h 358"/>
                <a:gd name="T6" fmla="*/ 2147483647 w 41"/>
                <a:gd name="T7" fmla="*/ 0 h 358"/>
                <a:gd name="T8" fmla="*/ 2147483647 w 41"/>
                <a:gd name="T9" fmla="*/ 2147483647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58"/>
                <a:gd name="T17" fmla="*/ 41 w 41"/>
                <a:gd name="T18" fmla="*/ 358 h 3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58">
                  <a:moveTo>
                    <a:pt x="25" y="170"/>
                  </a:moveTo>
                  <a:cubicBezTo>
                    <a:pt x="26" y="211"/>
                    <a:pt x="6" y="333"/>
                    <a:pt x="0" y="358"/>
                  </a:cubicBezTo>
                  <a:cubicBezTo>
                    <a:pt x="11" y="331"/>
                    <a:pt x="23" y="295"/>
                    <a:pt x="32" y="224"/>
                  </a:cubicBezTo>
                  <a:cubicBezTo>
                    <a:pt x="41" y="153"/>
                    <a:pt x="38" y="52"/>
                    <a:pt x="26" y="0"/>
                  </a:cubicBezTo>
                  <a:cubicBezTo>
                    <a:pt x="28" y="41"/>
                    <a:pt x="21" y="137"/>
                    <a:pt x="25" y="170"/>
                  </a:cubicBezTo>
                  <a:close/>
                </a:path>
              </a:pathLst>
            </a:custGeom>
            <a:solidFill>
              <a:srgbClr val="FDEA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654"/>
            <p:cNvSpPr>
              <a:spLocks/>
            </p:cNvSpPr>
            <p:nvPr/>
          </p:nvSpPr>
          <p:spPr bwMode="auto">
            <a:xfrm>
              <a:off x="5078413" y="2213795"/>
              <a:ext cx="50800" cy="63500"/>
            </a:xfrm>
            <a:custGeom>
              <a:avLst/>
              <a:gdLst>
                <a:gd name="T0" fmla="*/ 0 w 25"/>
                <a:gd name="T1" fmla="*/ 2147483647 h 30"/>
                <a:gd name="T2" fmla="*/ 0 w 25"/>
                <a:gd name="T3" fmla="*/ 2147483647 h 30"/>
                <a:gd name="T4" fmla="*/ 2147483647 w 25"/>
                <a:gd name="T5" fmla="*/ 2147483647 h 30"/>
                <a:gd name="T6" fmla="*/ 2147483647 w 25"/>
                <a:gd name="T7" fmla="*/ 0 h 30"/>
                <a:gd name="T8" fmla="*/ 0 w 25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0"/>
                <a:gd name="T17" fmla="*/ 25 w 2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0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9" y="24"/>
                    <a:pt x="18" y="15"/>
                    <a:pt x="25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13"/>
                    <a:pt x="9" y="24"/>
                    <a:pt x="0" y="30"/>
                  </a:cubicBezTo>
                  <a:close/>
                </a:path>
              </a:pathLst>
            </a:custGeom>
            <a:solidFill>
              <a:srgbClr val="5858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9" name="Image 3887"/>
            <p:cNvPicPr>
              <a:picLocks noChangeAspect="1"/>
            </p:cNvPicPr>
            <p:nvPr/>
          </p:nvPicPr>
          <p:blipFill>
            <a:blip r:embed="rId2"/>
            <a:srcRect l="71249" t="13995" b="40085"/>
            <a:stretch>
              <a:fillRect/>
            </a:stretch>
          </p:blipFill>
          <p:spPr bwMode="auto">
            <a:xfrm>
              <a:off x="5130800" y="1532065"/>
              <a:ext cx="584200" cy="2570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3" name="Triangle rectangle 682"/>
          <p:cNvSpPr>
            <a:spLocks noChangeArrowheads="1"/>
          </p:cNvSpPr>
          <p:nvPr/>
        </p:nvSpPr>
        <p:spPr bwMode="auto">
          <a:xfrm rot="10800000">
            <a:off x="4121260" y="3601223"/>
            <a:ext cx="1096963" cy="2701925"/>
          </a:xfrm>
          <a:prstGeom prst="rtTriangle">
            <a:avLst/>
          </a:prstGeom>
          <a:gradFill rotWithShape="1">
            <a:gsLst>
              <a:gs pos="0">
                <a:srgbClr val="D9D9D9">
                  <a:alpha val="29999"/>
                </a:srgbClr>
              </a:gs>
              <a:gs pos="34000">
                <a:srgbClr val="D9D9D9">
                  <a:alpha val="29999"/>
                </a:srgbClr>
              </a:gs>
              <a:gs pos="100000">
                <a:srgbClr val="A6A6A6">
                  <a:alpha val="29999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sp>
        <p:nvSpPr>
          <p:cNvPr id="684" name="Freeform 1563"/>
          <p:cNvSpPr>
            <a:spLocks/>
          </p:cNvSpPr>
          <p:nvPr/>
        </p:nvSpPr>
        <p:spPr bwMode="auto">
          <a:xfrm>
            <a:off x="4848335" y="3601222"/>
            <a:ext cx="434975" cy="2343150"/>
          </a:xfrm>
          <a:custGeom>
            <a:avLst/>
            <a:gdLst>
              <a:gd name="T0" fmla="*/ 2147483647 w 148"/>
              <a:gd name="T1" fmla="*/ 0 h 1201"/>
              <a:gd name="T2" fmla="*/ 0 w 148"/>
              <a:gd name="T3" fmla="*/ 2147483647 h 1201"/>
              <a:gd name="T4" fmla="*/ 0 w 148"/>
              <a:gd name="T5" fmla="*/ 2147483647 h 1201"/>
              <a:gd name="T6" fmla="*/ 0 w 148"/>
              <a:gd name="T7" fmla="*/ 2147483647 h 1201"/>
              <a:gd name="T8" fmla="*/ 2147483647 w 148"/>
              <a:gd name="T9" fmla="*/ 2147483647 h 1201"/>
              <a:gd name="T10" fmla="*/ 2147483647 w 148"/>
              <a:gd name="T11" fmla="*/ 2147483647 h 1201"/>
              <a:gd name="T12" fmla="*/ 2147483647 w 148"/>
              <a:gd name="T13" fmla="*/ 2147483647 h 1201"/>
              <a:gd name="T14" fmla="*/ 2147483647 w 148"/>
              <a:gd name="T15" fmla="*/ 2147483647 h 1201"/>
              <a:gd name="T16" fmla="*/ 2147483647 w 148"/>
              <a:gd name="T17" fmla="*/ 2147483647 h 1201"/>
              <a:gd name="T18" fmla="*/ 2147483647 w 148"/>
              <a:gd name="T19" fmla="*/ 2147483647 h 1201"/>
              <a:gd name="T20" fmla="*/ 2147483647 w 148"/>
              <a:gd name="T21" fmla="*/ 2147483647 h 1201"/>
              <a:gd name="T22" fmla="*/ 2147483647 w 148"/>
              <a:gd name="T23" fmla="*/ 0 h 12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8"/>
              <a:gd name="T37" fmla="*/ 0 h 1201"/>
              <a:gd name="T38" fmla="*/ 148 w 148"/>
              <a:gd name="T39" fmla="*/ 1201 h 12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8" h="1201">
                <a:moveTo>
                  <a:pt x="74" y="0"/>
                </a:moveTo>
                <a:cubicBezTo>
                  <a:pt x="33" y="0"/>
                  <a:pt x="0" y="3"/>
                  <a:pt x="0" y="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4"/>
                  <a:pt x="2" y="75"/>
                  <a:pt x="4" y="75"/>
                </a:cubicBezTo>
                <a:cubicBezTo>
                  <a:pt x="4" y="1147"/>
                  <a:pt x="4" y="1147"/>
                  <a:pt x="4" y="1147"/>
                </a:cubicBezTo>
                <a:cubicBezTo>
                  <a:pt x="4" y="1186"/>
                  <a:pt x="35" y="1201"/>
                  <a:pt x="74" y="1201"/>
                </a:cubicBezTo>
                <a:cubicBezTo>
                  <a:pt x="112" y="1201"/>
                  <a:pt x="143" y="1186"/>
                  <a:pt x="143" y="1147"/>
                </a:cubicBezTo>
                <a:cubicBezTo>
                  <a:pt x="143" y="75"/>
                  <a:pt x="143" y="75"/>
                  <a:pt x="143" y="75"/>
                </a:cubicBezTo>
                <a:cubicBezTo>
                  <a:pt x="146" y="75"/>
                  <a:pt x="148" y="74"/>
                  <a:pt x="148" y="73"/>
                </a:cubicBezTo>
                <a:cubicBezTo>
                  <a:pt x="148" y="7"/>
                  <a:pt x="148" y="7"/>
                  <a:pt x="148" y="7"/>
                </a:cubicBezTo>
                <a:cubicBezTo>
                  <a:pt x="148" y="3"/>
                  <a:pt x="115" y="0"/>
                  <a:pt x="74" y="0"/>
                </a:cubicBez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5" name="Freeform 1564"/>
          <p:cNvSpPr>
            <a:spLocks/>
          </p:cNvSpPr>
          <p:nvPr/>
        </p:nvSpPr>
        <p:spPr bwMode="auto">
          <a:xfrm>
            <a:off x="4861034" y="3707586"/>
            <a:ext cx="407988" cy="2236787"/>
          </a:xfrm>
          <a:custGeom>
            <a:avLst/>
            <a:gdLst>
              <a:gd name="T0" fmla="*/ 0 w 139"/>
              <a:gd name="T1" fmla="*/ 0 h 1147"/>
              <a:gd name="T2" fmla="*/ 0 w 139"/>
              <a:gd name="T3" fmla="*/ 2147483647 h 1147"/>
              <a:gd name="T4" fmla="*/ 2147483647 w 139"/>
              <a:gd name="T5" fmla="*/ 2147483647 h 1147"/>
              <a:gd name="T6" fmla="*/ 2147483647 w 139"/>
              <a:gd name="T7" fmla="*/ 2147483647 h 1147"/>
              <a:gd name="T8" fmla="*/ 2147483647 w 139"/>
              <a:gd name="T9" fmla="*/ 0 h 1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"/>
              <a:gd name="T16" fmla="*/ 0 h 1147"/>
              <a:gd name="T17" fmla="*/ 139 w 139"/>
              <a:gd name="T18" fmla="*/ 1147 h 1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" h="1147">
                <a:moveTo>
                  <a:pt x="0" y="0"/>
                </a:moveTo>
                <a:cubicBezTo>
                  <a:pt x="0" y="1093"/>
                  <a:pt x="0" y="1093"/>
                  <a:pt x="0" y="1093"/>
                </a:cubicBezTo>
                <a:cubicBezTo>
                  <a:pt x="0" y="1132"/>
                  <a:pt x="31" y="1147"/>
                  <a:pt x="70" y="1147"/>
                </a:cubicBezTo>
                <a:cubicBezTo>
                  <a:pt x="108" y="1147"/>
                  <a:pt x="139" y="1132"/>
                  <a:pt x="139" y="1093"/>
                </a:cubicBezTo>
                <a:cubicBezTo>
                  <a:pt x="139" y="0"/>
                  <a:pt x="139" y="0"/>
                  <a:pt x="139" y="0"/>
                </a:cubicBezTo>
              </a:path>
            </a:pathLst>
          </a:custGeom>
          <a:solidFill>
            <a:srgbClr val="E2EF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" name="Freeform 1565"/>
          <p:cNvSpPr>
            <a:spLocks/>
          </p:cNvSpPr>
          <p:nvPr/>
        </p:nvSpPr>
        <p:spPr bwMode="auto">
          <a:xfrm>
            <a:off x="4861034" y="4574361"/>
            <a:ext cx="407988" cy="395287"/>
          </a:xfrm>
          <a:custGeom>
            <a:avLst/>
            <a:gdLst>
              <a:gd name="T0" fmla="*/ 2147483647 w 139"/>
              <a:gd name="T1" fmla="*/ 2147483647 h 202"/>
              <a:gd name="T2" fmla="*/ 2147483647 w 139"/>
              <a:gd name="T3" fmla="*/ 2147483647 h 202"/>
              <a:gd name="T4" fmla="*/ 0 w 139"/>
              <a:gd name="T5" fmla="*/ 2147483647 h 202"/>
              <a:gd name="T6" fmla="*/ 0 w 139"/>
              <a:gd name="T7" fmla="*/ 2147483647 h 202"/>
              <a:gd name="T8" fmla="*/ 2147483647 w 139"/>
              <a:gd name="T9" fmla="*/ 2147483647 h 202"/>
              <a:gd name="T10" fmla="*/ 2147483647 w 139"/>
              <a:gd name="T11" fmla="*/ 2147483647 h 202"/>
              <a:gd name="T12" fmla="*/ 2147483647 w 139"/>
              <a:gd name="T13" fmla="*/ 2147483647 h 202"/>
              <a:gd name="T14" fmla="*/ 2147483647 w 139"/>
              <a:gd name="T15" fmla="*/ 2147483647 h 202"/>
              <a:gd name="T16" fmla="*/ 2147483647 w 139"/>
              <a:gd name="T17" fmla="*/ 2147483647 h 2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9"/>
              <a:gd name="T28" fmla="*/ 0 h 202"/>
              <a:gd name="T29" fmla="*/ 139 w 139"/>
              <a:gd name="T30" fmla="*/ 202 h 2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9" h="202">
                <a:moveTo>
                  <a:pt x="139" y="7"/>
                </a:moveTo>
                <a:cubicBezTo>
                  <a:pt x="138" y="7"/>
                  <a:pt x="137" y="6"/>
                  <a:pt x="136" y="6"/>
                </a:cubicBezTo>
                <a:cubicBezTo>
                  <a:pt x="114" y="0"/>
                  <a:pt x="46" y="5"/>
                  <a:pt x="0" y="3"/>
                </a:cubicBezTo>
                <a:cubicBezTo>
                  <a:pt x="0" y="187"/>
                  <a:pt x="0" y="187"/>
                  <a:pt x="0" y="187"/>
                </a:cubicBezTo>
                <a:cubicBezTo>
                  <a:pt x="6" y="193"/>
                  <a:pt x="14" y="191"/>
                  <a:pt x="24" y="190"/>
                </a:cubicBezTo>
                <a:cubicBezTo>
                  <a:pt x="45" y="188"/>
                  <a:pt x="61" y="181"/>
                  <a:pt x="84" y="183"/>
                </a:cubicBezTo>
                <a:cubicBezTo>
                  <a:pt x="101" y="185"/>
                  <a:pt x="121" y="202"/>
                  <a:pt x="138" y="193"/>
                </a:cubicBezTo>
                <a:cubicBezTo>
                  <a:pt x="138" y="193"/>
                  <a:pt x="139" y="193"/>
                  <a:pt x="139" y="193"/>
                </a:cubicBezTo>
                <a:lnTo>
                  <a:pt x="139" y="7"/>
                </a:lnTo>
                <a:close/>
              </a:path>
            </a:pathLst>
          </a:custGeom>
          <a:solidFill>
            <a:srgbClr val="C5DE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7" name="Freeform 1567"/>
          <p:cNvSpPr>
            <a:spLocks/>
          </p:cNvSpPr>
          <p:nvPr/>
        </p:nvSpPr>
        <p:spPr bwMode="auto">
          <a:xfrm>
            <a:off x="4861034" y="4952186"/>
            <a:ext cx="407988" cy="992187"/>
          </a:xfrm>
          <a:custGeom>
            <a:avLst/>
            <a:gdLst>
              <a:gd name="T0" fmla="*/ 2147483647 w 139"/>
              <a:gd name="T1" fmla="*/ 2147483647 h 509"/>
              <a:gd name="T2" fmla="*/ 2147483647 w 139"/>
              <a:gd name="T3" fmla="*/ 2147483647 h 509"/>
              <a:gd name="T4" fmla="*/ 2147483647 w 139"/>
              <a:gd name="T5" fmla="*/ 0 h 509"/>
              <a:gd name="T6" fmla="*/ 2147483647 w 139"/>
              <a:gd name="T7" fmla="*/ 2147483647 h 509"/>
              <a:gd name="T8" fmla="*/ 0 w 139"/>
              <a:gd name="T9" fmla="*/ 0 h 509"/>
              <a:gd name="T10" fmla="*/ 0 w 139"/>
              <a:gd name="T11" fmla="*/ 2147483647 h 509"/>
              <a:gd name="T12" fmla="*/ 2147483647 w 139"/>
              <a:gd name="T13" fmla="*/ 2147483647 h 5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"/>
              <a:gd name="T22" fmla="*/ 0 h 509"/>
              <a:gd name="T23" fmla="*/ 139 w 139"/>
              <a:gd name="T24" fmla="*/ 509 h 5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" h="509">
                <a:moveTo>
                  <a:pt x="70" y="509"/>
                </a:moveTo>
                <a:cubicBezTo>
                  <a:pt x="108" y="509"/>
                  <a:pt x="139" y="494"/>
                  <a:pt x="139" y="455"/>
                </a:cubicBezTo>
                <a:cubicBezTo>
                  <a:pt x="139" y="0"/>
                  <a:pt x="139" y="0"/>
                  <a:pt x="139" y="0"/>
                </a:cubicBezTo>
                <a:cubicBezTo>
                  <a:pt x="135" y="3"/>
                  <a:pt x="105" y="6"/>
                  <a:pt x="70" y="6"/>
                </a:cubicBezTo>
                <a:cubicBezTo>
                  <a:pt x="33" y="6"/>
                  <a:pt x="3" y="3"/>
                  <a:pt x="0" y="0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94"/>
                  <a:pt x="31" y="509"/>
                  <a:pt x="70" y="509"/>
                </a:cubicBezTo>
                <a:close/>
              </a:path>
            </a:pathLst>
          </a:custGeom>
          <a:solidFill>
            <a:srgbClr val="9E7B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8" name="Freeform 1568"/>
          <p:cNvSpPr>
            <a:spLocks/>
          </p:cNvSpPr>
          <p:nvPr/>
        </p:nvSpPr>
        <p:spPr bwMode="auto">
          <a:xfrm>
            <a:off x="4919773" y="4960123"/>
            <a:ext cx="293687" cy="936625"/>
          </a:xfrm>
          <a:custGeom>
            <a:avLst/>
            <a:gdLst>
              <a:gd name="T0" fmla="*/ 2147483647 w 100"/>
              <a:gd name="T1" fmla="*/ 2147483647 h 480"/>
              <a:gd name="T2" fmla="*/ 0 w 100"/>
              <a:gd name="T3" fmla="*/ 0 h 480"/>
              <a:gd name="T4" fmla="*/ 0 w 100"/>
              <a:gd name="T5" fmla="*/ 2147483647 h 480"/>
              <a:gd name="T6" fmla="*/ 2147483647 w 100"/>
              <a:gd name="T7" fmla="*/ 2147483647 h 480"/>
              <a:gd name="T8" fmla="*/ 2147483647 w 100"/>
              <a:gd name="T9" fmla="*/ 2147483647 h 480"/>
              <a:gd name="T10" fmla="*/ 2147483647 w 100"/>
              <a:gd name="T11" fmla="*/ 0 h 480"/>
              <a:gd name="T12" fmla="*/ 2147483647 w 100"/>
              <a:gd name="T13" fmla="*/ 2147483647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480"/>
              <a:gd name="T23" fmla="*/ 100 w 100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480">
                <a:moveTo>
                  <a:pt x="50" y="2"/>
                </a:moveTo>
                <a:cubicBezTo>
                  <a:pt x="30" y="2"/>
                  <a:pt x="12" y="1"/>
                  <a:pt x="0" y="0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73"/>
                  <a:pt x="22" y="480"/>
                  <a:pt x="50" y="480"/>
                </a:cubicBezTo>
                <a:cubicBezTo>
                  <a:pt x="77" y="480"/>
                  <a:pt x="100" y="473"/>
                  <a:pt x="100" y="446"/>
                </a:cubicBezTo>
                <a:cubicBezTo>
                  <a:pt x="100" y="0"/>
                  <a:pt x="100" y="0"/>
                  <a:pt x="100" y="0"/>
                </a:cubicBezTo>
                <a:cubicBezTo>
                  <a:pt x="87" y="1"/>
                  <a:pt x="69" y="2"/>
                  <a:pt x="50" y="2"/>
                </a:cubicBezTo>
                <a:close/>
              </a:path>
            </a:pathLst>
          </a:custGeom>
          <a:solidFill>
            <a:srgbClr val="7409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9" name="Freeform 1569"/>
          <p:cNvSpPr>
            <a:spLocks/>
          </p:cNvSpPr>
          <p:nvPr/>
        </p:nvSpPr>
        <p:spPr bwMode="auto">
          <a:xfrm>
            <a:off x="4919773" y="3732985"/>
            <a:ext cx="293687" cy="1230312"/>
          </a:xfrm>
          <a:custGeom>
            <a:avLst/>
            <a:gdLst>
              <a:gd name="T0" fmla="*/ 0 w 100"/>
              <a:gd name="T1" fmla="*/ 0 h 630"/>
              <a:gd name="T2" fmla="*/ 0 w 100"/>
              <a:gd name="T3" fmla="*/ 2147483647 h 630"/>
              <a:gd name="T4" fmla="*/ 2147483647 w 100"/>
              <a:gd name="T5" fmla="*/ 2147483647 h 630"/>
              <a:gd name="T6" fmla="*/ 2147483647 w 100"/>
              <a:gd name="T7" fmla="*/ 2147483647 h 630"/>
              <a:gd name="T8" fmla="*/ 2147483647 w 100"/>
              <a:gd name="T9" fmla="*/ 0 h 630"/>
              <a:gd name="T10" fmla="*/ 0 w 100"/>
              <a:gd name="T11" fmla="*/ 0 h 6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"/>
              <a:gd name="T19" fmla="*/ 0 h 630"/>
              <a:gd name="T20" fmla="*/ 100 w 100"/>
              <a:gd name="T21" fmla="*/ 630 h 6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" h="630">
                <a:moveTo>
                  <a:pt x="0" y="0"/>
                </a:moveTo>
                <a:cubicBezTo>
                  <a:pt x="0" y="628"/>
                  <a:pt x="0" y="628"/>
                  <a:pt x="0" y="628"/>
                </a:cubicBezTo>
                <a:cubicBezTo>
                  <a:pt x="12" y="629"/>
                  <a:pt x="30" y="630"/>
                  <a:pt x="50" y="630"/>
                </a:cubicBezTo>
                <a:cubicBezTo>
                  <a:pt x="69" y="630"/>
                  <a:pt x="87" y="629"/>
                  <a:pt x="100" y="628"/>
                </a:cubicBezTo>
                <a:cubicBezTo>
                  <a:pt x="100" y="0"/>
                  <a:pt x="100" y="0"/>
                  <a:pt x="1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EDB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0" name="Freeform 1571"/>
          <p:cNvSpPr>
            <a:spLocks/>
          </p:cNvSpPr>
          <p:nvPr/>
        </p:nvSpPr>
        <p:spPr bwMode="auto">
          <a:xfrm>
            <a:off x="4919773" y="4947422"/>
            <a:ext cx="293687" cy="50800"/>
          </a:xfrm>
          <a:custGeom>
            <a:avLst/>
            <a:gdLst>
              <a:gd name="T0" fmla="*/ 0 w 100"/>
              <a:gd name="T1" fmla="*/ 2147483647 h 128"/>
              <a:gd name="T2" fmla="*/ 0 w 100"/>
              <a:gd name="T3" fmla="*/ 2147483647 h 128"/>
              <a:gd name="T4" fmla="*/ 2147483647 w 100"/>
              <a:gd name="T5" fmla="*/ 2147483647 h 128"/>
              <a:gd name="T6" fmla="*/ 2147483647 w 100"/>
              <a:gd name="T7" fmla="*/ 2147483647 h 128"/>
              <a:gd name="T8" fmla="*/ 2147483647 w 100"/>
              <a:gd name="T9" fmla="*/ 2147483647 h 128"/>
              <a:gd name="T10" fmla="*/ 2147483647 w 100"/>
              <a:gd name="T11" fmla="*/ 0 h 128"/>
              <a:gd name="T12" fmla="*/ 2147483647 w 100"/>
              <a:gd name="T13" fmla="*/ 2147483647 h 128"/>
              <a:gd name="T14" fmla="*/ 0 w 100"/>
              <a:gd name="T15" fmla="*/ 2147483647 h 1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"/>
              <a:gd name="T25" fmla="*/ 0 h 128"/>
              <a:gd name="T26" fmla="*/ 100 w 100"/>
              <a:gd name="T27" fmla="*/ 128 h 1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" h="128">
                <a:moveTo>
                  <a:pt x="0" y="2"/>
                </a:moveTo>
                <a:cubicBezTo>
                  <a:pt x="0" y="124"/>
                  <a:pt x="0" y="124"/>
                  <a:pt x="0" y="124"/>
                </a:cubicBezTo>
                <a:cubicBezTo>
                  <a:pt x="1" y="123"/>
                  <a:pt x="2" y="123"/>
                  <a:pt x="4" y="123"/>
                </a:cubicBezTo>
                <a:cubicBezTo>
                  <a:pt x="25" y="121"/>
                  <a:pt x="41" y="114"/>
                  <a:pt x="64" y="116"/>
                </a:cubicBezTo>
                <a:cubicBezTo>
                  <a:pt x="75" y="118"/>
                  <a:pt x="88" y="125"/>
                  <a:pt x="100" y="128"/>
                </a:cubicBezTo>
                <a:cubicBezTo>
                  <a:pt x="100" y="0"/>
                  <a:pt x="100" y="0"/>
                  <a:pt x="100" y="0"/>
                </a:cubicBezTo>
                <a:cubicBezTo>
                  <a:pt x="87" y="2"/>
                  <a:pt x="69" y="4"/>
                  <a:pt x="50" y="4"/>
                </a:cubicBezTo>
                <a:cubicBezTo>
                  <a:pt x="30" y="4"/>
                  <a:pt x="12" y="3"/>
                  <a:pt x="0" y="2"/>
                </a:cubicBezTo>
                <a:close/>
              </a:path>
            </a:pathLst>
          </a:custGeom>
          <a:solidFill>
            <a:srgbClr val="83BED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1" name="Freeform 1572"/>
          <p:cNvSpPr>
            <a:spLocks/>
          </p:cNvSpPr>
          <p:nvPr/>
        </p:nvSpPr>
        <p:spPr bwMode="auto">
          <a:xfrm>
            <a:off x="4913423" y="4910910"/>
            <a:ext cx="276225" cy="87312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0 w 94"/>
              <a:gd name="T15" fmla="*/ 2147483647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"/>
              <a:gd name="T25" fmla="*/ 0 h 45"/>
              <a:gd name="T26" fmla="*/ 94 w 94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" h="45">
                <a:moveTo>
                  <a:pt x="0" y="7"/>
                </a:moveTo>
                <a:cubicBezTo>
                  <a:pt x="10" y="11"/>
                  <a:pt x="24" y="4"/>
                  <a:pt x="33" y="2"/>
                </a:cubicBezTo>
                <a:cubicBezTo>
                  <a:pt x="46" y="0"/>
                  <a:pt x="55" y="6"/>
                  <a:pt x="68" y="5"/>
                </a:cubicBezTo>
                <a:cubicBezTo>
                  <a:pt x="73" y="5"/>
                  <a:pt x="87" y="3"/>
                  <a:pt x="91" y="10"/>
                </a:cubicBezTo>
                <a:cubicBezTo>
                  <a:pt x="94" y="13"/>
                  <a:pt x="93" y="21"/>
                  <a:pt x="93" y="24"/>
                </a:cubicBezTo>
                <a:cubicBezTo>
                  <a:pt x="93" y="32"/>
                  <a:pt x="84" y="29"/>
                  <a:pt x="77" y="34"/>
                </a:cubicBezTo>
                <a:cubicBezTo>
                  <a:pt x="63" y="45"/>
                  <a:pt x="42" y="36"/>
                  <a:pt x="26" y="30"/>
                </a:cubicBezTo>
                <a:cubicBezTo>
                  <a:pt x="17" y="27"/>
                  <a:pt x="7" y="29"/>
                  <a:pt x="0" y="23"/>
                </a:cubicBezTo>
              </a:path>
            </a:pathLst>
          </a:custGeom>
          <a:solidFill>
            <a:srgbClr val="9742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2" name="Freeform 1574"/>
          <p:cNvSpPr>
            <a:spLocks/>
          </p:cNvSpPr>
          <p:nvPr/>
        </p:nvSpPr>
        <p:spPr bwMode="auto">
          <a:xfrm>
            <a:off x="5065823" y="4960123"/>
            <a:ext cx="147637" cy="936625"/>
          </a:xfrm>
          <a:custGeom>
            <a:avLst/>
            <a:gdLst>
              <a:gd name="T0" fmla="*/ 2147483647 w 50"/>
              <a:gd name="T1" fmla="*/ 2147483647 h 480"/>
              <a:gd name="T2" fmla="*/ 2147483647 w 50"/>
              <a:gd name="T3" fmla="*/ 2147483647 h 480"/>
              <a:gd name="T4" fmla="*/ 0 w 50"/>
              <a:gd name="T5" fmla="*/ 2147483647 h 480"/>
              <a:gd name="T6" fmla="*/ 2147483647 w 50"/>
              <a:gd name="T7" fmla="*/ 2147483647 h 480"/>
              <a:gd name="T8" fmla="*/ 2147483647 w 50"/>
              <a:gd name="T9" fmla="*/ 0 h 480"/>
              <a:gd name="T10" fmla="*/ 2147483647 w 50"/>
              <a:gd name="T11" fmla="*/ 2147483647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480"/>
              <a:gd name="T20" fmla="*/ 50 w 50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480">
                <a:moveTo>
                  <a:pt x="40" y="1"/>
                </a:moveTo>
                <a:cubicBezTo>
                  <a:pt x="40" y="441"/>
                  <a:pt x="40" y="441"/>
                  <a:pt x="40" y="441"/>
                </a:cubicBezTo>
                <a:cubicBezTo>
                  <a:pt x="40" y="470"/>
                  <a:pt x="19" y="478"/>
                  <a:pt x="0" y="480"/>
                </a:cubicBezTo>
                <a:cubicBezTo>
                  <a:pt x="27" y="480"/>
                  <a:pt x="50" y="473"/>
                  <a:pt x="50" y="446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4" y="0"/>
                  <a:pt x="40" y="1"/>
                </a:cubicBezTo>
                <a:close/>
              </a:path>
            </a:pathLst>
          </a:custGeom>
          <a:solidFill>
            <a:srgbClr val="AB4A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3" name="Freeform 1575"/>
          <p:cNvSpPr>
            <a:spLocks/>
          </p:cNvSpPr>
          <p:nvPr/>
        </p:nvSpPr>
        <p:spPr bwMode="auto">
          <a:xfrm>
            <a:off x="5184885" y="3731398"/>
            <a:ext cx="28575" cy="1230313"/>
          </a:xfrm>
          <a:custGeom>
            <a:avLst/>
            <a:gdLst>
              <a:gd name="T0" fmla="*/ 0 w 10"/>
              <a:gd name="T1" fmla="*/ 0 h 630"/>
              <a:gd name="T2" fmla="*/ 0 w 10"/>
              <a:gd name="T3" fmla="*/ 2147483647 h 630"/>
              <a:gd name="T4" fmla="*/ 2147483647 w 10"/>
              <a:gd name="T5" fmla="*/ 2147483647 h 630"/>
              <a:gd name="T6" fmla="*/ 2147483647 w 10"/>
              <a:gd name="T7" fmla="*/ 2147483647 h 630"/>
              <a:gd name="T8" fmla="*/ 0 w 10"/>
              <a:gd name="T9" fmla="*/ 0 h 6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630"/>
              <a:gd name="T17" fmla="*/ 10 w 10"/>
              <a:gd name="T18" fmla="*/ 630 h 6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630">
                <a:moveTo>
                  <a:pt x="0" y="0"/>
                </a:moveTo>
                <a:cubicBezTo>
                  <a:pt x="0" y="630"/>
                  <a:pt x="0" y="630"/>
                  <a:pt x="0" y="630"/>
                </a:cubicBezTo>
                <a:cubicBezTo>
                  <a:pt x="4" y="629"/>
                  <a:pt x="7" y="629"/>
                  <a:pt x="10" y="629"/>
                </a:cubicBezTo>
                <a:cubicBezTo>
                  <a:pt x="10" y="1"/>
                  <a:pt x="10" y="1"/>
                  <a:pt x="1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96C6D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4" name="Freeform 1577"/>
          <p:cNvSpPr>
            <a:spLocks/>
          </p:cNvSpPr>
          <p:nvPr/>
        </p:nvSpPr>
        <p:spPr bwMode="auto">
          <a:xfrm>
            <a:off x="5184885" y="4750572"/>
            <a:ext cx="28575" cy="247650"/>
          </a:xfrm>
          <a:custGeom>
            <a:avLst/>
            <a:gdLst>
              <a:gd name="T0" fmla="*/ 0 w 10"/>
              <a:gd name="T1" fmla="*/ 2147483647 h 127"/>
              <a:gd name="T2" fmla="*/ 2147483647 w 10"/>
              <a:gd name="T3" fmla="*/ 2147483647 h 127"/>
              <a:gd name="T4" fmla="*/ 2147483647 w 10"/>
              <a:gd name="T5" fmla="*/ 0 h 127"/>
              <a:gd name="T6" fmla="*/ 0 w 10"/>
              <a:gd name="T7" fmla="*/ 0 h 127"/>
              <a:gd name="T8" fmla="*/ 0 w 10"/>
              <a:gd name="T9" fmla="*/ 2147483647 h 1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7"/>
              <a:gd name="T17" fmla="*/ 10 w 10"/>
              <a:gd name="T18" fmla="*/ 127 h 1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7">
                <a:moveTo>
                  <a:pt x="0" y="124"/>
                </a:moveTo>
                <a:cubicBezTo>
                  <a:pt x="4" y="125"/>
                  <a:pt x="7" y="126"/>
                  <a:pt x="10" y="127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4" y="1"/>
                  <a:pt x="0" y="0"/>
                </a:cubicBezTo>
                <a:lnTo>
                  <a:pt x="0" y="124"/>
                </a:lnTo>
                <a:close/>
              </a:path>
            </a:pathLst>
          </a:custGeom>
          <a:solidFill>
            <a:srgbClr val="29A2D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5" name="Freeform 1578"/>
          <p:cNvSpPr>
            <a:spLocks/>
          </p:cNvSpPr>
          <p:nvPr/>
        </p:nvSpPr>
        <p:spPr bwMode="auto">
          <a:xfrm>
            <a:off x="5070585" y="3713935"/>
            <a:ext cx="174625" cy="2216150"/>
          </a:xfrm>
          <a:custGeom>
            <a:avLst/>
            <a:gdLst>
              <a:gd name="T0" fmla="*/ 2147483647 w 60"/>
              <a:gd name="T1" fmla="*/ 2147483647 h 1135"/>
              <a:gd name="T2" fmla="*/ 2147483647 w 60"/>
              <a:gd name="T3" fmla="*/ 2147483647 h 1135"/>
              <a:gd name="T4" fmla="*/ 0 w 60"/>
              <a:gd name="T5" fmla="*/ 2147483647 h 1135"/>
              <a:gd name="T6" fmla="*/ 2147483647 w 60"/>
              <a:gd name="T7" fmla="*/ 2147483647 h 1135"/>
              <a:gd name="T8" fmla="*/ 2147483647 w 60"/>
              <a:gd name="T9" fmla="*/ 0 h 1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135"/>
              <a:gd name="T17" fmla="*/ 60 w 60"/>
              <a:gd name="T18" fmla="*/ 1135 h 1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135">
                <a:moveTo>
                  <a:pt x="53" y="7"/>
                </a:moveTo>
                <a:cubicBezTo>
                  <a:pt x="53" y="86"/>
                  <a:pt x="53" y="1124"/>
                  <a:pt x="53" y="1097"/>
                </a:cubicBezTo>
                <a:cubicBezTo>
                  <a:pt x="53" y="1116"/>
                  <a:pt x="21" y="1135"/>
                  <a:pt x="0" y="1135"/>
                </a:cubicBezTo>
                <a:cubicBezTo>
                  <a:pt x="19" y="1135"/>
                  <a:pt x="60" y="1130"/>
                  <a:pt x="60" y="1098"/>
                </a:cubicBezTo>
                <a:cubicBezTo>
                  <a:pt x="60" y="1113"/>
                  <a:pt x="60" y="69"/>
                  <a:pt x="60" y="0"/>
                </a:cubicBezTo>
              </a:path>
            </a:pathLst>
          </a:custGeom>
          <a:solidFill>
            <a:srgbClr val="ADD2E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6" name="Freeform 1579"/>
          <p:cNvSpPr>
            <a:spLocks/>
          </p:cNvSpPr>
          <p:nvPr/>
        </p:nvSpPr>
        <p:spPr bwMode="auto">
          <a:xfrm>
            <a:off x="5224573" y="4625160"/>
            <a:ext cx="20637" cy="374650"/>
          </a:xfrm>
          <a:custGeom>
            <a:avLst/>
            <a:gdLst>
              <a:gd name="T0" fmla="*/ 2147483647 w 7"/>
              <a:gd name="T1" fmla="*/ 2147483647 h 192"/>
              <a:gd name="T2" fmla="*/ 0 w 7"/>
              <a:gd name="T3" fmla="*/ 0 h 192"/>
              <a:gd name="T4" fmla="*/ 0 w 7"/>
              <a:gd name="T5" fmla="*/ 2147483647 h 192"/>
              <a:gd name="T6" fmla="*/ 2147483647 w 7"/>
              <a:gd name="T7" fmla="*/ 2147483647 h 192"/>
              <a:gd name="T8" fmla="*/ 2147483647 w 7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92"/>
              <a:gd name="T17" fmla="*/ 7 w 7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92">
                <a:moveTo>
                  <a:pt x="7" y="1"/>
                </a:moveTo>
                <a:cubicBezTo>
                  <a:pt x="5" y="1"/>
                  <a:pt x="3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3" y="192"/>
                  <a:pt x="5" y="192"/>
                  <a:pt x="7" y="192"/>
                </a:cubicBezTo>
                <a:lnTo>
                  <a:pt x="7" y="1"/>
                </a:lnTo>
                <a:close/>
              </a:path>
            </a:pathLst>
          </a:custGeom>
          <a:solidFill>
            <a:srgbClr val="218C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7" name="Freeform 1580"/>
          <p:cNvSpPr>
            <a:spLocks/>
          </p:cNvSpPr>
          <p:nvPr/>
        </p:nvSpPr>
        <p:spPr bwMode="auto">
          <a:xfrm>
            <a:off x="5070585" y="4955361"/>
            <a:ext cx="174625" cy="974725"/>
          </a:xfrm>
          <a:custGeom>
            <a:avLst/>
            <a:gdLst>
              <a:gd name="T0" fmla="*/ 2147483647 w 60"/>
              <a:gd name="T1" fmla="*/ 0 h 499"/>
              <a:gd name="T2" fmla="*/ 2147483647 w 60"/>
              <a:gd name="T3" fmla="*/ 2147483647 h 499"/>
              <a:gd name="T4" fmla="*/ 2147483647 w 60"/>
              <a:gd name="T5" fmla="*/ 2147483647 h 499"/>
              <a:gd name="T6" fmla="*/ 0 w 60"/>
              <a:gd name="T7" fmla="*/ 2147483647 h 499"/>
              <a:gd name="T8" fmla="*/ 2147483647 w 60"/>
              <a:gd name="T9" fmla="*/ 2147483647 h 499"/>
              <a:gd name="T10" fmla="*/ 2147483647 w 60"/>
              <a:gd name="T11" fmla="*/ 0 h 4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"/>
              <a:gd name="T19" fmla="*/ 0 h 499"/>
              <a:gd name="T20" fmla="*/ 60 w 60"/>
              <a:gd name="T21" fmla="*/ 499 h 4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" h="499">
                <a:moveTo>
                  <a:pt x="60" y="0"/>
                </a:moveTo>
                <a:cubicBezTo>
                  <a:pt x="58" y="1"/>
                  <a:pt x="56" y="1"/>
                  <a:pt x="53" y="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53" y="480"/>
                  <a:pt x="21" y="499"/>
                  <a:pt x="0" y="499"/>
                </a:cubicBezTo>
                <a:cubicBezTo>
                  <a:pt x="19" y="499"/>
                  <a:pt x="60" y="494"/>
                  <a:pt x="60" y="462"/>
                </a:cubicBezTo>
                <a:lnTo>
                  <a:pt x="60" y="0"/>
                </a:lnTo>
                <a:close/>
              </a:path>
            </a:pathLst>
          </a:custGeom>
          <a:solidFill>
            <a:srgbClr val="4C06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8" name="Freeform 1582"/>
          <p:cNvSpPr>
            <a:spLocks/>
          </p:cNvSpPr>
          <p:nvPr/>
        </p:nvSpPr>
        <p:spPr bwMode="auto">
          <a:xfrm>
            <a:off x="4937235" y="5349060"/>
            <a:ext cx="41275" cy="436562"/>
          </a:xfrm>
          <a:custGeom>
            <a:avLst/>
            <a:gdLst>
              <a:gd name="T0" fmla="*/ 0 w 14"/>
              <a:gd name="T1" fmla="*/ 0 h 223"/>
              <a:gd name="T2" fmla="*/ 2147483647 w 14"/>
              <a:gd name="T3" fmla="*/ 2147483647 h 223"/>
              <a:gd name="T4" fmla="*/ 0 60000 65536"/>
              <a:gd name="T5" fmla="*/ 0 60000 65536"/>
              <a:gd name="T6" fmla="*/ 0 w 14"/>
              <a:gd name="T7" fmla="*/ 0 h 223"/>
              <a:gd name="T8" fmla="*/ 14 w 14"/>
              <a:gd name="T9" fmla="*/ 223 h 2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" h="223">
                <a:moveTo>
                  <a:pt x="0" y="0"/>
                </a:moveTo>
                <a:cubicBezTo>
                  <a:pt x="11" y="29"/>
                  <a:pt x="14" y="170"/>
                  <a:pt x="4" y="223"/>
                </a:cubicBezTo>
              </a:path>
            </a:pathLst>
          </a:custGeom>
          <a:solidFill>
            <a:srgbClr val="BC60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9" name="Freeform 1583"/>
          <p:cNvSpPr>
            <a:spLocks/>
          </p:cNvSpPr>
          <p:nvPr/>
        </p:nvSpPr>
        <p:spPr bwMode="auto">
          <a:xfrm>
            <a:off x="4919772" y="4939485"/>
            <a:ext cx="279400" cy="100012"/>
          </a:xfrm>
          <a:custGeom>
            <a:avLst/>
            <a:gdLst>
              <a:gd name="T0" fmla="*/ 0 w 95"/>
              <a:gd name="T1" fmla="*/ 2147483647 h 51"/>
              <a:gd name="T2" fmla="*/ 2147483647 w 95"/>
              <a:gd name="T3" fmla="*/ 2147483647 h 51"/>
              <a:gd name="T4" fmla="*/ 2147483647 w 95"/>
              <a:gd name="T5" fmla="*/ 2147483647 h 51"/>
              <a:gd name="T6" fmla="*/ 2147483647 w 95"/>
              <a:gd name="T7" fmla="*/ 0 h 51"/>
              <a:gd name="T8" fmla="*/ 2147483647 w 95"/>
              <a:gd name="T9" fmla="*/ 2147483647 h 51"/>
              <a:gd name="T10" fmla="*/ 2147483647 w 95"/>
              <a:gd name="T11" fmla="*/ 2147483647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"/>
              <a:gd name="T19" fmla="*/ 0 h 51"/>
              <a:gd name="T20" fmla="*/ 95 w 95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" h="51">
                <a:moveTo>
                  <a:pt x="0" y="11"/>
                </a:moveTo>
                <a:cubicBezTo>
                  <a:pt x="6" y="5"/>
                  <a:pt x="11" y="8"/>
                  <a:pt x="19" y="7"/>
                </a:cubicBezTo>
                <a:cubicBezTo>
                  <a:pt x="26" y="7"/>
                  <a:pt x="30" y="5"/>
                  <a:pt x="37" y="3"/>
                </a:cubicBezTo>
                <a:cubicBezTo>
                  <a:pt x="46" y="0"/>
                  <a:pt x="57" y="1"/>
                  <a:pt x="68" y="0"/>
                </a:cubicBezTo>
                <a:cubicBezTo>
                  <a:pt x="79" y="0"/>
                  <a:pt x="85" y="0"/>
                  <a:pt x="88" y="12"/>
                </a:cubicBezTo>
                <a:cubicBezTo>
                  <a:pt x="95" y="46"/>
                  <a:pt x="60" y="40"/>
                  <a:pt x="38" y="51"/>
                </a:cubicBezTo>
              </a:path>
            </a:pathLst>
          </a:custGeom>
          <a:solidFill>
            <a:srgbClr val="7409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0" name="Freeform 1584"/>
          <p:cNvSpPr>
            <a:spLocks/>
          </p:cNvSpPr>
          <p:nvPr/>
        </p:nvSpPr>
        <p:spPr bwMode="auto">
          <a:xfrm>
            <a:off x="5154722" y="4942661"/>
            <a:ext cx="30162" cy="52387"/>
          </a:xfrm>
          <a:custGeom>
            <a:avLst/>
            <a:gdLst>
              <a:gd name="T0" fmla="*/ 0 w 10"/>
              <a:gd name="T1" fmla="*/ 2147483647 h 27"/>
              <a:gd name="T2" fmla="*/ 2147483647 w 10"/>
              <a:gd name="T3" fmla="*/ 0 h 27"/>
              <a:gd name="T4" fmla="*/ 2147483647 w 10"/>
              <a:gd name="T5" fmla="*/ 2147483647 h 27"/>
              <a:gd name="T6" fmla="*/ 2147483647 w 10"/>
              <a:gd name="T7" fmla="*/ 214748364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27"/>
              <a:gd name="T14" fmla="*/ 10 w 10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27">
                <a:moveTo>
                  <a:pt x="0" y="3"/>
                </a:moveTo>
                <a:cubicBezTo>
                  <a:pt x="3" y="4"/>
                  <a:pt x="6" y="3"/>
                  <a:pt x="7" y="0"/>
                </a:cubicBezTo>
                <a:cubicBezTo>
                  <a:pt x="10" y="2"/>
                  <a:pt x="9" y="5"/>
                  <a:pt x="10" y="9"/>
                </a:cubicBezTo>
                <a:cubicBezTo>
                  <a:pt x="10" y="18"/>
                  <a:pt x="9" y="20"/>
                  <a:pt x="3" y="27"/>
                </a:cubicBezTo>
              </a:path>
            </a:pathLst>
          </a:custGeom>
          <a:solidFill>
            <a:srgbClr val="7409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1" name="Freeform 1585"/>
          <p:cNvSpPr>
            <a:spLocks/>
          </p:cNvSpPr>
          <p:nvPr/>
        </p:nvSpPr>
        <p:spPr bwMode="auto">
          <a:xfrm>
            <a:off x="5181710" y="4945836"/>
            <a:ext cx="28575" cy="34925"/>
          </a:xfrm>
          <a:custGeom>
            <a:avLst/>
            <a:gdLst>
              <a:gd name="T0" fmla="*/ 2147483647 w 10"/>
              <a:gd name="T1" fmla="*/ 2147483647 h 18"/>
              <a:gd name="T2" fmla="*/ 2147483647 w 10"/>
              <a:gd name="T3" fmla="*/ 0 h 18"/>
              <a:gd name="T4" fmla="*/ 2147483647 w 10"/>
              <a:gd name="T5" fmla="*/ 2147483647 h 18"/>
              <a:gd name="T6" fmla="*/ 0 60000 65536"/>
              <a:gd name="T7" fmla="*/ 0 60000 65536"/>
              <a:gd name="T8" fmla="*/ 0 60000 65536"/>
              <a:gd name="T9" fmla="*/ 0 w 10"/>
              <a:gd name="T10" fmla="*/ 0 h 18"/>
              <a:gd name="T11" fmla="*/ 10 w 1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8">
                <a:moveTo>
                  <a:pt x="2" y="10"/>
                </a:moveTo>
                <a:cubicBezTo>
                  <a:pt x="0" y="4"/>
                  <a:pt x="1" y="1"/>
                  <a:pt x="7" y="0"/>
                </a:cubicBezTo>
                <a:cubicBezTo>
                  <a:pt x="10" y="5"/>
                  <a:pt x="9" y="12"/>
                  <a:pt x="8" y="18"/>
                </a:cubicBezTo>
              </a:path>
            </a:pathLst>
          </a:custGeom>
          <a:solidFill>
            <a:srgbClr val="AB4A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2" name="Freeform 1586"/>
          <p:cNvSpPr>
            <a:spLocks/>
          </p:cNvSpPr>
          <p:nvPr/>
        </p:nvSpPr>
        <p:spPr bwMode="auto">
          <a:xfrm>
            <a:off x="5222984" y="4947422"/>
            <a:ext cx="20638" cy="25400"/>
          </a:xfrm>
          <a:custGeom>
            <a:avLst/>
            <a:gdLst>
              <a:gd name="T0" fmla="*/ 2147483647 w 7"/>
              <a:gd name="T1" fmla="*/ 2147483647 h 13"/>
              <a:gd name="T2" fmla="*/ 2147483647 w 7"/>
              <a:gd name="T3" fmla="*/ 0 h 13"/>
              <a:gd name="T4" fmla="*/ 2147483647 w 7"/>
              <a:gd name="T5" fmla="*/ 2147483647 h 13"/>
              <a:gd name="T6" fmla="*/ 0 60000 65536"/>
              <a:gd name="T7" fmla="*/ 0 60000 65536"/>
              <a:gd name="T8" fmla="*/ 0 60000 65536"/>
              <a:gd name="T9" fmla="*/ 0 w 7"/>
              <a:gd name="T10" fmla="*/ 0 h 13"/>
              <a:gd name="T11" fmla="*/ 7 w 7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3">
                <a:moveTo>
                  <a:pt x="2" y="9"/>
                </a:moveTo>
                <a:cubicBezTo>
                  <a:pt x="0" y="1"/>
                  <a:pt x="1" y="2"/>
                  <a:pt x="7" y="0"/>
                </a:cubicBezTo>
                <a:cubicBezTo>
                  <a:pt x="7" y="4"/>
                  <a:pt x="7" y="9"/>
                  <a:pt x="6" y="13"/>
                </a:cubicBezTo>
              </a:path>
            </a:pathLst>
          </a:custGeom>
          <a:solidFill>
            <a:srgbClr val="4C06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3" name="Freeform 1587"/>
          <p:cNvSpPr>
            <a:spLocks/>
          </p:cNvSpPr>
          <p:nvPr/>
        </p:nvSpPr>
        <p:spPr bwMode="auto">
          <a:xfrm>
            <a:off x="5186473" y="4972823"/>
            <a:ext cx="20637" cy="23813"/>
          </a:xfrm>
          <a:custGeom>
            <a:avLst/>
            <a:gdLst>
              <a:gd name="T0" fmla="*/ 2147483647 w 7"/>
              <a:gd name="T1" fmla="*/ 0 h 12"/>
              <a:gd name="T2" fmla="*/ 0 w 7"/>
              <a:gd name="T3" fmla="*/ 2147483647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2"/>
              <a:gd name="T17" fmla="*/ 7 w 7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2">
                <a:moveTo>
                  <a:pt x="1" y="0"/>
                </a:moveTo>
                <a:cubicBezTo>
                  <a:pt x="0" y="3"/>
                  <a:pt x="0" y="5"/>
                  <a:pt x="0" y="8"/>
                </a:cubicBezTo>
                <a:cubicBezTo>
                  <a:pt x="1" y="8"/>
                  <a:pt x="2" y="8"/>
                  <a:pt x="3" y="7"/>
                </a:cubicBezTo>
                <a:cubicBezTo>
                  <a:pt x="4" y="8"/>
                  <a:pt x="6" y="10"/>
                  <a:pt x="7" y="12"/>
                </a:cubicBezTo>
                <a:cubicBezTo>
                  <a:pt x="7" y="8"/>
                  <a:pt x="7" y="2"/>
                  <a:pt x="3" y="0"/>
                </a:cubicBezTo>
              </a:path>
            </a:pathLst>
          </a:custGeom>
          <a:solidFill>
            <a:srgbClr val="A979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4" name="Freeform 1588"/>
          <p:cNvSpPr>
            <a:spLocks/>
          </p:cNvSpPr>
          <p:nvPr/>
        </p:nvSpPr>
        <p:spPr bwMode="auto">
          <a:xfrm>
            <a:off x="5224572" y="4980760"/>
            <a:ext cx="30162" cy="17462"/>
          </a:xfrm>
          <a:custGeom>
            <a:avLst/>
            <a:gdLst>
              <a:gd name="T0" fmla="*/ 2147483647 w 10"/>
              <a:gd name="T1" fmla="*/ 0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9"/>
              <a:gd name="T14" fmla="*/ 10 w 10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9">
                <a:moveTo>
                  <a:pt x="1" y="0"/>
                </a:moveTo>
                <a:cubicBezTo>
                  <a:pt x="0" y="2"/>
                  <a:pt x="0" y="4"/>
                  <a:pt x="1" y="5"/>
                </a:cubicBezTo>
                <a:cubicBezTo>
                  <a:pt x="4" y="4"/>
                  <a:pt x="4" y="9"/>
                  <a:pt x="6" y="7"/>
                </a:cubicBezTo>
                <a:cubicBezTo>
                  <a:pt x="10" y="5"/>
                  <a:pt x="4" y="1"/>
                  <a:pt x="2" y="1"/>
                </a:cubicBezTo>
              </a:path>
            </a:pathLst>
          </a:custGeom>
          <a:solidFill>
            <a:srgbClr val="79626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5" name="Freeform 1589"/>
          <p:cNvSpPr>
            <a:spLocks/>
          </p:cNvSpPr>
          <p:nvPr/>
        </p:nvSpPr>
        <p:spPr bwMode="auto">
          <a:xfrm>
            <a:off x="5249972" y="5334772"/>
            <a:ext cx="11112" cy="6350"/>
          </a:xfrm>
          <a:custGeom>
            <a:avLst/>
            <a:gdLst>
              <a:gd name="T0" fmla="*/ 2147483647 w 4"/>
              <a:gd name="T1" fmla="*/ 0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0"/>
                </a:moveTo>
                <a:cubicBezTo>
                  <a:pt x="0" y="1"/>
                  <a:pt x="0" y="2"/>
                  <a:pt x="0" y="3"/>
                </a:cubicBezTo>
                <a:cubicBezTo>
                  <a:pt x="1" y="3"/>
                  <a:pt x="3" y="2"/>
                  <a:pt x="4" y="1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rgbClr val="BDA5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" name="Freeform 1590"/>
          <p:cNvSpPr>
            <a:spLocks/>
          </p:cNvSpPr>
          <p:nvPr/>
        </p:nvSpPr>
        <p:spPr bwMode="auto">
          <a:xfrm>
            <a:off x="4867385" y="4969648"/>
            <a:ext cx="34925" cy="30163"/>
          </a:xfrm>
          <a:custGeom>
            <a:avLst/>
            <a:gdLst>
              <a:gd name="T0" fmla="*/ 2147483647 w 12"/>
              <a:gd name="T1" fmla="*/ 0 h 16"/>
              <a:gd name="T2" fmla="*/ 2147483647 w 12"/>
              <a:gd name="T3" fmla="*/ 2147483647 h 16"/>
              <a:gd name="T4" fmla="*/ 2147483647 w 12"/>
              <a:gd name="T5" fmla="*/ 2147483647 h 16"/>
              <a:gd name="T6" fmla="*/ 2147483647 w 12"/>
              <a:gd name="T7" fmla="*/ 2147483647 h 16"/>
              <a:gd name="T8" fmla="*/ 2147483647 w 12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6"/>
              <a:gd name="T17" fmla="*/ 12 w 12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6">
                <a:moveTo>
                  <a:pt x="12" y="0"/>
                </a:moveTo>
                <a:cubicBezTo>
                  <a:pt x="8" y="2"/>
                  <a:pt x="4" y="1"/>
                  <a:pt x="2" y="6"/>
                </a:cubicBezTo>
                <a:cubicBezTo>
                  <a:pt x="1" y="8"/>
                  <a:pt x="0" y="12"/>
                  <a:pt x="1" y="15"/>
                </a:cubicBezTo>
                <a:cubicBezTo>
                  <a:pt x="4" y="15"/>
                  <a:pt x="7" y="14"/>
                  <a:pt x="10" y="16"/>
                </a:cubicBezTo>
                <a:cubicBezTo>
                  <a:pt x="11" y="13"/>
                  <a:pt x="11" y="8"/>
                  <a:pt x="11" y="4"/>
                </a:cubicBezTo>
              </a:path>
            </a:pathLst>
          </a:custGeom>
          <a:solidFill>
            <a:srgbClr val="7E93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" name="Freeform 1591"/>
          <p:cNvSpPr>
            <a:spLocks/>
          </p:cNvSpPr>
          <p:nvPr/>
        </p:nvSpPr>
        <p:spPr bwMode="auto">
          <a:xfrm>
            <a:off x="4929297" y="4982348"/>
            <a:ext cx="246062" cy="17463"/>
          </a:xfrm>
          <a:custGeom>
            <a:avLst/>
            <a:gdLst>
              <a:gd name="T0" fmla="*/ 0 w 84"/>
              <a:gd name="T1" fmla="*/ 2147483647 h 9"/>
              <a:gd name="T2" fmla="*/ 2147483647 w 84"/>
              <a:gd name="T3" fmla="*/ 2147483647 h 9"/>
              <a:gd name="T4" fmla="*/ 2147483647 w 84"/>
              <a:gd name="T5" fmla="*/ 2147483647 h 9"/>
              <a:gd name="T6" fmla="*/ 2147483647 w 84"/>
              <a:gd name="T7" fmla="*/ 0 h 9"/>
              <a:gd name="T8" fmla="*/ 2147483647 w 84"/>
              <a:gd name="T9" fmla="*/ 2147483647 h 9"/>
              <a:gd name="T10" fmla="*/ 2147483647 w 84"/>
              <a:gd name="T11" fmla="*/ 2147483647 h 9"/>
              <a:gd name="T12" fmla="*/ 2147483647 w 84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"/>
              <a:gd name="T22" fmla="*/ 0 h 9"/>
              <a:gd name="T23" fmla="*/ 84 w 84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" h="9">
                <a:moveTo>
                  <a:pt x="0" y="8"/>
                </a:moveTo>
                <a:cubicBezTo>
                  <a:pt x="7" y="5"/>
                  <a:pt x="15" y="9"/>
                  <a:pt x="22" y="7"/>
                </a:cubicBezTo>
                <a:cubicBezTo>
                  <a:pt x="30" y="5"/>
                  <a:pt x="37" y="1"/>
                  <a:pt x="45" y="1"/>
                </a:cubicBezTo>
                <a:cubicBezTo>
                  <a:pt x="49" y="1"/>
                  <a:pt x="52" y="0"/>
                  <a:pt x="56" y="0"/>
                </a:cubicBezTo>
                <a:cubicBezTo>
                  <a:pt x="60" y="0"/>
                  <a:pt x="62" y="1"/>
                  <a:pt x="66" y="1"/>
                </a:cubicBezTo>
                <a:cubicBezTo>
                  <a:pt x="70" y="1"/>
                  <a:pt x="73" y="0"/>
                  <a:pt x="77" y="2"/>
                </a:cubicBezTo>
                <a:cubicBezTo>
                  <a:pt x="80" y="3"/>
                  <a:pt x="80" y="4"/>
                  <a:pt x="84" y="3"/>
                </a:cubicBezTo>
              </a:path>
            </a:pathLst>
          </a:custGeom>
          <a:noFill/>
          <a:ln w="635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8" name="Freeform 1592"/>
          <p:cNvSpPr>
            <a:spLocks/>
          </p:cNvSpPr>
          <p:nvPr/>
        </p:nvSpPr>
        <p:spPr bwMode="auto">
          <a:xfrm>
            <a:off x="4867385" y="4996636"/>
            <a:ext cx="30163" cy="3175"/>
          </a:xfrm>
          <a:custGeom>
            <a:avLst/>
            <a:gdLst>
              <a:gd name="T0" fmla="*/ 0 w 10"/>
              <a:gd name="T1" fmla="*/ 0 h 2"/>
              <a:gd name="T2" fmla="*/ 2147483647 w 10"/>
              <a:gd name="T3" fmla="*/ 2147483647 h 2"/>
              <a:gd name="T4" fmla="*/ 0 60000 65536"/>
              <a:gd name="T5" fmla="*/ 0 60000 65536"/>
              <a:gd name="T6" fmla="*/ 0 w 10"/>
              <a:gd name="T7" fmla="*/ 0 h 2"/>
              <a:gd name="T8" fmla="*/ 10 w 10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2">
                <a:moveTo>
                  <a:pt x="0" y="0"/>
                </a:moveTo>
                <a:cubicBezTo>
                  <a:pt x="3" y="1"/>
                  <a:pt x="7" y="0"/>
                  <a:pt x="10" y="2"/>
                </a:cubicBezTo>
              </a:path>
            </a:pathLst>
          </a:custGeom>
          <a:noFill/>
          <a:ln w="635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9" name="Freeform 1593"/>
          <p:cNvSpPr>
            <a:spLocks/>
          </p:cNvSpPr>
          <p:nvPr/>
        </p:nvSpPr>
        <p:spPr bwMode="auto">
          <a:xfrm>
            <a:off x="5184885" y="4988698"/>
            <a:ext cx="22225" cy="9525"/>
          </a:xfrm>
          <a:custGeom>
            <a:avLst/>
            <a:gdLst>
              <a:gd name="T0" fmla="*/ 0 w 8"/>
              <a:gd name="T1" fmla="*/ 2147483647 h 5"/>
              <a:gd name="T2" fmla="*/ 2147483647 w 8"/>
              <a:gd name="T3" fmla="*/ 2147483647 h 5"/>
              <a:gd name="T4" fmla="*/ 0 60000 65536"/>
              <a:gd name="T5" fmla="*/ 0 60000 65536"/>
              <a:gd name="T6" fmla="*/ 0 w 8"/>
              <a:gd name="T7" fmla="*/ 0 h 5"/>
              <a:gd name="T8" fmla="*/ 8 w 8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5">
                <a:moveTo>
                  <a:pt x="0" y="3"/>
                </a:moveTo>
                <a:cubicBezTo>
                  <a:pt x="4" y="0"/>
                  <a:pt x="6" y="2"/>
                  <a:pt x="8" y="5"/>
                </a:cubicBezTo>
              </a:path>
            </a:pathLst>
          </a:custGeom>
          <a:noFill/>
          <a:ln w="635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0" name="Freeform 1594"/>
          <p:cNvSpPr>
            <a:spLocks/>
          </p:cNvSpPr>
          <p:nvPr/>
        </p:nvSpPr>
        <p:spPr bwMode="auto">
          <a:xfrm>
            <a:off x="4916597" y="4947423"/>
            <a:ext cx="273050" cy="42863"/>
          </a:xfrm>
          <a:custGeom>
            <a:avLst/>
            <a:gdLst>
              <a:gd name="T0" fmla="*/ 2147483647 w 93"/>
              <a:gd name="T1" fmla="*/ 2147483647 h 22"/>
              <a:gd name="T2" fmla="*/ 2147483647 w 93"/>
              <a:gd name="T3" fmla="*/ 2147483647 h 22"/>
              <a:gd name="T4" fmla="*/ 2147483647 w 93"/>
              <a:gd name="T5" fmla="*/ 2147483647 h 22"/>
              <a:gd name="T6" fmla="*/ 2147483647 w 93"/>
              <a:gd name="T7" fmla="*/ 2147483647 h 22"/>
              <a:gd name="T8" fmla="*/ 2147483647 w 93"/>
              <a:gd name="T9" fmla="*/ 2147483647 h 22"/>
              <a:gd name="T10" fmla="*/ 2147483647 w 93"/>
              <a:gd name="T11" fmla="*/ 2147483647 h 22"/>
              <a:gd name="T12" fmla="*/ 2147483647 w 93"/>
              <a:gd name="T13" fmla="*/ 2147483647 h 22"/>
              <a:gd name="T14" fmla="*/ 2147483647 w 93"/>
              <a:gd name="T15" fmla="*/ 2147483647 h 22"/>
              <a:gd name="T16" fmla="*/ 2147483647 w 93"/>
              <a:gd name="T17" fmla="*/ 2147483647 h 22"/>
              <a:gd name="T18" fmla="*/ 2147483647 w 93"/>
              <a:gd name="T19" fmla="*/ 2147483647 h 22"/>
              <a:gd name="T20" fmla="*/ 2147483647 w 93"/>
              <a:gd name="T21" fmla="*/ 2147483647 h 22"/>
              <a:gd name="T22" fmla="*/ 2147483647 w 93"/>
              <a:gd name="T23" fmla="*/ 2147483647 h 22"/>
              <a:gd name="T24" fmla="*/ 2147483647 w 93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"/>
              <a:gd name="T40" fmla="*/ 0 h 22"/>
              <a:gd name="T41" fmla="*/ 93 w 93"/>
              <a:gd name="T42" fmla="*/ 22 h 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" h="22">
                <a:moveTo>
                  <a:pt x="1" y="7"/>
                </a:moveTo>
                <a:cubicBezTo>
                  <a:pt x="0" y="9"/>
                  <a:pt x="0" y="17"/>
                  <a:pt x="3" y="18"/>
                </a:cubicBezTo>
                <a:cubicBezTo>
                  <a:pt x="4" y="19"/>
                  <a:pt x="7" y="18"/>
                  <a:pt x="8" y="18"/>
                </a:cubicBezTo>
                <a:cubicBezTo>
                  <a:pt x="10" y="18"/>
                  <a:pt x="11" y="20"/>
                  <a:pt x="13" y="20"/>
                </a:cubicBezTo>
                <a:cubicBezTo>
                  <a:pt x="20" y="22"/>
                  <a:pt x="27" y="15"/>
                  <a:pt x="35" y="15"/>
                </a:cubicBezTo>
                <a:cubicBezTo>
                  <a:pt x="43" y="15"/>
                  <a:pt x="51" y="14"/>
                  <a:pt x="59" y="13"/>
                </a:cubicBezTo>
                <a:cubicBezTo>
                  <a:pt x="65" y="13"/>
                  <a:pt x="71" y="14"/>
                  <a:pt x="77" y="15"/>
                </a:cubicBezTo>
                <a:cubicBezTo>
                  <a:pt x="82" y="15"/>
                  <a:pt x="86" y="13"/>
                  <a:pt x="89" y="18"/>
                </a:cubicBezTo>
                <a:cubicBezTo>
                  <a:pt x="93" y="9"/>
                  <a:pt x="86" y="9"/>
                  <a:pt x="80" y="8"/>
                </a:cubicBezTo>
                <a:cubicBezTo>
                  <a:pt x="69" y="7"/>
                  <a:pt x="60" y="3"/>
                  <a:pt x="50" y="3"/>
                </a:cubicBezTo>
                <a:cubicBezTo>
                  <a:pt x="39" y="3"/>
                  <a:pt x="29" y="0"/>
                  <a:pt x="18" y="4"/>
                </a:cubicBezTo>
                <a:cubicBezTo>
                  <a:pt x="15" y="6"/>
                  <a:pt x="13" y="7"/>
                  <a:pt x="9" y="8"/>
                </a:cubicBezTo>
                <a:cubicBezTo>
                  <a:pt x="6" y="8"/>
                  <a:pt x="3" y="7"/>
                  <a:pt x="1" y="9"/>
                </a:cubicBezTo>
              </a:path>
            </a:pathLst>
          </a:custGeom>
          <a:solidFill>
            <a:srgbClr val="7069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1" name="Freeform 1595"/>
          <p:cNvSpPr>
            <a:spLocks/>
          </p:cNvSpPr>
          <p:nvPr/>
        </p:nvSpPr>
        <p:spPr bwMode="auto">
          <a:xfrm>
            <a:off x="4919772" y="4947423"/>
            <a:ext cx="258762" cy="30163"/>
          </a:xfrm>
          <a:custGeom>
            <a:avLst/>
            <a:gdLst>
              <a:gd name="T0" fmla="*/ 2147483647 w 88"/>
              <a:gd name="T1" fmla="*/ 2147483647 h 15"/>
              <a:gd name="T2" fmla="*/ 2147483647 w 88"/>
              <a:gd name="T3" fmla="*/ 2147483647 h 15"/>
              <a:gd name="T4" fmla="*/ 2147483647 w 88"/>
              <a:gd name="T5" fmla="*/ 2147483647 h 15"/>
              <a:gd name="T6" fmla="*/ 2147483647 w 88"/>
              <a:gd name="T7" fmla="*/ 2147483647 h 15"/>
              <a:gd name="T8" fmla="*/ 2147483647 w 88"/>
              <a:gd name="T9" fmla="*/ 2147483647 h 15"/>
              <a:gd name="T10" fmla="*/ 2147483647 w 88"/>
              <a:gd name="T11" fmla="*/ 2147483647 h 15"/>
              <a:gd name="T12" fmla="*/ 2147483647 w 88"/>
              <a:gd name="T13" fmla="*/ 2147483647 h 15"/>
              <a:gd name="T14" fmla="*/ 2147483647 w 88"/>
              <a:gd name="T15" fmla="*/ 0 h 15"/>
              <a:gd name="T16" fmla="*/ 2147483647 w 88"/>
              <a:gd name="T17" fmla="*/ 2147483647 h 15"/>
              <a:gd name="T18" fmla="*/ 2147483647 w 88"/>
              <a:gd name="T19" fmla="*/ 2147483647 h 15"/>
              <a:gd name="T20" fmla="*/ 2147483647 w 8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8"/>
              <a:gd name="T34" fmla="*/ 0 h 15"/>
              <a:gd name="T35" fmla="*/ 88 w 8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8" h="15">
                <a:moveTo>
                  <a:pt x="3" y="8"/>
                </a:moveTo>
                <a:cubicBezTo>
                  <a:pt x="0" y="7"/>
                  <a:pt x="0" y="11"/>
                  <a:pt x="3" y="12"/>
                </a:cubicBezTo>
                <a:cubicBezTo>
                  <a:pt x="5" y="12"/>
                  <a:pt x="12" y="12"/>
                  <a:pt x="15" y="12"/>
                </a:cubicBezTo>
                <a:cubicBezTo>
                  <a:pt x="19" y="12"/>
                  <a:pt x="22" y="10"/>
                  <a:pt x="25" y="9"/>
                </a:cubicBezTo>
                <a:cubicBezTo>
                  <a:pt x="30" y="8"/>
                  <a:pt x="35" y="9"/>
                  <a:pt x="39" y="8"/>
                </a:cubicBezTo>
                <a:cubicBezTo>
                  <a:pt x="56" y="6"/>
                  <a:pt x="72" y="10"/>
                  <a:pt x="88" y="15"/>
                </a:cubicBezTo>
                <a:cubicBezTo>
                  <a:pt x="85" y="8"/>
                  <a:pt x="76" y="10"/>
                  <a:pt x="70" y="7"/>
                </a:cubicBezTo>
                <a:cubicBezTo>
                  <a:pt x="64" y="3"/>
                  <a:pt x="57" y="1"/>
                  <a:pt x="49" y="0"/>
                </a:cubicBezTo>
                <a:cubicBezTo>
                  <a:pt x="42" y="0"/>
                  <a:pt x="34" y="0"/>
                  <a:pt x="27" y="1"/>
                </a:cubicBezTo>
                <a:cubicBezTo>
                  <a:pt x="23" y="1"/>
                  <a:pt x="20" y="2"/>
                  <a:pt x="16" y="3"/>
                </a:cubicBezTo>
                <a:cubicBezTo>
                  <a:pt x="12" y="5"/>
                  <a:pt x="9" y="6"/>
                  <a:pt x="5" y="6"/>
                </a:cubicBezTo>
              </a:path>
            </a:pathLst>
          </a:custGeom>
          <a:solidFill>
            <a:srgbClr val="87A7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2" name="Freeform 1597"/>
          <p:cNvSpPr>
            <a:spLocks/>
          </p:cNvSpPr>
          <p:nvPr/>
        </p:nvSpPr>
        <p:spPr bwMode="auto">
          <a:xfrm>
            <a:off x="5249972" y="5336360"/>
            <a:ext cx="19050" cy="6350"/>
          </a:xfrm>
          <a:custGeom>
            <a:avLst/>
            <a:gdLst>
              <a:gd name="T0" fmla="*/ 0 w 7"/>
              <a:gd name="T1" fmla="*/ 2147483647 h 3"/>
              <a:gd name="T2" fmla="*/ 2147483647 w 7"/>
              <a:gd name="T3" fmla="*/ 2147483647 h 3"/>
              <a:gd name="T4" fmla="*/ 2147483647 w 7"/>
              <a:gd name="T5" fmla="*/ 0 h 3"/>
              <a:gd name="T6" fmla="*/ 0 60000 65536"/>
              <a:gd name="T7" fmla="*/ 0 60000 65536"/>
              <a:gd name="T8" fmla="*/ 0 60000 65536"/>
              <a:gd name="T9" fmla="*/ 0 w 7"/>
              <a:gd name="T10" fmla="*/ 0 h 3"/>
              <a:gd name="T11" fmla="*/ 7 w 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3">
                <a:moveTo>
                  <a:pt x="0" y="3"/>
                </a:moveTo>
                <a:cubicBezTo>
                  <a:pt x="4" y="2"/>
                  <a:pt x="6" y="2"/>
                  <a:pt x="7" y="1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noFill/>
          <a:ln w="3175" cap="rnd">
            <a:solidFill>
              <a:srgbClr val="87888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3" name="Freeform 1603"/>
          <p:cNvSpPr>
            <a:spLocks/>
          </p:cNvSpPr>
          <p:nvPr/>
        </p:nvSpPr>
        <p:spPr bwMode="auto">
          <a:xfrm>
            <a:off x="4861034" y="3707586"/>
            <a:ext cx="407988" cy="2236787"/>
          </a:xfrm>
          <a:custGeom>
            <a:avLst/>
            <a:gdLst>
              <a:gd name="T0" fmla="*/ 0 w 139"/>
              <a:gd name="T1" fmla="*/ 0 h 1147"/>
              <a:gd name="T2" fmla="*/ 0 w 139"/>
              <a:gd name="T3" fmla="*/ 2147483647 h 1147"/>
              <a:gd name="T4" fmla="*/ 2147483647 w 139"/>
              <a:gd name="T5" fmla="*/ 2147483647 h 1147"/>
              <a:gd name="T6" fmla="*/ 2147483647 w 139"/>
              <a:gd name="T7" fmla="*/ 2147483647 h 1147"/>
              <a:gd name="T8" fmla="*/ 2147483647 w 139"/>
              <a:gd name="T9" fmla="*/ 0 h 1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"/>
              <a:gd name="T16" fmla="*/ 0 h 1147"/>
              <a:gd name="T17" fmla="*/ 139 w 139"/>
              <a:gd name="T18" fmla="*/ 1147 h 1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" h="1147">
                <a:moveTo>
                  <a:pt x="0" y="0"/>
                </a:moveTo>
                <a:cubicBezTo>
                  <a:pt x="0" y="1093"/>
                  <a:pt x="0" y="1093"/>
                  <a:pt x="0" y="1093"/>
                </a:cubicBezTo>
                <a:cubicBezTo>
                  <a:pt x="0" y="1132"/>
                  <a:pt x="31" y="1147"/>
                  <a:pt x="70" y="1147"/>
                </a:cubicBezTo>
                <a:cubicBezTo>
                  <a:pt x="108" y="1147"/>
                  <a:pt x="139" y="1132"/>
                  <a:pt x="139" y="1093"/>
                </a:cubicBezTo>
                <a:cubicBezTo>
                  <a:pt x="139" y="0"/>
                  <a:pt x="139" y="0"/>
                  <a:pt x="139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4" name="Freeform 1604"/>
          <p:cNvSpPr>
            <a:spLocks/>
          </p:cNvSpPr>
          <p:nvPr/>
        </p:nvSpPr>
        <p:spPr bwMode="auto">
          <a:xfrm>
            <a:off x="4872147" y="3729810"/>
            <a:ext cx="385762" cy="290512"/>
          </a:xfrm>
          <a:custGeom>
            <a:avLst/>
            <a:gdLst>
              <a:gd name="T0" fmla="*/ 2147483647 w 131"/>
              <a:gd name="T1" fmla="*/ 2147483647 h 149"/>
              <a:gd name="T2" fmla="*/ 2147483647 w 131"/>
              <a:gd name="T3" fmla="*/ 2147483647 h 149"/>
              <a:gd name="T4" fmla="*/ 2147483647 w 131"/>
              <a:gd name="T5" fmla="*/ 2147483647 h 149"/>
              <a:gd name="T6" fmla="*/ 2147483647 w 131"/>
              <a:gd name="T7" fmla="*/ 0 h 149"/>
              <a:gd name="T8" fmla="*/ 0 w 131"/>
              <a:gd name="T9" fmla="*/ 2147483647 h 149"/>
              <a:gd name="T10" fmla="*/ 0 w 131"/>
              <a:gd name="T11" fmla="*/ 2147483647 h 149"/>
              <a:gd name="T12" fmla="*/ 2147483647 w 131"/>
              <a:gd name="T13" fmla="*/ 2147483647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"/>
              <a:gd name="T22" fmla="*/ 0 h 149"/>
              <a:gd name="T23" fmla="*/ 131 w 131"/>
              <a:gd name="T24" fmla="*/ 149 h 1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" h="149">
                <a:moveTo>
                  <a:pt x="66" y="149"/>
                </a:moveTo>
                <a:cubicBezTo>
                  <a:pt x="100" y="149"/>
                  <a:pt x="128" y="147"/>
                  <a:pt x="131" y="143"/>
                </a:cubicBezTo>
                <a:cubicBezTo>
                  <a:pt x="131" y="5"/>
                  <a:pt x="131" y="5"/>
                  <a:pt x="131" y="5"/>
                </a:cubicBezTo>
                <a:cubicBezTo>
                  <a:pt x="120" y="2"/>
                  <a:pt x="95" y="0"/>
                  <a:pt x="66" y="0"/>
                </a:cubicBezTo>
                <a:cubicBezTo>
                  <a:pt x="37" y="0"/>
                  <a:pt x="11" y="2"/>
                  <a:pt x="0" y="5"/>
                </a:cubicBezTo>
                <a:cubicBezTo>
                  <a:pt x="0" y="143"/>
                  <a:pt x="0" y="143"/>
                  <a:pt x="0" y="143"/>
                </a:cubicBezTo>
                <a:cubicBezTo>
                  <a:pt x="2" y="146"/>
                  <a:pt x="31" y="149"/>
                  <a:pt x="66" y="149"/>
                </a:cubicBezTo>
                <a:close/>
              </a:path>
            </a:pathLst>
          </a:custGeom>
          <a:solidFill>
            <a:srgbClr val="ECA58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5" name="Freeform 1605"/>
          <p:cNvSpPr>
            <a:spLocks/>
          </p:cNvSpPr>
          <p:nvPr/>
        </p:nvSpPr>
        <p:spPr bwMode="auto">
          <a:xfrm>
            <a:off x="4884848" y="3761560"/>
            <a:ext cx="187325" cy="57150"/>
          </a:xfrm>
          <a:custGeom>
            <a:avLst/>
            <a:gdLst>
              <a:gd name="T0" fmla="*/ 0 w 64"/>
              <a:gd name="T1" fmla="*/ 2147483647 h 29"/>
              <a:gd name="T2" fmla="*/ 0 w 64"/>
              <a:gd name="T3" fmla="*/ 0 h 29"/>
              <a:gd name="T4" fmla="*/ 2147483647 w 64"/>
              <a:gd name="T5" fmla="*/ 2147483647 h 29"/>
              <a:gd name="T6" fmla="*/ 2147483647 w 64"/>
              <a:gd name="T7" fmla="*/ 2147483647 h 29"/>
              <a:gd name="T8" fmla="*/ 0 w 64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29"/>
              <a:gd name="T17" fmla="*/ 64 w 64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29">
                <a:moveTo>
                  <a:pt x="0" y="29"/>
                </a:moveTo>
                <a:cubicBezTo>
                  <a:pt x="0" y="0"/>
                  <a:pt x="0" y="0"/>
                  <a:pt x="0" y="0"/>
                </a:cubicBezTo>
                <a:cubicBezTo>
                  <a:pt x="15" y="2"/>
                  <a:pt x="48" y="4"/>
                  <a:pt x="64" y="3"/>
                </a:cubicBezTo>
                <a:cubicBezTo>
                  <a:pt x="53" y="7"/>
                  <a:pt x="15" y="9"/>
                  <a:pt x="8" y="9"/>
                </a:cubicBezTo>
                <a:cubicBezTo>
                  <a:pt x="1" y="10"/>
                  <a:pt x="1" y="18"/>
                  <a:pt x="0" y="29"/>
                </a:cubicBezTo>
                <a:close/>
              </a:path>
            </a:pathLst>
          </a:custGeom>
          <a:solidFill>
            <a:srgbClr val="E37C5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" name="Freeform 1606"/>
          <p:cNvSpPr>
            <a:spLocks/>
          </p:cNvSpPr>
          <p:nvPr/>
        </p:nvSpPr>
        <p:spPr bwMode="auto">
          <a:xfrm>
            <a:off x="4975334" y="3761560"/>
            <a:ext cx="268288" cy="254000"/>
          </a:xfrm>
          <a:custGeom>
            <a:avLst/>
            <a:gdLst>
              <a:gd name="T0" fmla="*/ 0 w 91"/>
              <a:gd name="T1" fmla="*/ 2147483647 h 130"/>
              <a:gd name="T2" fmla="*/ 2147483647 w 91"/>
              <a:gd name="T3" fmla="*/ 2147483647 h 130"/>
              <a:gd name="T4" fmla="*/ 2147483647 w 91"/>
              <a:gd name="T5" fmla="*/ 0 h 130"/>
              <a:gd name="T6" fmla="*/ 2147483647 w 91"/>
              <a:gd name="T7" fmla="*/ 2147483647 h 130"/>
              <a:gd name="T8" fmla="*/ 0 w 91"/>
              <a:gd name="T9" fmla="*/ 2147483647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130"/>
              <a:gd name="T17" fmla="*/ 91 w 91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130">
                <a:moveTo>
                  <a:pt x="0" y="128"/>
                </a:moveTo>
                <a:cubicBezTo>
                  <a:pt x="20" y="130"/>
                  <a:pt x="79" y="129"/>
                  <a:pt x="91" y="123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13"/>
                  <a:pt x="91" y="78"/>
                  <a:pt x="66" y="102"/>
                </a:cubicBezTo>
                <a:cubicBezTo>
                  <a:pt x="41" y="127"/>
                  <a:pt x="0" y="128"/>
                  <a:pt x="0" y="128"/>
                </a:cubicBezTo>
                <a:close/>
              </a:path>
            </a:pathLst>
          </a:custGeom>
          <a:solidFill>
            <a:srgbClr val="E37C5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" name="Freeform 1607"/>
          <p:cNvSpPr>
            <a:spLocks/>
          </p:cNvSpPr>
          <p:nvPr/>
        </p:nvSpPr>
        <p:spPr bwMode="auto">
          <a:xfrm>
            <a:off x="4872147" y="3729810"/>
            <a:ext cx="385762" cy="290512"/>
          </a:xfrm>
          <a:custGeom>
            <a:avLst/>
            <a:gdLst>
              <a:gd name="T0" fmla="*/ 2147483647 w 131"/>
              <a:gd name="T1" fmla="*/ 2147483647 h 149"/>
              <a:gd name="T2" fmla="*/ 2147483647 w 131"/>
              <a:gd name="T3" fmla="*/ 2147483647 h 149"/>
              <a:gd name="T4" fmla="*/ 2147483647 w 131"/>
              <a:gd name="T5" fmla="*/ 2147483647 h 149"/>
              <a:gd name="T6" fmla="*/ 2147483647 w 131"/>
              <a:gd name="T7" fmla="*/ 0 h 149"/>
              <a:gd name="T8" fmla="*/ 0 w 131"/>
              <a:gd name="T9" fmla="*/ 2147483647 h 149"/>
              <a:gd name="T10" fmla="*/ 0 w 131"/>
              <a:gd name="T11" fmla="*/ 2147483647 h 149"/>
              <a:gd name="T12" fmla="*/ 2147483647 w 131"/>
              <a:gd name="T13" fmla="*/ 2147483647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"/>
              <a:gd name="T22" fmla="*/ 0 h 149"/>
              <a:gd name="T23" fmla="*/ 131 w 131"/>
              <a:gd name="T24" fmla="*/ 149 h 1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" h="149">
                <a:moveTo>
                  <a:pt x="66" y="149"/>
                </a:moveTo>
                <a:cubicBezTo>
                  <a:pt x="100" y="149"/>
                  <a:pt x="128" y="147"/>
                  <a:pt x="131" y="143"/>
                </a:cubicBezTo>
                <a:cubicBezTo>
                  <a:pt x="131" y="5"/>
                  <a:pt x="131" y="5"/>
                  <a:pt x="131" y="5"/>
                </a:cubicBezTo>
                <a:cubicBezTo>
                  <a:pt x="120" y="2"/>
                  <a:pt x="95" y="0"/>
                  <a:pt x="66" y="0"/>
                </a:cubicBezTo>
                <a:cubicBezTo>
                  <a:pt x="37" y="0"/>
                  <a:pt x="11" y="2"/>
                  <a:pt x="0" y="5"/>
                </a:cubicBezTo>
                <a:cubicBezTo>
                  <a:pt x="0" y="143"/>
                  <a:pt x="0" y="143"/>
                  <a:pt x="0" y="143"/>
                </a:cubicBezTo>
                <a:cubicBezTo>
                  <a:pt x="2" y="146"/>
                  <a:pt x="31" y="149"/>
                  <a:pt x="66" y="149"/>
                </a:cubicBezTo>
                <a:close/>
              </a:path>
            </a:pathLst>
          </a:custGeom>
          <a:noFill/>
          <a:ln w="6350" cap="rnd">
            <a:solidFill>
              <a:srgbClr val="87888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8" name="Freeform 1608"/>
          <p:cNvSpPr>
            <a:spLocks/>
          </p:cNvSpPr>
          <p:nvPr/>
        </p:nvSpPr>
        <p:spPr bwMode="auto">
          <a:xfrm>
            <a:off x="4892784" y="3810773"/>
            <a:ext cx="147638" cy="2271713"/>
          </a:xfrm>
          <a:custGeom>
            <a:avLst/>
            <a:gdLst>
              <a:gd name="T0" fmla="*/ 2147483647 w 50"/>
              <a:gd name="T1" fmla="*/ 2147483647 h 1164"/>
              <a:gd name="T2" fmla="*/ 2147483647 w 50"/>
              <a:gd name="T3" fmla="*/ 2147483647 h 1164"/>
              <a:gd name="T4" fmla="*/ 2147483647 w 50"/>
              <a:gd name="T5" fmla="*/ 2147483647 h 1164"/>
              <a:gd name="T6" fmla="*/ 2147483647 w 50"/>
              <a:gd name="T7" fmla="*/ 0 h 1164"/>
              <a:gd name="T8" fmla="*/ 2147483647 w 50"/>
              <a:gd name="T9" fmla="*/ 2147483647 h 1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164"/>
              <a:gd name="T17" fmla="*/ 50 w 50"/>
              <a:gd name="T18" fmla="*/ 1164 h 1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164">
                <a:moveTo>
                  <a:pt x="14" y="1029"/>
                </a:moveTo>
                <a:cubicBezTo>
                  <a:pt x="14" y="1060"/>
                  <a:pt x="35" y="1066"/>
                  <a:pt x="50" y="1069"/>
                </a:cubicBezTo>
                <a:cubicBezTo>
                  <a:pt x="0" y="1071"/>
                  <a:pt x="4" y="1065"/>
                  <a:pt x="4" y="880"/>
                </a:cubicBezTo>
                <a:cubicBezTo>
                  <a:pt x="4" y="0"/>
                  <a:pt x="4" y="0"/>
                  <a:pt x="4" y="0"/>
                </a:cubicBezTo>
                <a:cubicBezTo>
                  <a:pt x="13" y="1164"/>
                  <a:pt x="14" y="840"/>
                  <a:pt x="14" y="102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9" name="Freeform 1609"/>
          <p:cNvSpPr>
            <a:spLocks/>
          </p:cNvSpPr>
          <p:nvPr/>
        </p:nvSpPr>
        <p:spPr bwMode="auto">
          <a:xfrm>
            <a:off x="5065822" y="3615511"/>
            <a:ext cx="158750" cy="2314575"/>
          </a:xfrm>
          <a:custGeom>
            <a:avLst/>
            <a:gdLst>
              <a:gd name="T0" fmla="*/ 2147483647 w 54"/>
              <a:gd name="T1" fmla="*/ 2147483647 h 1186"/>
              <a:gd name="T2" fmla="*/ 2147483647 w 54"/>
              <a:gd name="T3" fmla="*/ 2147483647 h 1186"/>
              <a:gd name="T4" fmla="*/ 2147483647 w 54"/>
              <a:gd name="T5" fmla="*/ 2147483647 h 1186"/>
              <a:gd name="T6" fmla="*/ 2147483647 w 54"/>
              <a:gd name="T7" fmla="*/ 2147483647 h 1186"/>
              <a:gd name="T8" fmla="*/ 2147483647 w 54"/>
              <a:gd name="T9" fmla="*/ 2147483647 h 1186"/>
              <a:gd name="T10" fmla="*/ 2147483647 w 54"/>
              <a:gd name="T11" fmla="*/ 2147483647 h 1186"/>
              <a:gd name="T12" fmla="*/ 2147483647 w 54"/>
              <a:gd name="T13" fmla="*/ 2147483647 h 1186"/>
              <a:gd name="T14" fmla="*/ 0 w 54"/>
              <a:gd name="T15" fmla="*/ 2147483647 h 11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"/>
              <a:gd name="T25" fmla="*/ 0 h 1186"/>
              <a:gd name="T26" fmla="*/ 54 w 54"/>
              <a:gd name="T27" fmla="*/ 1186 h 11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" h="1186">
                <a:moveTo>
                  <a:pt x="1" y="1186"/>
                </a:moveTo>
                <a:cubicBezTo>
                  <a:pt x="22" y="1186"/>
                  <a:pt x="54" y="1167"/>
                  <a:pt x="54" y="1148"/>
                </a:cubicBezTo>
                <a:cubicBezTo>
                  <a:pt x="54" y="1004"/>
                  <a:pt x="54" y="0"/>
                  <a:pt x="54" y="92"/>
                </a:cubicBezTo>
                <a:cubicBezTo>
                  <a:pt x="50" y="293"/>
                  <a:pt x="50" y="293"/>
                  <a:pt x="50" y="293"/>
                </a:cubicBezTo>
                <a:cubicBezTo>
                  <a:pt x="50" y="976"/>
                  <a:pt x="50" y="976"/>
                  <a:pt x="50" y="976"/>
                </a:cubicBezTo>
                <a:cubicBezTo>
                  <a:pt x="50" y="1022"/>
                  <a:pt x="50" y="1059"/>
                  <a:pt x="50" y="1088"/>
                </a:cubicBezTo>
                <a:cubicBezTo>
                  <a:pt x="49" y="1098"/>
                  <a:pt x="49" y="1139"/>
                  <a:pt x="47" y="1146"/>
                </a:cubicBezTo>
                <a:cubicBezTo>
                  <a:pt x="38" y="1183"/>
                  <a:pt x="14" y="1182"/>
                  <a:pt x="0" y="118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0" name="Freeform 1610"/>
          <p:cNvSpPr>
            <a:spLocks/>
          </p:cNvSpPr>
          <p:nvPr/>
        </p:nvSpPr>
        <p:spPr bwMode="auto">
          <a:xfrm>
            <a:off x="4848335" y="3601223"/>
            <a:ext cx="434975" cy="155575"/>
          </a:xfrm>
          <a:custGeom>
            <a:avLst/>
            <a:gdLst>
              <a:gd name="T0" fmla="*/ 2147483647 w 148"/>
              <a:gd name="T1" fmla="*/ 2147483647 h 80"/>
              <a:gd name="T2" fmla="*/ 2147483647 w 148"/>
              <a:gd name="T3" fmla="*/ 2147483647 h 80"/>
              <a:gd name="T4" fmla="*/ 2147483647 w 148"/>
              <a:gd name="T5" fmla="*/ 0 h 80"/>
              <a:gd name="T6" fmla="*/ 0 w 148"/>
              <a:gd name="T7" fmla="*/ 2147483647 h 80"/>
              <a:gd name="T8" fmla="*/ 0 w 148"/>
              <a:gd name="T9" fmla="*/ 2147483647 h 80"/>
              <a:gd name="T10" fmla="*/ 0 w 148"/>
              <a:gd name="T11" fmla="*/ 2147483647 h 80"/>
              <a:gd name="T12" fmla="*/ 2147483647 w 148"/>
              <a:gd name="T13" fmla="*/ 2147483647 h 80"/>
              <a:gd name="T14" fmla="*/ 2147483647 w 148"/>
              <a:gd name="T15" fmla="*/ 2147483647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"/>
              <a:gd name="T25" fmla="*/ 0 h 80"/>
              <a:gd name="T26" fmla="*/ 148 w 148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" h="80">
                <a:moveTo>
                  <a:pt x="148" y="73"/>
                </a:moveTo>
                <a:cubicBezTo>
                  <a:pt x="148" y="7"/>
                  <a:pt x="148" y="7"/>
                  <a:pt x="148" y="7"/>
                </a:cubicBezTo>
                <a:cubicBezTo>
                  <a:pt x="148" y="3"/>
                  <a:pt x="115" y="0"/>
                  <a:pt x="74" y="0"/>
                </a:cubicBezTo>
                <a:cubicBezTo>
                  <a:pt x="33" y="0"/>
                  <a:pt x="0" y="3"/>
                  <a:pt x="0" y="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7"/>
                  <a:pt x="33" y="80"/>
                  <a:pt x="74" y="80"/>
                </a:cubicBezTo>
                <a:cubicBezTo>
                  <a:pt x="115" y="80"/>
                  <a:pt x="148" y="77"/>
                  <a:pt x="148" y="73"/>
                </a:cubicBezTo>
              </a:path>
            </a:pathLst>
          </a:custGeom>
          <a:solidFill>
            <a:srgbClr val="E4836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1" name="Freeform 1611"/>
          <p:cNvSpPr>
            <a:spLocks/>
          </p:cNvSpPr>
          <p:nvPr/>
        </p:nvSpPr>
        <p:spPr bwMode="auto">
          <a:xfrm>
            <a:off x="4848335" y="3601222"/>
            <a:ext cx="434975" cy="26988"/>
          </a:xfrm>
          <a:custGeom>
            <a:avLst/>
            <a:gdLst>
              <a:gd name="T0" fmla="*/ 2147483647 w 148"/>
              <a:gd name="T1" fmla="*/ 2147483647 h 14"/>
              <a:gd name="T2" fmla="*/ 2147483647 w 148"/>
              <a:gd name="T3" fmla="*/ 0 h 14"/>
              <a:gd name="T4" fmla="*/ 0 w 148"/>
              <a:gd name="T5" fmla="*/ 2147483647 h 14"/>
              <a:gd name="T6" fmla="*/ 0 w 148"/>
              <a:gd name="T7" fmla="*/ 2147483647 h 14"/>
              <a:gd name="T8" fmla="*/ 2147483647 w 148"/>
              <a:gd name="T9" fmla="*/ 2147483647 h 14"/>
              <a:gd name="T10" fmla="*/ 2147483647 w 148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"/>
              <a:gd name="T19" fmla="*/ 0 h 14"/>
              <a:gd name="T20" fmla="*/ 148 w 148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" h="14">
                <a:moveTo>
                  <a:pt x="148" y="7"/>
                </a:moveTo>
                <a:cubicBezTo>
                  <a:pt x="148" y="3"/>
                  <a:pt x="115" y="0"/>
                  <a:pt x="74" y="0"/>
                </a:cubicBezTo>
                <a:cubicBezTo>
                  <a:pt x="33" y="0"/>
                  <a:pt x="0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33" y="14"/>
                  <a:pt x="74" y="14"/>
                </a:cubicBezTo>
                <a:cubicBezTo>
                  <a:pt x="115" y="14"/>
                  <a:pt x="148" y="11"/>
                  <a:pt x="148" y="7"/>
                </a:cubicBezTo>
              </a:path>
            </a:pathLst>
          </a:custGeom>
          <a:solidFill>
            <a:srgbClr val="F2C2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2" name="Freeform 1612"/>
          <p:cNvSpPr>
            <a:spLocks/>
          </p:cNvSpPr>
          <p:nvPr/>
        </p:nvSpPr>
        <p:spPr bwMode="auto">
          <a:xfrm>
            <a:off x="4848335" y="3601222"/>
            <a:ext cx="434975" cy="26988"/>
          </a:xfrm>
          <a:custGeom>
            <a:avLst/>
            <a:gdLst>
              <a:gd name="T0" fmla="*/ 2147483647 w 148"/>
              <a:gd name="T1" fmla="*/ 2147483647 h 14"/>
              <a:gd name="T2" fmla="*/ 2147483647 w 148"/>
              <a:gd name="T3" fmla="*/ 0 h 14"/>
              <a:gd name="T4" fmla="*/ 0 w 148"/>
              <a:gd name="T5" fmla="*/ 2147483647 h 14"/>
              <a:gd name="T6" fmla="*/ 0 w 148"/>
              <a:gd name="T7" fmla="*/ 2147483647 h 14"/>
              <a:gd name="T8" fmla="*/ 2147483647 w 148"/>
              <a:gd name="T9" fmla="*/ 2147483647 h 14"/>
              <a:gd name="T10" fmla="*/ 2147483647 w 148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"/>
              <a:gd name="T19" fmla="*/ 0 h 14"/>
              <a:gd name="T20" fmla="*/ 148 w 148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" h="14">
                <a:moveTo>
                  <a:pt x="148" y="7"/>
                </a:moveTo>
                <a:cubicBezTo>
                  <a:pt x="148" y="3"/>
                  <a:pt x="115" y="0"/>
                  <a:pt x="74" y="0"/>
                </a:cubicBezTo>
                <a:cubicBezTo>
                  <a:pt x="33" y="0"/>
                  <a:pt x="0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33" y="14"/>
                  <a:pt x="74" y="14"/>
                </a:cubicBezTo>
                <a:cubicBezTo>
                  <a:pt x="115" y="14"/>
                  <a:pt x="148" y="11"/>
                  <a:pt x="148" y="7"/>
                </a:cubicBez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3" name="Freeform 1613"/>
          <p:cNvSpPr>
            <a:spLocks/>
          </p:cNvSpPr>
          <p:nvPr/>
        </p:nvSpPr>
        <p:spPr bwMode="auto">
          <a:xfrm>
            <a:off x="4848335" y="3601223"/>
            <a:ext cx="434975" cy="155575"/>
          </a:xfrm>
          <a:custGeom>
            <a:avLst/>
            <a:gdLst>
              <a:gd name="T0" fmla="*/ 2147483647 w 148"/>
              <a:gd name="T1" fmla="*/ 2147483647 h 80"/>
              <a:gd name="T2" fmla="*/ 2147483647 w 148"/>
              <a:gd name="T3" fmla="*/ 2147483647 h 80"/>
              <a:gd name="T4" fmla="*/ 2147483647 w 148"/>
              <a:gd name="T5" fmla="*/ 0 h 80"/>
              <a:gd name="T6" fmla="*/ 0 w 148"/>
              <a:gd name="T7" fmla="*/ 2147483647 h 80"/>
              <a:gd name="T8" fmla="*/ 0 w 148"/>
              <a:gd name="T9" fmla="*/ 2147483647 h 80"/>
              <a:gd name="T10" fmla="*/ 0 w 148"/>
              <a:gd name="T11" fmla="*/ 2147483647 h 80"/>
              <a:gd name="T12" fmla="*/ 2147483647 w 148"/>
              <a:gd name="T13" fmla="*/ 2147483647 h 80"/>
              <a:gd name="T14" fmla="*/ 2147483647 w 148"/>
              <a:gd name="T15" fmla="*/ 2147483647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"/>
              <a:gd name="T25" fmla="*/ 0 h 80"/>
              <a:gd name="T26" fmla="*/ 148 w 148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" h="80">
                <a:moveTo>
                  <a:pt x="148" y="73"/>
                </a:moveTo>
                <a:cubicBezTo>
                  <a:pt x="148" y="7"/>
                  <a:pt x="148" y="7"/>
                  <a:pt x="148" y="7"/>
                </a:cubicBezTo>
                <a:cubicBezTo>
                  <a:pt x="148" y="3"/>
                  <a:pt x="115" y="0"/>
                  <a:pt x="74" y="0"/>
                </a:cubicBezTo>
                <a:cubicBezTo>
                  <a:pt x="33" y="0"/>
                  <a:pt x="0" y="3"/>
                  <a:pt x="0" y="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7"/>
                  <a:pt x="33" y="80"/>
                  <a:pt x="74" y="80"/>
                </a:cubicBezTo>
                <a:cubicBezTo>
                  <a:pt x="115" y="80"/>
                  <a:pt x="148" y="77"/>
                  <a:pt x="148" y="73"/>
                </a:cubicBez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4" name="Freeform 1620"/>
          <p:cNvSpPr>
            <a:spLocks/>
          </p:cNvSpPr>
          <p:nvPr/>
        </p:nvSpPr>
        <p:spPr bwMode="auto">
          <a:xfrm>
            <a:off x="4861035" y="3628210"/>
            <a:ext cx="377825" cy="125412"/>
          </a:xfrm>
          <a:custGeom>
            <a:avLst/>
            <a:gdLst>
              <a:gd name="T0" fmla="*/ 2147483647 w 129"/>
              <a:gd name="T1" fmla="*/ 2147483647 h 64"/>
              <a:gd name="T2" fmla="*/ 2147483647 w 129"/>
              <a:gd name="T3" fmla="*/ 2147483647 h 64"/>
              <a:gd name="T4" fmla="*/ 2147483647 w 129"/>
              <a:gd name="T5" fmla="*/ 2147483647 h 64"/>
              <a:gd name="T6" fmla="*/ 2147483647 w 129"/>
              <a:gd name="T7" fmla="*/ 2147483647 h 64"/>
              <a:gd name="T8" fmla="*/ 2147483647 w 129"/>
              <a:gd name="T9" fmla="*/ 2147483647 h 64"/>
              <a:gd name="T10" fmla="*/ 2147483647 w 129"/>
              <a:gd name="T11" fmla="*/ 2147483647 h 64"/>
              <a:gd name="T12" fmla="*/ 2147483647 w 129"/>
              <a:gd name="T13" fmla="*/ 2147483647 h 64"/>
              <a:gd name="T14" fmla="*/ 2147483647 w 129"/>
              <a:gd name="T15" fmla="*/ 2147483647 h 64"/>
              <a:gd name="T16" fmla="*/ 2147483647 w 129"/>
              <a:gd name="T17" fmla="*/ 2147483647 h 64"/>
              <a:gd name="T18" fmla="*/ 2147483647 w 129"/>
              <a:gd name="T19" fmla="*/ 2147483647 h 64"/>
              <a:gd name="T20" fmla="*/ 2147483647 w 129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"/>
              <a:gd name="T34" fmla="*/ 0 h 64"/>
              <a:gd name="T35" fmla="*/ 129 w 129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" h="64">
                <a:moveTo>
                  <a:pt x="10" y="3"/>
                </a:moveTo>
                <a:cubicBezTo>
                  <a:pt x="26" y="6"/>
                  <a:pt x="45" y="7"/>
                  <a:pt x="61" y="6"/>
                </a:cubicBezTo>
                <a:cubicBezTo>
                  <a:pt x="80" y="5"/>
                  <a:pt x="105" y="3"/>
                  <a:pt x="124" y="3"/>
                </a:cubicBezTo>
                <a:cubicBezTo>
                  <a:pt x="129" y="2"/>
                  <a:pt x="127" y="6"/>
                  <a:pt x="127" y="6"/>
                </a:cubicBezTo>
                <a:cubicBezTo>
                  <a:pt x="120" y="22"/>
                  <a:pt x="79" y="21"/>
                  <a:pt x="66" y="29"/>
                </a:cubicBezTo>
                <a:cubicBezTo>
                  <a:pt x="62" y="31"/>
                  <a:pt x="58" y="33"/>
                  <a:pt x="56" y="37"/>
                </a:cubicBezTo>
                <a:cubicBezTo>
                  <a:pt x="55" y="41"/>
                  <a:pt x="58" y="55"/>
                  <a:pt x="56" y="58"/>
                </a:cubicBezTo>
                <a:cubicBezTo>
                  <a:pt x="51" y="64"/>
                  <a:pt x="37" y="60"/>
                  <a:pt x="31" y="60"/>
                </a:cubicBezTo>
                <a:cubicBezTo>
                  <a:pt x="17" y="61"/>
                  <a:pt x="6" y="59"/>
                  <a:pt x="3" y="51"/>
                </a:cubicBezTo>
                <a:cubicBezTo>
                  <a:pt x="0" y="41"/>
                  <a:pt x="0" y="18"/>
                  <a:pt x="1" y="6"/>
                </a:cubicBezTo>
                <a:cubicBezTo>
                  <a:pt x="1" y="4"/>
                  <a:pt x="4" y="0"/>
                  <a:pt x="10" y="3"/>
                </a:cubicBezTo>
                <a:close/>
              </a:path>
            </a:pathLst>
          </a:custGeom>
          <a:solidFill>
            <a:srgbClr val="EBA4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5" name="Freeform 1621"/>
          <p:cNvSpPr>
            <a:spLocks/>
          </p:cNvSpPr>
          <p:nvPr/>
        </p:nvSpPr>
        <p:spPr bwMode="auto">
          <a:xfrm>
            <a:off x="5061060" y="3644085"/>
            <a:ext cx="207963" cy="106362"/>
          </a:xfrm>
          <a:custGeom>
            <a:avLst/>
            <a:gdLst>
              <a:gd name="T0" fmla="*/ 2147483647 w 71"/>
              <a:gd name="T1" fmla="*/ 2147483647 h 54"/>
              <a:gd name="T2" fmla="*/ 2147483647 w 71"/>
              <a:gd name="T3" fmla="*/ 2147483647 h 54"/>
              <a:gd name="T4" fmla="*/ 2147483647 w 71"/>
              <a:gd name="T5" fmla="*/ 2147483647 h 54"/>
              <a:gd name="T6" fmla="*/ 2147483647 w 71"/>
              <a:gd name="T7" fmla="*/ 2147483647 h 54"/>
              <a:gd name="T8" fmla="*/ 2147483647 w 71"/>
              <a:gd name="T9" fmla="*/ 2147483647 h 54"/>
              <a:gd name="T10" fmla="*/ 2147483647 w 71"/>
              <a:gd name="T11" fmla="*/ 2147483647 h 54"/>
              <a:gd name="T12" fmla="*/ 2147483647 w 71"/>
              <a:gd name="T13" fmla="*/ 0 h 54"/>
              <a:gd name="T14" fmla="*/ 2147483647 w 71"/>
              <a:gd name="T15" fmla="*/ 2147483647 h 54"/>
              <a:gd name="T16" fmla="*/ 2147483647 w 71"/>
              <a:gd name="T17" fmla="*/ 2147483647 h 54"/>
              <a:gd name="T18" fmla="*/ 2147483647 w 71"/>
              <a:gd name="T19" fmla="*/ 2147483647 h 54"/>
              <a:gd name="T20" fmla="*/ 0 w 71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54"/>
              <a:gd name="T35" fmla="*/ 71 w 71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54">
                <a:moveTo>
                  <a:pt x="14" y="53"/>
                </a:moveTo>
                <a:cubicBezTo>
                  <a:pt x="24" y="54"/>
                  <a:pt x="35" y="52"/>
                  <a:pt x="45" y="51"/>
                </a:cubicBezTo>
                <a:cubicBezTo>
                  <a:pt x="51" y="50"/>
                  <a:pt x="58" y="50"/>
                  <a:pt x="64" y="48"/>
                </a:cubicBezTo>
                <a:cubicBezTo>
                  <a:pt x="71" y="45"/>
                  <a:pt x="69" y="38"/>
                  <a:pt x="69" y="32"/>
                </a:cubicBezTo>
                <a:cubicBezTo>
                  <a:pt x="69" y="27"/>
                  <a:pt x="68" y="22"/>
                  <a:pt x="68" y="17"/>
                </a:cubicBezTo>
                <a:cubicBezTo>
                  <a:pt x="67" y="14"/>
                  <a:pt x="68" y="10"/>
                  <a:pt x="68" y="7"/>
                </a:cubicBezTo>
                <a:cubicBezTo>
                  <a:pt x="67" y="5"/>
                  <a:pt x="66" y="2"/>
                  <a:pt x="67" y="0"/>
                </a:cubicBezTo>
                <a:cubicBezTo>
                  <a:pt x="64" y="5"/>
                  <a:pt x="65" y="12"/>
                  <a:pt x="63" y="18"/>
                </a:cubicBezTo>
                <a:cubicBezTo>
                  <a:pt x="59" y="28"/>
                  <a:pt x="53" y="28"/>
                  <a:pt x="44" y="31"/>
                </a:cubicBezTo>
                <a:cubicBezTo>
                  <a:pt x="33" y="35"/>
                  <a:pt x="24" y="44"/>
                  <a:pt x="14" y="48"/>
                </a:cubicBezTo>
                <a:cubicBezTo>
                  <a:pt x="11" y="49"/>
                  <a:pt x="3" y="53"/>
                  <a:pt x="0" y="52"/>
                </a:cubicBezTo>
              </a:path>
            </a:pathLst>
          </a:custGeom>
          <a:solidFill>
            <a:srgbClr val="CF5B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6" name="Freeform 1622"/>
          <p:cNvSpPr>
            <a:spLocks/>
          </p:cNvSpPr>
          <p:nvPr/>
        </p:nvSpPr>
        <p:spPr bwMode="auto">
          <a:xfrm>
            <a:off x="4870560" y="3645672"/>
            <a:ext cx="174625" cy="82550"/>
          </a:xfrm>
          <a:custGeom>
            <a:avLst/>
            <a:gdLst>
              <a:gd name="T0" fmla="*/ 2147483647 w 60"/>
              <a:gd name="T1" fmla="*/ 2147483647 h 42"/>
              <a:gd name="T2" fmla="*/ 2147483647 w 60"/>
              <a:gd name="T3" fmla="*/ 2147483647 h 42"/>
              <a:gd name="T4" fmla="*/ 2147483647 w 60"/>
              <a:gd name="T5" fmla="*/ 2147483647 h 42"/>
              <a:gd name="T6" fmla="*/ 2147483647 w 60"/>
              <a:gd name="T7" fmla="*/ 2147483647 h 42"/>
              <a:gd name="T8" fmla="*/ 2147483647 w 60"/>
              <a:gd name="T9" fmla="*/ 2147483647 h 42"/>
              <a:gd name="T10" fmla="*/ 2147483647 w 60"/>
              <a:gd name="T11" fmla="*/ 2147483647 h 42"/>
              <a:gd name="T12" fmla="*/ 2147483647 w 60"/>
              <a:gd name="T13" fmla="*/ 2147483647 h 42"/>
              <a:gd name="T14" fmla="*/ 2147483647 w 60"/>
              <a:gd name="T15" fmla="*/ 2147483647 h 42"/>
              <a:gd name="T16" fmla="*/ 2147483647 w 60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42"/>
              <a:gd name="T29" fmla="*/ 60 w 60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42">
                <a:moveTo>
                  <a:pt x="4" y="7"/>
                </a:moveTo>
                <a:cubicBezTo>
                  <a:pt x="0" y="11"/>
                  <a:pt x="0" y="19"/>
                  <a:pt x="1" y="28"/>
                </a:cubicBezTo>
                <a:cubicBezTo>
                  <a:pt x="2" y="32"/>
                  <a:pt x="4" y="36"/>
                  <a:pt x="7" y="38"/>
                </a:cubicBezTo>
                <a:cubicBezTo>
                  <a:pt x="11" y="40"/>
                  <a:pt x="21" y="42"/>
                  <a:pt x="23" y="39"/>
                </a:cubicBezTo>
                <a:cubicBezTo>
                  <a:pt x="25" y="36"/>
                  <a:pt x="22" y="32"/>
                  <a:pt x="23" y="28"/>
                </a:cubicBezTo>
                <a:cubicBezTo>
                  <a:pt x="24" y="24"/>
                  <a:pt x="29" y="19"/>
                  <a:pt x="32" y="16"/>
                </a:cubicBezTo>
                <a:cubicBezTo>
                  <a:pt x="41" y="10"/>
                  <a:pt x="52" y="12"/>
                  <a:pt x="60" y="5"/>
                </a:cubicBezTo>
                <a:cubicBezTo>
                  <a:pt x="57" y="1"/>
                  <a:pt x="43" y="2"/>
                  <a:pt x="38" y="3"/>
                </a:cubicBezTo>
                <a:cubicBezTo>
                  <a:pt x="29" y="3"/>
                  <a:pt x="11" y="0"/>
                  <a:pt x="6" y="4"/>
                </a:cubicBezTo>
              </a:path>
            </a:pathLst>
          </a:custGeom>
          <a:solidFill>
            <a:srgbClr val="F4CBB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" name="Freeform 1623"/>
          <p:cNvSpPr>
            <a:spLocks/>
          </p:cNvSpPr>
          <p:nvPr/>
        </p:nvSpPr>
        <p:spPr bwMode="auto">
          <a:xfrm>
            <a:off x="4881672" y="3653610"/>
            <a:ext cx="61912" cy="42862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2147483647 w 21"/>
              <a:gd name="T7" fmla="*/ 2147483647 h 22"/>
              <a:gd name="T8" fmla="*/ 2147483647 w 21"/>
              <a:gd name="T9" fmla="*/ 2147483647 h 22"/>
              <a:gd name="T10" fmla="*/ 2147483647 w 21"/>
              <a:gd name="T11" fmla="*/ 2147483647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22"/>
              <a:gd name="T20" fmla="*/ 21 w 21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22">
                <a:moveTo>
                  <a:pt x="2" y="4"/>
                </a:moveTo>
                <a:cubicBezTo>
                  <a:pt x="1" y="8"/>
                  <a:pt x="0" y="11"/>
                  <a:pt x="1" y="15"/>
                </a:cubicBezTo>
                <a:cubicBezTo>
                  <a:pt x="1" y="18"/>
                  <a:pt x="4" y="22"/>
                  <a:pt x="6" y="18"/>
                </a:cubicBezTo>
                <a:cubicBezTo>
                  <a:pt x="8" y="14"/>
                  <a:pt x="5" y="10"/>
                  <a:pt x="9" y="7"/>
                </a:cubicBezTo>
                <a:cubicBezTo>
                  <a:pt x="12" y="4"/>
                  <a:pt x="18" y="5"/>
                  <a:pt x="21" y="2"/>
                </a:cubicBezTo>
                <a:cubicBezTo>
                  <a:pt x="18" y="0"/>
                  <a:pt x="9" y="2"/>
                  <a:pt x="5" y="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8" name="Freeform 1624"/>
          <p:cNvSpPr>
            <a:spLocks/>
          </p:cNvSpPr>
          <p:nvPr/>
        </p:nvSpPr>
        <p:spPr bwMode="auto">
          <a:xfrm>
            <a:off x="5178535" y="3693297"/>
            <a:ext cx="87313" cy="46038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2147483647 h 24"/>
              <a:gd name="T4" fmla="*/ 2147483647 w 30"/>
              <a:gd name="T5" fmla="*/ 0 h 24"/>
              <a:gd name="T6" fmla="*/ 2147483647 w 30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24"/>
              <a:gd name="T14" fmla="*/ 30 w 30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24">
                <a:moveTo>
                  <a:pt x="0" y="24"/>
                </a:moveTo>
                <a:cubicBezTo>
                  <a:pt x="6" y="23"/>
                  <a:pt x="14" y="24"/>
                  <a:pt x="20" y="22"/>
                </a:cubicBezTo>
                <a:cubicBezTo>
                  <a:pt x="30" y="19"/>
                  <a:pt x="29" y="7"/>
                  <a:pt x="24" y="0"/>
                </a:cubicBezTo>
                <a:cubicBezTo>
                  <a:pt x="23" y="14"/>
                  <a:pt x="22" y="19"/>
                  <a:pt x="6" y="21"/>
                </a:cubicBezTo>
              </a:path>
            </a:pathLst>
          </a:custGeom>
          <a:solidFill>
            <a:srgbClr val="B7584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9" name="Freeform 1566"/>
          <p:cNvSpPr>
            <a:spLocks/>
          </p:cNvSpPr>
          <p:nvPr/>
        </p:nvSpPr>
        <p:spPr bwMode="auto">
          <a:xfrm>
            <a:off x="4861034" y="4388623"/>
            <a:ext cx="407988" cy="563563"/>
          </a:xfrm>
          <a:custGeom>
            <a:avLst/>
            <a:gdLst>
              <a:gd name="T0" fmla="*/ 0 w 139"/>
              <a:gd name="T1" fmla="*/ 2147483647 h 289"/>
              <a:gd name="T2" fmla="*/ 2147483647 w 139"/>
              <a:gd name="T3" fmla="*/ 2147483647 h 289"/>
              <a:gd name="T4" fmla="*/ 2147483647 w 139"/>
              <a:gd name="T5" fmla="*/ 2147483647 h 289"/>
              <a:gd name="T6" fmla="*/ 2147483647 w 139"/>
              <a:gd name="T7" fmla="*/ 0 h 289"/>
              <a:gd name="T8" fmla="*/ 2147483647 w 139"/>
              <a:gd name="T9" fmla="*/ 2147483647 h 289"/>
              <a:gd name="T10" fmla="*/ 0 w 139"/>
              <a:gd name="T11" fmla="*/ 0 h 289"/>
              <a:gd name="T12" fmla="*/ 0 w 139"/>
              <a:gd name="T13" fmla="*/ 0 h 289"/>
              <a:gd name="T14" fmla="*/ 0 w 139"/>
              <a:gd name="T15" fmla="*/ 2147483647 h 2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9"/>
              <a:gd name="T25" fmla="*/ 0 h 289"/>
              <a:gd name="T26" fmla="*/ 139 w 139"/>
              <a:gd name="T27" fmla="*/ 289 h 2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9" h="289">
                <a:moveTo>
                  <a:pt x="0" y="283"/>
                </a:moveTo>
                <a:cubicBezTo>
                  <a:pt x="3" y="286"/>
                  <a:pt x="33" y="289"/>
                  <a:pt x="70" y="289"/>
                </a:cubicBezTo>
                <a:cubicBezTo>
                  <a:pt x="105" y="289"/>
                  <a:pt x="137" y="283"/>
                  <a:pt x="139" y="282"/>
                </a:cubicBezTo>
                <a:cubicBezTo>
                  <a:pt x="139" y="0"/>
                  <a:pt x="139" y="0"/>
                  <a:pt x="139" y="0"/>
                </a:cubicBezTo>
                <a:cubicBezTo>
                  <a:pt x="135" y="4"/>
                  <a:pt x="106" y="6"/>
                  <a:pt x="70" y="6"/>
                </a:cubicBezTo>
                <a:cubicBezTo>
                  <a:pt x="33" y="6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283"/>
                </a:lnTo>
                <a:close/>
              </a:path>
            </a:pathLst>
          </a:custGeom>
          <a:solidFill>
            <a:srgbClr val="FFFAC9">
              <a:alpha val="5294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0" name="Freeform 1570"/>
          <p:cNvSpPr>
            <a:spLocks/>
          </p:cNvSpPr>
          <p:nvPr/>
        </p:nvSpPr>
        <p:spPr bwMode="auto">
          <a:xfrm>
            <a:off x="4919773" y="4388623"/>
            <a:ext cx="293687" cy="555625"/>
          </a:xfrm>
          <a:custGeom>
            <a:avLst/>
            <a:gdLst>
              <a:gd name="T0" fmla="*/ 0 w 100"/>
              <a:gd name="T1" fmla="*/ 2147483647 h 285"/>
              <a:gd name="T2" fmla="*/ 2147483647 w 100"/>
              <a:gd name="T3" fmla="*/ 2147483647 h 285"/>
              <a:gd name="T4" fmla="*/ 2147483647 w 100"/>
              <a:gd name="T5" fmla="*/ 2147483647 h 285"/>
              <a:gd name="T6" fmla="*/ 2147483647 w 100"/>
              <a:gd name="T7" fmla="*/ 0 h 285"/>
              <a:gd name="T8" fmla="*/ 2147483647 w 100"/>
              <a:gd name="T9" fmla="*/ 2147483647 h 285"/>
              <a:gd name="T10" fmla="*/ 0 w 100"/>
              <a:gd name="T11" fmla="*/ 0 h 285"/>
              <a:gd name="T12" fmla="*/ 0 w 100"/>
              <a:gd name="T13" fmla="*/ 2147483647 h 2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285"/>
              <a:gd name="T23" fmla="*/ 100 w 100"/>
              <a:gd name="T24" fmla="*/ 285 h 2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285">
                <a:moveTo>
                  <a:pt x="0" y="283"/>
                </a:moveTo>
                <a:cubicBezTo>
                  <a:pt x="12" y="284"/>
                  <a:pt x="30" y="285"/>
                  <a:pt x="50" y="285"/>
                </a:cubicBezTo>
                <a:cubicBezTo>
                  <a:pt x="69" y="285"/>
                  <a:pt x="87" y="283"/>
                  <a:pt x="100" y="281"/>
                </a:cubicBezTo>
                <a:cubicBezTo>
                  <a:pt x="100" y="0"/>
                  <a:pt x="100" y="0"/>
                  <a:pt x="100" y="0"/>
                </a:cubicBezTo>
                <a:cubicBezTo>
                  <a:pt x="87" y="1"/>
                  <a:pt x="69" y="2"/>
                  <a:pt x="50" y="2"/>
                </a:cubicBezTo>
                <a:cubicBezTo>
                  <a:pt x="30" y="2"/>
                  <a:pt x="12" y="1"/>
                  <a:pt x="0" y="0"/>
                </a:cubicBezTo>
                <a:lnTo>
                  <a:pt x="0" y="283"/>
                </a:lnTo>
                <a:close/>
              </a:path>
            </a:pathLst>
          </a:custGeom>
          <a:solidFill>
            <a:srgbClr val="FFFAC9">
              <a:alpha val="1294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1" name="Freeform 1573"/>
          <p:cNvSpPr>
            <a:spLocks/>
          </p:cNvSpPr>
          <p:nvPr/>
        </p:nvSpPr>
        <p:spPr bwMode="auto">
          <a:xfrm>
            <a:off x="4861034" y="4374335"/>
            <a:ext cx="407988" cy="25400"/>
          </a:xfrm>
          <a:custGeom>
            <a:avLst/>
            <a:gdLst>
              <a:gd name="T0" fmla="*/ 0 w 139"/>
              <a:gd name="T1" fmla="*/ 2147483647 h 13"/>
              <a:gd name="T2" fmla="*/ 2147483647 w 139"/>
              <a:gd name="T3" fmla="*/ 2147483647 h 13"/>
              <a:gd name="T4" fmla="*/ 2147483647 w 139"/>
              <a:gd name="T5" fmla="*/ 2147483647 h 13"/>
              <a:gd name="T6" fmla="*/ 2147483647 w 139"/>
              <a:gd name="T7" fmla="*/ 2147483647 h 13"/>
              <a:gd name="T8" fmla="*/ 2147483647 w 139"/>
              <a:gd name="T9" fmla="*/ 0 h 13"/>
              <a:gd name="T10" fmla="*/ 0 w 139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9"/>
              <a:gd name="T19" fmla="*/ 0 h 13"/>
              <a:gd name="T20" fmla="*/ 139 w 13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9" h="13">
                <a:moveTo>
                  <a:pt x="0" y="7"/>
                </a:moveTo>
                <a:cubicBezTo>
                  <a:pt x="2" y="10"/>
                  <a:pt x="32" y="13"/>
                  <a:pt x="70" y="13"/>
                </a:cubicBezTo>
                <a:cubicBezTo>
                  <a:pt x="106" y="13"/>
                  <a:pt x="136" y="11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7" y="3"/>
                  <a:pt x="107" y="0"/>
                  <a:pt x="70" y="0"/>
                </a:cubicBezTo>
                <a:cubicBezTo>
                  <a:pt x="34" y="0"/>
                  <a:pt x="4" y="3"/>
                  <a:pt x="0" y="6"/>
                </a:cubicBezTo>
              </a:path>
            </a:pathLst>
          </a:custGeom>
          <a:solidFill>
            <a:srgbClr val="FFEF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2" name="Freeform 1576"/>
          <p:cNvSpPr>
            <a:spLocks/>
          </p:cNvSpPr>
          <p:nvPr/>
        </p:nvSpPr>
        <p:spPr bwMode="auto">
          <a:xfrm>
            <a:off x="5184885" y="4394973"/>
            <a:ext cx="28575" cy="550863"/>
          </a:xfrm>
          <a:custGeom>
            <a:avLst/>
            <a:gdLst>
              <a:gd name="T0" fmla="*/ 0 w 10"/>
              <a:gd name="T1" fmla="*/ 2147483647 h 282"/>
              <a:gd name="T2" fmla="*/ 2147483647 w 10"/>
              <a:gd name="T3" fmla="*/ 2147483647 h 282"/>
              <a:gd name="T4" fmla="*/ 2147483647 w 10"/>
              <a:gd name="T5" fmla="*/ 0 h 282"/>
              <a:gd name="T6" fmla="*/ 0 w 10"/>
              <a:gd name="T7" fmla="*/ 2147483647 h 282"/>
              <a:gd name="T8" fmla="*/ 0 w 10"/>
              <a:gd name="T9" fmla="*/ 2147483647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282"/>
              <a:gd name="T17" fmla="*/ 10 w 10"/>
              <a:gd name="T18" fmla="*/ 282 h 2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282">
                <a:moveTo>
                  <a:pt x="0" y="282"/>
                </a:moveTo>
                <a:cubicBezTo>
                  <a:pt x="4" y="282"/>
                  <a:pt x="7" y="282"/>
                  <a:pt x="10" y="281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4" y="1"/>
                  <a:pt x="0" y="1"/>
                </a:cubicBezTo>
                <a:lnTo>
                  <a:pt x="0" y="282"/>
                </a:lnTo>
                <a:close/>
              </a:path>
            </a:pathLst>
          </a:custGeom>
          <a:solidFill>
            <a:srgbClr val="E19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3" name="Freeform 1581"/>
          <p:cNvSpPr>
            <a:spLocks/>
          </p:cNvSpPr>
          <p:nvPr/>
        </p:nvSpPr>
        <p:spPr bwMode="auto">
          <a:xfrm>
            <a:off x="5184884" y="4380686"/>
            <a:ext cx="31750" cy="14287"/>
          </a:xfrm>
          <a:custGeom>
            <a:avLst/>
            <a:gdLst>
              <a:gd name="T0" fmla="*/ 2147483647 w 11"/>
              <a:gd name="T1" fmla="*/ 0 h 8"/>
              <a:gd name="T2" fmla="*/ 2147483647 w 11"/>
              <a:gd name="T3" fmla="*/ 2147483647 h 8"/>
              <a:gd name="T4" fmla="*/ 2147483647 w 11"/>
              <a:gd name="T5" fmla="*/ 2147483647 h 8"/>
              <a:gd name="T6" fmla="*/ 2147483647 w 11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8"/>
              <a:gd name="T14" fmla="*/ 11 w 11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8">
                <a:moveTo>
                  <a:pt x="1" y="0"/>
                </a:moveTo>
                <a:cubicBezTo>
                  <a:pt x="3" y="1"/>
                  <a:pt x="11" y="0"/>
                  <a:pt x="9" y="5"/>
                </a:cubicBezTo>
                <a:cubicBezTo>
                  <a:pt x="9" y="6"/>
                  <a:pt x="3" y="8"/>
                  <a:pt x="2" y="7"/>
                </a:cubicBezTo>
                <a:cubicBezTo>
                  <a:pt x="0" y="6"/>
                  <a:pt x="2" y="3"/>
                  <a:pt x="2" y="2"/>
                </a:cubicBezTo>
              </a:path>
            </a:pathLst>
          </a:custGeom>
          <a:solidFill>
            <a:srgbClr val="DCD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4" name="Freeform 1596"/>
          <p:cNvSpPr>
            <a:spLocks/>
          </p:cNvSpPr>
          <p:nvPr/>
        </p:nvSpPr>
        <p:spPr bwMode="auto">
          <a:xfrm>
            <a:off x="5224573" y="4393385"/>
            <a:ext cx="20637" cy="550862"/>
          </a:xfrm>
          <a:custGeom>
            <a:avLst/>
            <a:gdLst>
              <a:gd name="T0" fmla="*/ 0 w 7"/>
              <a:gd name="T1" fmla="*/ 2147483647 h 282"/>
              <a:gd name="T2" fmla="*/ 2147483647 w 7"/>
              <a:gd name="T3" fmla="*/ 2147483647 h 282"/>
              <a:gd name="T4" fmla="*/ 2147483647 w 7"/>
              <a:gd name="T5" fmla="*/ 0 h 282"/>
              <a:gd name="T6" fmla="*/ 0 w 7"/>
              <a:gd name="T7" fmla="*/ 2147483647 h 282"/>
              <a:gd name="T8" fmla="*/ 0 w 7"/>
              <a:gd name="T9" fmla="*/ 2147483647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82"/>
              <a:gd name="T17" fmla="*/ 7 w 7"/>
              <a:gd name="T18" fmla="*/ 282 h 2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82">
                <a:moveTo>
                  <a:pt x="0" y="282"/>
                </a:moveTo>
                <a:cubicBezTo>
                  <a:pt x="3" y="281"/>
                  <a:pt x="5" y="281"/>
                  <a:pt x="7" y="28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3" y="0"/>
                  <a:pt x="0" y="1"/>
                </a:cubicBezTo>
                <a:lnTo>
                  <a:pt x="0" y="282"/>
                </a:lnTo>
                <a:close/>
              </a:path>
            </a:pathLst>
          </a:custGeom>
          <a:solidFill>
            <a:srgbClr val="EDAF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5" name="Freeform 1598"/>
          <p:cNvSpPr>
            <a:spLocks/>
          </p:cNvSpPr>
          <p:nvPr/>
        </p:nvSpPr>
        <p:spPr bwMode="auto">
          <a:xfrm>
            <a:off x="5184884" y="4391797"/>
            <a:ext cx="65088" cy="6350"/>
          </a:xfrm>
          <a:custGeom>
            <a:avLst/>
            <a:gdLst>
              <a:gd name="T0" fmla="*/ 0 w 22"/>
              <a:gd name="T1" fmla="*/ 2147483647 h 3"/>
              <a:gd name="T2" fmla="*/ 2147483647 w 22"/>
              <a:gd name="T3" fmla="*/ 0 h 3"/>
              <a:gd name="T4" fmla="*/ 0 60000 65536"/>
              <a:gd name="T5" fmla="*/ 0 60000 65536"/>
              <a:gd name="T6" fmla="*/ 0 w 22"/>
              <a:gd name="T7" fmla="*/ 0 h 3"/>
              <a:gd name="T8" fmla="*/ 22 w 22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" h="3">
                <a:moveTo>
                  <a:pt x="0" y="3"/>
                </a:moveTo>
                <a:cubicBezTo>
                  <a:pt x="9" y="2"/>
                  <a:pt x="17" y="1"/>
                  <a:pt x="22" y="0"/>
                </a:cubicBezTo>
              </a:path>
            </a:pathLst>
          </a:custGeom>
          <a:noFill/>
          <a:ln w="3175" cap="rnd">
            <a:solidFill>
              <a:srgbClr val="87B1C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6" name="Freeform 1599"/>
          <p:cNvSpPr>
            <a:spLocks/>
          </p:cNvSpPr>
          <p:nvPr/>
        </p:nvSpPr>
        <p:spPr bwMode="auto">
          <a:xfrm>
            <a:off x="4861034" y="4388623"/>
            <a:ext cx="323850" cy="11113"/>
          </a:xfrm>
          <a:custGeom>
            <a:avLst/>
            <a:gdLst>
              <a:gd name="T0" fmla="*/ 0 w 110"/>
              <a:gd name="T1" fmla="*/ 0 h 6"/>
              <a:gd name="T2" fmla="*/ 2147483647 w 110"/>
              <a:gd name="T3" fmla="*/ 2147483647 h 6"/>
              <a:gd name="T4" fmla="*/ 2147483647 w 110"/>
              <a:gd name="T5" fmla="*/ 2147483647 h 6"/>
              <a:gd name="T6" fmla="*/ 0 60000 65536"/>
              <a:gd name="T7" fmla="*/ 0 60000 65536"/>
              <a:gd name="T8" fmla="*/ 0 60000 65536"/>
              <a:gd name="T9" fmla="*/ 0 w 110"/>
              <a:gd name="T10" fmla="*/ 0 h 6"/>
              <a:gd name="T11" fmla="*/ 110 w 1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" h="6">
                <a:moveTo>
                  <a:pt x="0" y="0"/>
                </a:moveTo>
                <a:cubicBezTo>
                  <a:pt x="2" y="3"/>
                  <a:pt x="32" y="6"/>
                  <a:pt x="70" y="6"/>
                </a:cubicBezTo>
                <a:cubicBezTo>
                  <a:pt x="85" y="6"/>
                  <a:pt x="99" y="6"/>
                  <a:pt x="110" y="5"/>
                </a:cubicBezTo>
              </a:path>
            </a:pathLst>
          </a:custGeom>
          <a:noFill/>
          <a:ln w="3175" cap="rnd">
            <a:solidFill>
              <a:srgbClr val="87888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" name="Freeform 1600"/>
          <p:cNvSpPr>
            <a:spLocks/>
          </p:cNvSpPr>
          <p:nvPr/>
        </p:nvSpPr>
        <p:spPr bwMode="auto">
          <a:xfrm>
            <a:off x="4861034" y="4374335"/>
            <a:ext cx="323850" cy="11112"/>
          </a:xfrm>
          <a:custGeom>
            <a:avLst/>
            <a:gdLst>
              <a:gd name="T0" fmla="*/ 2147483647 w 110"/>
              <a:gd name="T1" fmla="*/ 2147483647 h 6"/>
              <a:gd name="T2" fmla="*/ 2147483647 w 110"/>
              <a:gd name="T3" fmla="*/ 0 h 6"/>
              <a:gd name="T4" fmla="*/ 0 w 110"/>
              <a:gd name="T5" fmla="*/ 2147483647 h 6"/>
              <a:gd name="T6" fmla="*/ 0 60000 65536"/>
              <a:gd name="T7" fmla="*/ 0 60000 65536"/>
              <a:gd name="T8" fmla="*/ 0 60000 65536"/>
              <a:gd name="T9" fmla="*/ 0 w 110"/>
              <a:gd name="T10" fmla="*/ 0 h 6"/>
              <a:gd name="T11" fmla="*/ 110 w 1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" h="6">
                <a:moveTo>
                  <a:pt x="110" y="2"/>
                </a:moveTo>
                <a:cubicBezTo>
                  <a:pt x="99" y="1"/>
                  <a:pt x="85" y="0"/>
                  <a:pt x="70" y="0"/>
                </a:cubicBezTo>
                <a:cubicBezTo>
                  <a:pt x="34" y="0"/>
                  <a:pt x="4" y="3"/>
                  <a:pt x="0" y="6"/>
                </a:cubicBezTo>
              </a:path>
            </a:pathLst>
          </a:custGeom>
          <a:noFill/>
          <a:ln w="3175" cap="rnd">
            <a:solidFill>
              <a:srgbClr val="A1A2A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8" name="Freeform 1601"/>
          <p:cNvSpPr>
            <a:spLocks/>
          </p:cNvSpPr>
          <p:nvPr/>
        </p:nvSpPr>
        <p:spPr bwMode="auto">
          <a:xfrm>
            <a:off x="5184885" y="4377510"/>
            <a:ext cx="60325" cy="4762"/>
          </a:xfrm>
          <a:custGeom>
            <a:avLst/>
            <a:gdLst>
              <a:gd name="T0" fmla="*/ 2147483647 w 21"/>
              <a:gd name="T1" fmla="*/ 2147483647 h 2"/>
              <a:gd name="T2" fmla="*/ 0 w 21"/>
              <a:gd name="T3" fmla="*/ 0 h 2"/>
              <a:gd name="T4" fmla="*/ 0 60000 65536"/>
              <a:gd name="T5" fmla="*/ 0 60000 65536"/>
              <a:gd name="T6" fmla="*/ 0 w 21"/>
              <a:gd name="T7" fmla="*/ 0 h 2"/>
              <a:gd name="T8" fmla="*/ 21 w 2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" h="2">
                <a:moveTo>
                  <a:pt x="21" y="2"/>
                </a:moveTo>
                <a:cubicBezTo>
                  <a:pt x="16" y="1"/>
                  <a:pt x="9" y="0"/>
                  <a:pt x="0" y="0"/>
                </a:cubicBezTo>
              </a:path>
            </a:pathLst>
          </a:custGeom>
          <a:noFill/>
          <a:ln w="3175" cap="rnd">
            <a:solidFill>
              <a:srgbClr val="91B7C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9" name="Freeform 1602"/>
          <p:cNvSpPr>
            <a:spLocks/>
          </p:cNvSpPr>
          <p:nvPr/>
        </p:nvSpPr>
        <p:spPr bwMode="auto">
          <a:xfrm>
            <a:off x="5245210" y="4726760"/>
            <a:ext cx="23813" cy="6350"/>
          </a:xfrm>
          <a:custGeom>
            <a:avLst/>
            <a:gdLst>
              <a:gd name="T0" fmla="*/ 2147483647 w 8"/>
              <a:gd name="T1" fmla="*/ 2147483647 h 3"/>
              <a:gd name="T2" fmla="*/ 0 w 8"/>
              <a:gd name="T3" fmla="*/ 0 h 3"/>
              <a:gd name="T4" fmla="*/ 0 60000 65536"/>
              <a:gd name="T5" fmla="*/ 0 60000 65536"/>
              <a:gd name="T6" fmla="*/ 0 w 8"/>
              <a:gd name="T7" fmla="*/ 0 h 3"/>
              <a:gd name="T8" fmla="*/ 8 w 8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3">
                <a:moveTo>
                  <a:pt x="8" y="3"/>
                </a:moveTo>
                <a:cubicBezTo>
                  <a:pt x="8" y="2"/>
                  <a:pt x="5" y="1"/>
                  <a:pt x="0" y="0"/>
                </a:cubicBezTo>
              </a:path>
            </a:pathLst>
          </a:custGeom>
          <a:noFill/>
          <a:ln w="3175" cap="rnd">
            <a:solidFill>
              <a:srgbClr val="A1A2A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40" name="Oval 1614"/>
          <p:cNvSpPr>
            <a:spLocks noChangeArrowheads="1"/>
          </p:cNvSpPr>
          <p:nvPr/>
        </p:nvSpPr>
        <p:spPr bwMode="auto">
          <a:xfrm>
            <a:off x="4988034" y="4388623"/>
            <a:ext cx="44450" cy="285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solidFill>
                <a:srgbClr val="0070C0"/>
              </a:solidFill>
            </a:endParaRPr>
          </a:p>
        </p:txBody>
      </p:sp>
      <p:sp>
        <p:nvSpPr>
          <p:cNvPr id="741" name="Oval 1615"/>
          <p:cNvSpPr>
            <a:spLocks noChangeArrowheads="1"/>
          </p:cNvSpPr>
          <p:nvPr/>
        </p:nvSpPr>
        <p:spPr bwMode="auto">
          <a:xfrm>
            <a:off x="5045184" y="4393385"/>
            <a:ext cx="26988" cy="174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solidFill>
                <a:srgbClr val="0070C0"/>
              </a:solidFill>
            </a:endParaRPr>
          </a:p>
        </p:txBody>
      </p:sp>
      <p:sp>
        <p:nvSpPr>
          <p:cNvPr id="742" name="Oval 1616"/>
          <p:cNvSpPr>
            <a:spLocks noChangeArrowheads="1"/>
          </p:cNvSpPr>
          <p:nvPr/>
        </p:nvSpPr>
        <p:spPr bwMode="auto">
          <a:xfrm>
            <a:off x="4951523" y="4390210"/>
            <a:ext cx="22225" cy="127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solidFill>
                <a:srgbClr val="0070C0"/>
              </a:solidFill>
            </a:endParaRPr>
          </a:p>
        </p:txBody>
      </p:sp>
      <p:sp>
        <p:nvSpPr>
          <p:cNvPr id="743" name="Oval 1617"/>
          <p:cNvSpPr>
            <a:spLocks noChangeArrowheads="1"/>
          </p:cNvSpPr>
          <p:nvPr/>
        </p:nvSpPr>
        <p:spPr bwMode="auto">
          <a:xfrm>
            <a:off x="4988034" y="4941073"/>
            <a:ext cx="44450" cy="285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solidFill>
                <a:srgbClr val="0070C0"/>
              </a:solidFill>
            </a:endParaRPr>
          </a:p>
        </p:txBody>
      </p:sp>
      <p:sp>
        <p:nvSpPr>
          <p:cNvPr id="744" name="Oval 1618"/>
          <p:cNvSpPr>
            <a:spLocks noChangeArrowheads="1"/>
          </p:cNvSpPr>
          <p:nvPr/>
        </p:nvSpPr>
        <p:spPr bwMode="auto">
          <a:xfrm>
            <a:off x="5045184" y="4945835"/>
            <a:ext cx="26988" cy="174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solidFill>
                <a:srgbClr val="0070C0"/>
              </a:solidFill>
            </a:endParaRPr>
          </a:p>
        </p:txBody>
      </p:sp>
      <p:sp>
        <p:nvSpPr>
          <p:cNvPr id="745" name="Oval 1619"/>
          <p:cNvSpPr>
            <a:spLocks noChangeArrowheads="1"/>
          </p:cNvSpPr>
          <p:nvPr/>
        </p:nvSpPr>
        <p:spPr bwMode="auto">
          <a:xfrm>
            <a:off x="4951523" y="4942660"/>
            <a:ext cx="22225" cy="127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solidFill>
                <a:srgbClr val="0070C0"/>
              </a:solidFill>
            </a:endParaRPr>
          </a:p>
        </p:txBody>
      </p:sp>
      <p:grpSp>
        <p:nvGrpSpPr>
          <p:cNvPr id="746" name="Group 3"/>
          <p:cNvGrpSpPr>
            <a:grpSpLocks/>
          </p:cNvGrpSpPr>
          <p:nvPr/>
        </p:nvGrpSpPr>
        <p:grpSpPr bwMode="auto">
          <a:xfrm>
            <a:off x="4951523" y="4579122"/>
            <a:ext cx="39687" cy="319088"/>
            <a:chOff x="1385" y="861"/>
            <a:chExt cx="573" cy="3134"/>
          </a:xfrm>
        </p:grpSpPr>
        <p:grpSp>
          <p:nvGrpSpPr>
            <p:cNvPr id="747" name="Group 4"/>
            <p:cNvGrpSpPr>
              <a:grpSpLocks/>
            </p:cNvGrpSpPr>
            <p:nvPr/>
          </p:nvGrpSpPr>
          <p:grpSpPr bwMode="auto">
            <a:xfrm>
              <a:off x="1385" y="997"/>
              <a:ext cx="573" cy="2864"/>
              <a:chOff x="1385" y="997"/>
              <a:chExt cx="573" cy="2864"/>
            </a:xfrm>
          </p:grpSpPr>
          <p:sp>
            <p:nvSpPr>
              <p:cNvPr id="773" name="Freeform 5"/>
              <p:cNvSpPr>
                <a:spLocks/>
              </p:cNvSpPr>
              <p:nvPr/>
            </p:nvSpPr>
            <p:spPr bwMode="auto">
              <a:xfrm>
                <a:off x="1392" y="3728"/>
                <a:ext cx="80" cy="133"/>
              </a:xfrm>
              <a:custGeom>
                <a:avLst/>
                <a:gdLst>
                  <a:gd name="T0" fmla="*/ 0 w 32"/>
                  <a:gd name="T1" fmla="*/ 0 h 50"/>
                  <a:gd name="T2" fmla="*/ 0 w 32"/>
                  <a:gd name="T3" fmla="*/ 212925 h 50"/>
                  <a:gd name="T4" fmla="*/ 38595 w 32"/>
                  <a:gd name="T5" fmla="*/ 333734 h 50"/>
                  <a:gd name="T6" fmla="*/ 122082 w 32"/>
                  <a:gd name="T7" fmla="*/ 225345 h 50"/>
                  <a:gd name="T8" fmla="*/ 0 w 3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0"/>
                  <a:gd name="T17" fmla="*/ 32 w 3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4"/>
                      <a:pt x="10" y="50"/>
                    </a:cubicBezTo>
                    <a:cubicBezTo>
                      <a:pt x="15" y="44"/>
                      <a:pt x="23" y="39"/>
                      <a:pt x="32" y="34"/>
                    </a:cubicBezTo>
                    <a:cubicBezTo>
                      <a:pt x="14" y="23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4" name="Freeform 6"/>
              <p:cNvSpPr>
                <a:spLocks/>
              </p:cNvSpPr>
              <p:nvPr/>
            </p:nvSpPr>
            <p:spPr bwMode="auto">
              <a:xfrm>
                <a:off x="1797" y="997"/>
                <a:ext cx="158" cy="136"/>
              </a:xfrm>
              <a:custGeom>
                <a:avLst/>
                <a:gdLst>
                  <a:gd name="T0" fmla="*/ 172132 w 63"/>
                  <a:gd name="T1" fmla="*/ 0 h 51"/>
                  <a:gd name="T2" fmla="*/ 0 w 63"/>
                  <a:gd name="T3" fmla="*/ 102493 h 51"/>
                  <a:gd name="T4" fmla="*/ 247054 w 63"/>
                  <a:gd name="T5" fmla="*/ 348067 h 51"/>
                  <a:gd name="T6" fmla="*/ 247054 w 63"/>
                  <a:gd name="T7" fmla="*/ 130525 h 51"/>
                  <a:gd name="T8" fmla="*/ 172132 w 63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1"/>
                  <a:gd name="T17" fmla="*/ 63 w 63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1">
                    <a:moveTo>
                      <a:pt x="44" y="0"/>
                    </a:moveTo>
                    <a:cubicBezTo>
                      <a:pt x="32" y="5"/>
                      <a:pt x="17" y="9"/>
                      <a:pt x="0" y="15"/>
                    </a:cubicBezTo>
                    <a:cubicBezTo>
                      <a:pt x="32" y="25"/>
                      <a:pt x="63" y="38"/>
                      <a:pt x="63" y="5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3"/>
                      <a:pt x="55" y="6"/>
                      <a:pt x="44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5" name="Freeform 7"/>
              <p:cNvSpPr>
                <a:spLocks/>
              </p:cNvSpPr>
              <p:nvPr/>
            </p:nvSpPr>
            <p:spPr bwMode="auto">
              <a:xfrm>
                <a:off x="1392" y="244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6" name="Freeform 8"/>
              <p:cNvSpPr>
                <a:spLocks/>
              </p:cNvSpPr>
              <p:nvPr/>
            </p:nvSpPr>
            <p:spPr bwMode="auto">
              <a:xfrm>
                <a:off x="1392" y="1344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1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7" name="Freeform 9"/>
              <p:cNvSpPr>
                <a:spLocks/>
              </p:cNvSpPr>
              <p:nvPr/>
            </p:nvSpPr>
            <p:spPr bwMode="auto">
              <a:xfrm>
                <a:off x="1392" y="198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8" name="Freeform 10"/>
              <p:cNvSpPr>
                <a:spLocks/>
              </p:cNvSpPr>
              <p:nvPr/>
            </p:nvSpPr>
            <p:spPr bwMode="auto">
              <a:xfrm>
                <a:off x="1392" y="180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9" name="Freeform 11"/>
              <p:cNvSpPr>
                <a:spLocks/>
              </p:cNvSpPr>
              <p:nvPr/>
            </p:nvSpPr>
            <p:spPr bwMode="auto">
              <a:xfrm>
                <a:off x="1392" y="116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0" name="Freeform 12"/>
              <p:cNvSpPr>
                <a:spLocks/>
              </p:cNvSpPr>
              <p:nvPr/>
            </p:nvSpPr>
            <p:spPr bwMode="auto">
              <a:xfrm>
                <a:off x="1392" y="262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1" name="Freeform 13"/>
              <p:cNvSpPr>
                <a:spLocks/>
              </p:cNvSpPr>
              <p:nvPr/>
            </p:nvSpPr>
            <p:spPr bwMode="auto">
              <a:xfrm>
                <a:off x="1392" y="3088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1"/>
                    </a:cubicBezTo>
                    <a:cubicBezTo>
                      <a:pt x="139" y="113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2" name="Freeform 14"/>
              <p:cNvSpPr>
                <a:spLocks/>
              </p:cNvSpPr>
              <p:nvPr/>
            </p:nvSpPr>
            <p:spPr bwMode="auto">
              <a:xfrm>
                <a:off x="1392" y="326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3" name="Freeform 15"/>
              <p:cNvSpPr>
                <a:spLocks/>
              </p:cNvSpPr>
              <p:nvPr/>
            </p:nvSpPr>
            <p:spPr bwMode="auto">
              <a:xfrm>
                <a:off x="1392" y="2680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4" name="Freeform 16"/>
              <p:cNvSpPr>
                <a:spLocks/>
              </p:cNvSpPr>
              <p:nvPr/>
            </p:nvSpPr>
            <p:spPr bwMode="auto">
              <a:xfrm>
                <a:off x="1550" y="283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11570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5" name="Freeform 17"/>
              <p:cNvSpPr>
                <a:spLocks/>
              </p:cNvSpPr>
              <p:nvPr/>
            </p:nvSpPr>
            <p:spPr bwMode="auto">
              <a:xfrm>
                <a:off x="1885" y="2931"/>
                <a:ext cx="73" cy="66"/>
              </a:xfrm>
              <a:custGeom>
                <a:avLst/>
                <a:gdLst>
                  <a:gd name="T0" fmla="*/ 0 w 29"/>
                  <a:gd name="T1" fmla="*/ 106334 h 25"/>
                  <a:gd name="T2" fmla="*/ 61552 w 29"/>
                  <a:gd name="T3" fmla="*/ 148244 h 25"/>
                  <a:gd name="T4" fmla="*/ 105117 w 29"/>
                  <a:gd name="T5" fmla="*/ 56153 h 25"/>
                  <a:gd name="T6" fmla="*/ 37182 w 29"/>
                  <a:gd name="T7" fmla="*/ 11338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6" name="Freeform 18"/>
              <p:cNvSpPr>
                <a:spLocks/>
              </p:cNvSpPr>
              <p:nvPr/>
            </p:nvSpPr>
            <p:spPr bwMode="auto">
              <a:xfrm>
                <a:off x="1387" y="2496"/>
                <a:ext cx="273" cy="173"/>
              </a:xfrm>
              <a:custGeom>
                <a:avLst/>
                <a:gdLst>
                  <a:gd name="T0" fmla="*/ 51344 w 109"/>
                  <a:gd name="T1" fmla="*/ 12445 h 65"/>
                  <a:gd name="T2" fmla="*/ 190296 w 109"/>
                  <a:gd name="T3" fmla="*/ 181655 h 65"/>
                  <a:gd name="T4" fmla="*/ 139265 w 109"/>
                  <a:gd name="T5" fmla="*/ 208992 h 65"/>
                  <a:gd name="T6" fmla="*/ 217020 w 109"/>
                  <a:gd name="T7" fmla="*/ 334808 h 65"/>
                  <a:gd name="T8" fmla="*/ 422817 w 109"/>
                  <a:gd name="T9" fmla="*/ 347248 h 65"/>
                  <a:gd name="T10" fmla="*/ 294176 w 109"/>
                  <a:gd name="T11" fmla="*/ 375695 h 65"/>
                  <a:gd name="T12" fmla="*/ 270849 w 109"/>
                  <a:gd name="T13" fmla="*/ 435108 h 65"/>
                  <a:gd name="T14" fmla="*/ 182938 w 109"/>
                  <a:gd name="T15" fmla="*/ 362201 h 65"/>
                  <a:gd name="T16" fmla="*/ 97789 w 109"/>
                  <a:gd name="T17" fmla="*/ 274434 h 65"/>
                  <a:gd name="T18" fmla="*/ 30857 w 109"/>
                  <a:gd name="T19" fmla="*/ 16855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7" name="Freeform 19"/>
              <p:cNvSpPr>
                <a:spLocks/>
              </p:cNvSpPr>
              <p:nvPr/>
            </p:nvSpPr>
            <p:spPr bwMode="auto">
              <a:xfrm>
                <a:off x="1550" y="265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8" name="Freeform 20"/>
              <p:cNvSpPr>
                <a:spLocks/>
              </p:cNvSpPr>
              <p:nvPr/>
            </p:nvSpPr>
            <p:spPr bwMode="auto">
              <a:xfrm>
                <a:off x="1885" y="2752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9" name="Freeform 21"/>
              <p:cNvSpPr>
                <a:spLocks/>
              </p:cNvSpPr>
              <p:nvPr/>
            </p:nvSpPr>
            <p:spPr bwMode="auto">
              <a:xfrm>
                <a:off x="1505" y="2603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0" name="Freeform 22"/>
              <p:cNvSpPr>
                <a:spLocks/>
              </p:cNvSpPr>
              <p:nvPr/>
            </p:nvSpPr>
            <p:spPr bwMode="auto">
              <a:xfrm>
                <a:off x="1647" y="2656"/>
                <a:ext cx="15" cy="37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8830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1" name="Freeform 23"/>
              <p:cNvSpPr>
                <a:spLocks/>
              </p:cNvSpPr>
              <p:nvPr/>
            </p:nvSpPr>
            <p:spPr bwMode="auto">
              <a:xfrm>
                <a:off x="1762" y="2728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Freeform 24"/>
              <p:cNvSpPr>
                <a:spLocks/>
              </p:cNvSpPr>
              <p:nvPr/>
            </p:nvSpPr>
            <p:spPr bwMode="auto">
              <a:xfrm>
                <a:off x="1392" y="2037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204288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73315 h 63"/>
                  <a:gd name="T18" fmla="*/ 15589 w 107"/>
                  <a:gd name="T19" fmla="*/ 163989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6" y="29"/>
                      <a:pt x="37" y="25"/>
                      <a:pt x="34" y="30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9"/>
                      <a:pt x="99" y="48"/>
                      <a:pt x="107" y="50"/>
                    </a:cubicBezTo>
                    <a:cubicBezTo>
                      <a:pt x="104" y="50"/>
                      <a:pt x="77" y="52"/>
                      <a:pt x="74" y="54"/>
                    </a:cubicBezTo>
                    <a:cubicBezTo>
                      <a:pt x="71" y="57"/>
                      <a:pt x="68" y="60"/>
                      <a:pt x="68" y="63"/>
                    </a:cubicBezTo>
                    <a:cubicBezTo>
                      <a:pt x="60" y="62"/>
                      <a:pt x="53" y="56"/>
                      <a:pt x="45" y="52"/>
                    </a:cubicBezTo>
                    <a:cubicBezTo>
                      <a:pt x="38" y="49"/>
                      <a:pt x="29" y="44"/>
                      <a:pt x="23" y="40"/>
                    </a:cubicBezTo>
                    <a:cubicBezTo>
                      <a:pt x="16" y="35"/>
                      <a:pt x="9" y="30"/>
                      <a:pt x="4" y="24"/>
                    </a:cubicBezTo>
                    <a:cubicBezTo>
                      <a:pt x="1" y="18"/>
                      <a:pt x="0" y="6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Freeform 25"/>
              <p:cNvSpPr>
                <a:spLocks/>
              </p:cNvSpPr>
              <p:nvPr/>
            </p:nvSpPr>
            <p:spPr bwMode="auto">
              <a:xfrm>
                <a:off x="1550" y="219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05446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Freeform 26"/>
              <p:cNvSpPr>
                <a:spLocks/>
              </p:cNvSpPr>
              <p:nvPr/>
            </p:nvSpPr>
            <p:spPr bwMode="auto">
              <a:xfrm>
                <a:off x="1885" y="2291"/>
                <a:ext cx="73" cy="66"/>
              </a:xfrm>
              <a:custGeom>
                <a:avLst/>
                <a:gdLst>
                  <a:gd name="T0" fmla="*/ 0 w 29"/>
                  <a:gd name="T1" fmla="*/ 99248 h 25"/>
                  <a:gd name="T2" fmla="*/ 61552 w 29"/>
                  <a:gd name="T3" fmla="*/ 143888 h 25"/>
                  <a:gd name="T4" fmla="*/ 105117 w 29"/>
                  <a:gd name="T5" fmla="*/ 49107 h 25"/>
                  <a:gd name="T6" fmla="*/ 37182 w 29"/>
                  <a:gd name="T7" fmla="*/ 106334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Freeform 27"/>
              <p:cNvSpPr>
                <a:spLocks/>
              </p:cNvSpPr>
              <p:nvPr/>
            </p:nvSpPr>
            <p:spPr bwMode="auto">
              <a:xfrm>
                <a:off x="1387" y="1853"/>
                <a:ext cx="273" cy="174"/>
              </a:xfrm>
              <a:custGeom>
                <a:avLst/>
                <a:gdLst>
                  <a:gd name="T0" fmla="*/ 51344 w 109"/>
                  <a:gd name="T1" fmla="*/ 12948 h 65"/>
                  <a:gd name="T2" fmla="*/ 190296 w 109"/>
                  <a:gd name="T3" fmla="*/ 190254 h 65"/>
                  <a:gd name="T4" fmla="*/ 139265 w 109"/>
                  <a:gd name="T5" fmla="*/ 226666 h 65"/>
                  <a:gd name="T6" fmla="*/ 217020 w 109"/>
                  <a:gd name="T7" fmla="*/ 353710 h 65"/>
                  <a:gd name="T8" fmla="*/ 422817 w 109"/>
                  <a:gd name="T9" fmla="*/ 366487 h 65"/>
                  <a:gd name="T10" fmla="*/ 294176 w 109"/>
                  <a:gd name="T11" fmla="*/ 395909 h 65"/>
                  <a:gd name="T12" fmla="*/ 270849 w 109"/>
                  <a:gd name="T13" fmla="*/ 458870 h 65"/>
                  <a:gd name="T14" fmla="*/ 182938 w 109"/>
                  <a:gd name="T15" fmla="*/ 382310 h 65"/>
                  <a:gd name="T16" fmla="*/ 97789 w 109"/>
                  <a:gd name="T17" fmla="*/ 295530 h 65"/>
                  <a:gd name="T18" fmla="*/ 30857 w 109"/>
                  <a:gd name="T19" fmla="*/ 17623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1"/>
                      <a:pt x="39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6"/>
                    </a:cubicBezTo>
                    <a:cubicBezTo>
                      <a:pt x="73" y="59"/>
                      <a:pt x="70" y="62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5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Freeform 28"/>
              <p:cNvSpPr>
                <a:spLocks/>
              </p:cNvSpPr>
              <p:nvPr/>
            </p:nvSpPr>
            <p:spPr bwMode="auto">
              <a:xfrm>
                <a:off x="1550" y="201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0535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7" name="Freeform 29"/>
              <p:cNvSpPr>
                <a:spLocks/>
              </p:cNvSpPr>
              <p:nvPr/>
            </p:nvSpPr>
            <p:spPr bwMode="auto">
              <a:xfrm>
                <a:off x="1885" y="2112"/>
                <a:ext cx="73" cy="67"/>
              </a:xfrm>
              <a:custGeom>
                <a:avLst/>
                <a:gdLst>
                  <a:gd name="T0" fmla="*/ 0 w 29"/>
                  <a:gd name="T1" fmla="*/ 114050 h 25"/>
                  <a:gd name="T2" fmla="*/ 61552 w 29"/>
                  <a:gd name="T3" fmla="*/ 164922 h 25"/>
                  <a:gd name="T4" fmla="*/ 105117 w 29"/>
                  <a:gd name="T5" fmla="*/ 55548 h 25"/>
                  <a:gd name="T6" fmla="*/ 37182 w 29"/>
                  <a:gd name="T7" fmla="*/ 122208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8" name="Freeform 30"/>
              <p:cNvSpPr>
                <a:spLocks/>
              </p:cNvSpPr>
              <p:nvPr/>
            </p:nvSpPr>
            <p:spPr bwMode="auto">
              <a:xfrm>
                <a:off x="1505" y="1960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41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1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7"/>
                      <a:pt x="0" y="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9" name="Freeform 31"/>
              <p:cNvSpPr>
                <a:spLocks/>
              </p:cNvSpPr>
              <p:nvPr/>
            </p:nvSpPr>
            <p:spPr bwMode="auto">
              <a:xfrm>
                <a:off x="1647" y="2013"/>
                <a:ext cx="15" cy="40"/>
              </a:xfrm>
              <a:custGeom>
                <a:avLst/>
                <a:gdLst>
                  <a:gd name="T0" fmla="*/ 8125 w 6"/>
                  <a:gd name="T1" fmla="*/ 0 h 15"/>
                  <a:gd name="T2" fmla="*/ 0 w 6"/>
                  <a:gd name="T3" fmla="*/ 102493 h 15"/>
                  <a:gd name="T4" fmla="*/ 0 60000 65536"/>
                  <a:gd name="T5" fmla="*/ 0 60000 65536"/>
                  <a:gd name="T6" fmla="*/ 0 w 6"/>
                  <a:gd name="T7" fmla="*/ 0 h 15"/>
                  <a:gd name="T8" fmla="*/ 6 w 6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5">
                    <a:moveTo>
                      <a:pt x="2" y="0"/>
                    </a:moveTo>
                    <a:cubicBezTo>
                      <a:pt x="6" y="6"/>
                      <a:pt x="5" y="12"/>
                      <a:pt x="0" y="15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0" name="Freeform 32"/>
              <p:cNvSpPr>
                <a:spLocks/>
              </p:cNvSpPr>
              <p:nvPr/>
            </p:nvSpPr>
            <p:spPr bwMode="auto">
              <a:xfrm>
                <a:off x="1762" y="2085"/>
                <a:ext cx="60" cy="32"/>
              </a:xfrm>
              <a:custGeom>
                <a:avLst/>
                <a:gdLst>
                  <a:gd name="T0" fmla="*/ 0 w 24"/>
                  <a:gd name="T1" fmla="*/ 61496 h 12"/>
                  <a:gd name="T2" fmla="*/ 58125 w 24"/>
                  <a:gd name="T3" fmla="*/ 81557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8947 h 12"/>
                  <a:gd name="T12" fmla="*/ 20312 w 24"/>
                  <a:gd name="T13" fmla="*/ 4894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0" y="7"/>
                      <a:pt x="7" y="7"/>
                      <a:pt x="5" y="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1" name="Freeform 33"/>
              <p:cNvSpPr>
                <a:spLocks/>
              </p:cNvSpPr>
              <p:nvPr/>
            </p:nvSpPr>
            <p:spPr bwMode="auto">
              <a:xfrm>
                <a:off x="1392" y="1397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2" name="Freeform 34"/>
              <p:cNvSpPr>
                <a:spLocks/>
              </p:cNvSpPr>
              <p:nvPr/>
            </p:nvSpPr>
            <p:spPr bwMode="auto">
              <a:xfrm>
                <a:off x="1550" y="1555"/>
                <a:ext cx="192" cy="61"/>
              </a:xfrm>
              <a:custGeom>
                <a:avLst/>
                <a:gdLst>
                  <a:gd name="T0" fmla="*/ 0 w 77"/>
                  <a:gd name="T1" fmla="*/ 11823 h 23"/>
                  <a:gd name="T2" fmla="*/ 209066 w 77"/>
                  <a:gd name="T3" fmla="*/ 149577 h 23"/>
                  <a:gd name="T4" fmla="*/ 286953 w 77"/>
                  <a:gd name="T5" fmla="*/ 97772 h 23"/>
                  <a:gd name="T6" fmla="*/ 172072 w 77"/>
                  <a:gd name="T7" fmla="*/ 97772 h 23"/>
                  <a:gd name="T8" fmla="*/ 152119 w 77"/>
                  <a:gd name="T9" fmla="*/ 46304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3" name="Freeform 35"/>
              <p:cNvSpPr>
                <a:spLocks/>
              </p:cNvSpPr>
              <p:nvPr/>
            </p:nvSpPr>
            <p:spPr bwMode="auto">
              <a:xfrm>
                <a:off x="1885" y="1648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4" name="Freeform 36"/>
              <p:cNvSpPr>
                <a:spLocks/>
              </p:cNvSpPr>
              <p:nvPr/>
            </p:nvSpPr>
            <p:spPr bwMode="auto">
              <a:xfrm>
                <a:off x="1387" y="1213"/>
                <a:ext cx="273" cy="174"/>
              </a:xfrm>
              <a:custGeom>
                <a:avLst/>
                <a:gdLst>
                  <a:gd name="T0" fmla="*/ 51344 w 109"/>
                  <a:gd name="T1" fmla="*/ 12948 h 65"/>
                  <a:gd name="T2" fmla="*/ 190296 w 109"/>
                  <a:gd name="T3" fmla="*/ 190254 h 65"/>
                  <a:gd name="T4" fmla="*/ 139265 w 109"/>
                  <a:gd name="T5" fmla="*/ 218547 h 65"/>
                  <a:gd name="T6" fmla="*/ 217020 w 109"/>
                  <a:gd name="T7" fmla="*/ 353710 h 65"/>
                  <a:gd name="T8" fmla="*/ 422817 w 109"/>
                  <a:gd name="T9" fmla="*/ 366487 h 65"/>
                  <a:gd name="T10" fmla="*/ 294176 w 109"/>
                  <a:gd name="T11" fmla="*/ 395909 h 65"/>
                  <a:gd name="T12" fmla="*/ 270849 w 109"/>
                  <a:gd name="T13" fmla="*/ 458870 h 65"/>
                  <a:gd name="T14" fmla="*/ 182938 w 109"/>
                  <a:gd name="T15" fmla="*/ 382310 h 65"/>
                  <a:gd name="T16" fmla="*/ 97789 w 109"/>
                  <a:gd name="T17" fmla="*/ 289619 h 65"/>
                  <a:gd name="T18" fmla="*/ 30857 w 109"/>
                  <a:gd name="T19" fmla="*/ 17623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5" name="Freeform 37"/>
              <p:cNvSpPr>
                <a:spLocks/>
              </p:cNvSpPr>
              <p:nvPr/>
            </p:nvSpPr>
            <p:spPr bwMode="auto">
              <a:xfrm>
                <a:off x="1550" y="1376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6" name="Freeform 38"/>
              <p:cNvSpPr>
                <a:spLocks/>
              </p:cNvSpPr>
              <p:nvPr/>
            </p:nvSpPr>
            <p:spPr bwMode="auto">
              <a:xfrm>
                <a:off x="1885" y="1469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7" name="Freeform 39"/>
              <p:cNvSpPr>
                <a:spLocks/>
              </p:cNvSpPr>
              <p:nvPr/>
            </p:nvSpPr>
            <p:spPr bwMode="auto">
              <a:xfrm>
                <a:off x="1505" y="1320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8" name="Freeform 40"/>
              <p:cNvSpPr>
                <a:spLocks/>
              </p:cNvSpPr>
              <p:nvPr/>
            </p:nvSpPr>
            <p:spPr bwMode="auto">
              <a:xfrm>
                <a:off x="1647" y="1373"/>
                <a:ext cx="15" cy="38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111983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9" name="Freeform 41"/>
              <p:cNvSpPr>
                <a:spLocks/>
              </p:cNvSpPr>
              <p:nvPr/>
            </p:nvSpPr>
            <p:spPr bwMode="auto">
              <a:xfrm>
                <a:off x="1762" y="1445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0" name="Freeform 42"/>
              <p:cNvSpPr>
                <a:spLocks/>
              </p:cNvSpPr>
              <p:nvPr/>
            </p:nvSpPr>
            <p:spPr bwMode="auto">
              <a:xfrm>
                <a:off x="1392" y="3320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1" name="Freeform 43"/>
              <p:cNvSpPr>
                <a:spLocks/>
              </p:cNvSpPr>
              <p:nvPr/>
            </p:nvSpPr>
            <p:spPr bwMode="auto">
              <a:xfrm>
                <a:off x="1550" y="347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11570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2" name="Freeform 44"/>
              <p:cNvSpPr>
                <a:spLocks/>
              </p:cNvSpPr>
              <p:nvPr/>
            </p:nvSpPr>
            <p:spPr bwMode="auto">
              <a:xfrm>
                <a:off x="1885" y="3571"/>
                <a:ext cx="73" cy="66"/>
              </a:xfrm>
              <a:custGeom>
                <a:avLst/>
                <a:gdLst>
                  <a:gd name="T0" fmla="*/ 0 w 29"/>
                  <a:gd name="T1" fmla="*/ 106334 h 25"/>
                  <a:gd name="T2" fmla="*/ 61552 w 29"/>
                  <a:gd name="T3" fmla="*/ 148244 h 25"/>
                  <a:gd name="T4" fmla="*/ 105117 w 29"/>
                  <a:gd name="T5" fmla="*/ 56153 h 25"/>
                  <a:gd name="T6" fmla="*/ 37182 w 29"/>
                  <a:gd name="T7" fmla="*/ 11338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3" name="Freeform 45"/>
              <p:cNvSpPr>
                <a:spLocks/>
              </p:cNvSpPr>
              <p:nvPr/>
            </p:nvSpPr>
            <p:spPr bwMode="auto">
              <a:xfrm>
                <a:off x="1387" y="3136"/>
                <a:ext cx="273" cy="173"/>
              </a:xfrm>
              <a:custGeom>
                <a:avLst/>
                <a:gdLst>
                  <a:gd name="T0" fmla="*/ 51344 w 109"/>
                  <a:gd name="T1" fmla="*/ 12445 h 65"/>
                  <a:gd name="T2" fmla="*/ 190296 w 109"/>
                  <a:gd name="T3" fmla="*/ 181655 h 65"/>
                  <a:gd name="T4" fmla="*/ 139265 w 109"/>
                  <a:gd name="T5" fmla="*/ 208992 h 65"/>
                  <a:gd name="T6" fmla="*/ 217020 w 109"/>
                  <a:gd name="T7" fmla="*/ 334808 h 65"/>
                  <a:gd name="T8" fmla="*/ 422817 w 109"/>
                  <a:gd name="T9" fmla="*/ 347248 h 65"/>
                  <a:gd name="T10" fmla="*/ 294176 w 109"/>
                  <a:gd name="T11" fmla="*/ 375695 h 65"/>
                  <a:gd name="T12" fmla="*/ 270849 w 109"/>
                  <a:gd name="T13" fmla="*/ 435108 h 65"/>
                  <a:gd name="T14" fmla="*/ 182938 w 109"/>
                  <a:gd name="T15" fmla="*/ 362201 h 65"/>
                  <a:gd name="T16" fmla="*/ 97789 w 109"/>
                  <a:gd name="T17" fmla="*/ 274434 h 65"/>
                  <a:gd name="T18" fmla="*/ 30857 w 109"/>
                  <a:gd name="T19" fmla="*/ 16855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4" name="Freeform 46"/>
              <p:cNvSpPr>
                <a:spLocks/>
              </p:cNvSpPr>
              <p:nvPr/>
            </p:nvSpPr>
            <p:spPr bwMode="auto">
              <a:xfrm>
                <a:off x="1550" y="329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5" name="Freeform 47"/>
              <p:cNvSpPr>
                <a:spLocks/>
              </p:cNvSpPr>
              <p:nvPr/>
            </p:nvSpPr>
            <p:spPr bwMode="auto">
              <a:xfrm>
                <a:off x="1885" y="3392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Freeform 48"/>
              <p:cNvSpPr>
                <a:spLocks/>
              </p:cNvSpPr>
              <p:nvPr/>
            </p:nvSpPr>
            <p:spPr bwMode="auto">
              <a:xfrm>
                <a:off x="1505" y="3243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Freeform 49"/>
              <p:cNvSpPr>
                <a:spLocks/>
              </p:cNvSpPr>
              <p:nvPr/>
            </p:nvSpPr>
            <p:spPr bwMode="auto">
              <a:xfrm>
                <a:off x="1647" y="3296"/>
                <a:ext cx="15" cy="37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8830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Freeform 50"/>
              <p:cNvSpPr>
                <a:spLocks/>
              </p:cNvSpPr>
              <p:nvPr/>
            </p:nvSpPr>
            <p:spPr bwMode="auto">
              <a:xfrm>
                <a:off x="1762" y="3368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Freeform 51"/>
              <p:cNvSpPr>
                <a:spLocks/>
              </p:cNvSpPr>
              <p:nvPr/>
            </p:nvSpPr>
            <p:spPr bwMode="auto">
              <a:xfrm>
                <a:off x="1385" y="3779"/>
                <a:ext cx="60" cy="74"/>
              </a:xfrm>
              <a:custGeom>
                <a:avLst/>
                <a:gdLst>
                  <a:gd name="T0" fmla="*/ 38595 w 24"/>
                  <a:gd name="T1" fmla="*/ 0 h 28"/>
                  <a:gd name="T2" fmla="*/ 42783 w 24"/>
                  <a:gd name="T3" fmla="*/ 176511 h 28"/>
                  <a:gd name="T4" fmla="*/ 58125 w 24"/>
                  <a:gd name="T5" fmla="*/ 133184 h 28"/>
                  <a:gd name="T6" fmla="*/ 91613 w 24"/>
                  <a:gd name="T7" fmla="*/ 88308 h 28"/>
                  <a:gd name="T8" fmla="*/ 53720 w 24"/>
                  <a:gd name="T9" fmla="*/ 76733 h 28"/>
                  <a:gd name="T10" fmla="*/ 42783 w 24"/>
                  <a:gd name="T11" fmla="*/ 7215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8"/>
                  <a:gd name="T20" fmla="*/ 24 w 2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8">
                    <a:moveTo>
                      <a:pt x="10" y="0"/>
                    </a:moveTo>
                    <a:cubicBezTo>
                      <a:pt x="0" y="3"/>
                      <a:pt x="7" y="23"/>
                      <a:pt x="11" y="28"/>
                    </a:cubicBezTo>
                    <a:cubicBezTo>
                      <a:pt x="13" y="26"/>
                      <a:pt x="13" y="23"/>
                      <a:pt x="15" y="21"/>
                    </a:cubicBezTo>
                    <a:cubicBezTo>
                      <a:pt x="17" y="18"/>
                      <a:pt x="22" y="17"/>
                      <a:pt x="24" y="14"/>
                    </a:cubicBezTo>
                    <a:cubicBezTo>
                      <a:pt x="21" y="10"/>
                      <a:pt x="17" y="14"/>
                      <a:pt x="14" y="12"/>
                    </a:cubicBezTo>
                    <a:cubicBezTo>
                      <a:pt x="10" y="10"/>
                      <a:pt x="12" y="5"/>
                      <a:pt x="11" y="1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Freeform 52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Freeform 53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" name="Freeform 54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" name="Freeform 55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" name="Freeform 56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" name="Freeform 57"/>
              <p:cNvSpPr>
                <a:spLocks/>
              </p:cNvSpPr>
              <p:nvPr/>
            </p:nvSpPr>
            <p:spPr bwMode="auto">
              <a:xfrm>
                <a:off x="1617" y="2715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" name="Freeform 58"/>
              <p:cNvSpPr>
                <a:spLocks/>
              </p:cNvSpPr>
              <p:nvPr/>
            </p:nvSpPr>
            <p:spPr bwMode="auto">
              <a:xfrm>
                <a:off x="1725" y="277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81557 h 12"/>
                  <a:gd name="T4" fmla="*/ 307805 w 85"/>
                  <a:gd name="T5" fmla="*/ 81557 h 12"/>
                  <a:gd name="T6" fmla="*/ 331298 w 85"/>
                  <a:gd name="T7" fmla="*/ 41416 h 12"/>
                  <a:gd name="T8" fmla="*/ 30780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"/>
                  <a:gd name="T20" fmla="*/ 85 w 8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" name="Freeform 59"/>
              <p:cNvSpPr>
                <a:spLocks/>
              </p:cNvSpPr>
              <p:nvPr/>
            </p:nvSpPr>
            <p:spPr bwMode="auto">
              <a:xfrm>
                <a:off x="1770" y="284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2878 w 41"/>
                  <a:gd name="T5" fmla="*/ 74531 h 13"/>
                  <a:gd name="T6" fmla="*/ 149816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" name="Freeform 60"/>
              <p:cNvSpPr>
                <a:spLocks/>
              </p:cNvSpPr>
              <p:nvPr/>
            </p:nvSpPr>
            <p:spPr bwMode="auto">
              <a:xfrm>
                <a:off x="1520" y="2648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3125 w 54"/>
                  <a:gd name="T3" fmla="*/ 81557 h 12"/>
                  <a:gd name="T4" fmla="*/ 206375 w 54"/>
                  <a:gd name="T5" fmla="*/ 41416 h 12"/>
                  <a:gd name="T6" fmla="*/ 183125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" name="Freeform 61"/>
              <p:cNvSpPr>
                <a:spLocks/>
              </p:cNvSpPr>
              <p:nvPr/>
            </p:nvSpPr>
            <p:spPr bwMode="auto">
              <a:xfrm>
                <a:off x="1515" y="278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" name="Freeform 62"/>
              <p:cNvSpPr>
                <a:spLocks/>
              </p:cNvSpPr>
              <p:nvPr/>
            </p:nvSpPr>
            <p:spPr bwMode="auto">
              <a:xfrm>
                <a:off x="1417" y="271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5437 w 148"/>
                  <a:gd name="T7" fmla="*/ 53555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" name="Freeform 63"/>
              <p:cNvSpPr>
                <a:spLocks/>
              </p:cNvSpPr>
              <p:nvPr/>
            </p:nvSpPr>
            <p:spPr bwMode="auto">
              <a:xfrm>
                <a:off x="1652" y="2848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" name="Freeform 64"/>
              <p:cNvSpPr>
                <a:spLocks/>
              </p:cNvSpPr>
              <p:nvPr/>
            </p:nvSpPr>
            <p:spPr bwMode="auto">
              <a:xfrm>
                <a:off x="1460" y="265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" name="Freeform 65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" name="Freeform 66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" name="Freeform 67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" name="Freeform 68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" name="Freeform 69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" name="Freeform 70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" name="Freeform 71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" name="Freeform 72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" name="Freeform 73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" name="Freeform 74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" name="Freeform 75"/>
              <p:cNvSpPr>
                <a:spLocks/>
              </p:cNvSpPr>
              <p:nvPr/>
            </p:nvSpPr>
            <p:spPr bwMode="auto">
              <a:xfrm>
                <a:off x="1617" y="2075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Freeform 76"/>
              <p:cNvSpPr>
                <a:spLocks/>
              </p:cNvSpPr>
              <p:nvPr/>
            </p:nvSpPr>
            <p:spPr bwMode="auto">
              <a:xfrm>
                <a:off x="1725" y="213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81557 h 12"/>
                  <a:gd name="T4" fmla="*/ 307805 w 85"/>
                  <a:gd name="T5" fmla="*/ 81557 h 12"/>
                  <a:gd name="T6" fmla="*/ 331298 w 85"/>
                  <a:gd name="T7" fmla="*/ 41416 h 12"/>
                  <a:gd name="T8" fmla="*/ 30780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"/>
                  <a:gd name="T20" fmla="*/ 85 w 8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Freeform 77"/>
              <p:cNvSpPr>
                <a:spLocks/>
              </p:cNvSpPr>
              <p:nvPr/>
            </p:nvSpPr>
            <p:spPr bwMode="auto">
              <a:xfrm>
                <a:off x="1770" y="220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2878 w 41"/>
                  <a:gd name="T5" fmla="*/ 74531 h 13"/>
                  <a:gd name="T6" fmla="*/ 149816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Freeform 78"/>
              <p:cNvSpPr>
                <a:spLocks/>
              </p:cNvSpPr>
              <p:nvPr/>
            </p:nvSpPr>
            <p:spPr bwMode="auto">
              <a:xfrm>
                <a:off x="1520" y="2008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3125 w 54"/>
                  <a:gd name="T3" fmla="*/ 81557 h 12"/>
                  <a:gd name="T4" fmla="*/ 206375 w 54"/>
                  <a:gd name="T5" fmla="*/ 41416 h 12"/>
                  <a:gd name="T6" fmla="*/ 183125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Freeform 79"/>
              <p:cNvSpPr>
                <a:spLocks/>
              </p:cNvSpPr>
              <p:nvPr/>
            </p:nvSpPr>
            <p:spPr bwMode="auto">
              <a:xfrm>
                <a:off x="1515" y="214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Freeform 80"/>
              <p:cNvSpPr>
                <a:spLocks/>
              </p:cNvSpPr>
              <p:nvPr/>
            </p:nvSpPr>
            <p:spPr bwMode="auto">
              <a:xfrm>
                <a:off x="1417" y="207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5437 w 148"/>
                  <a:gd name="T7" fmla="*/ 53555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" name="Freeform 81"/>
              <p:cNvSpPr>
                <a:spLocks/>
              </p:cNvSpPr>
              <p:nvPr/>
            </p:nvSpPr>
            <p:spPr bwMode="auto">
              <a:xfrm>
                <a:off x="1652" y="2208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" name="Freeform 82"/>
              <p:cNvSpPr>
                <a:spLocks/>
              </p:cNvSpPr>
              <p:nvPr/>
            </p:nvSpPr>
            <p:spPr bwMode="auto">
              <a:xfrm>
                <a:off x="1460" y="201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" name="Freeform 83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" name="Freeform 84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" name="Freeform 85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" name="Freeform 86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" name="Freeform 87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" name="Freeform 88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" name="Freeform 89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" name="Freeform 90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" name="Freeform 91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" name="Freeform 92"/>
              <p:cNvSpPr>
                <a:spLocks/>
              </p:cNvSpPr>
              <p:nvPr/>
            </p:nvSpPr>
            <p:spPr bwMode="auto">
              <a:xfrm>
                <a:off x="1727" y="1733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" name="Freeform 93"/>
              <p:cNvSpPr>
                <a:spLocks/>
              </p:cNvSpPr>
              <p:nvPr/>
            </p:nvSpPr>
            <p:spPr bwMode="auto">
              <a:xfrm>
                <a:off x="1617" y="179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" name="Freeform 94"/>
              <p:cNvSpPr>
                <a:spLocks/>
              </p:cNvSpPr>
              <p:nvPr/>
            </p:nvSpPr>
            <p:spPr bwMode="auto">
              <a:xfrm>
                <a:off x="1532" y="1861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96312 h 13"/>
                  <a:gd name="T4" fmla="*/ 5024 w 41"/>
                  <a:gd name="T5" fmla="*/ 96312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" name="Freeform 95"/>
              <p:cNvSpPr>
                <a:spLocks/>
              </p:cNvSpPr>
              <p:nvPr/>
            </p:nvSpPr>
            <p:spPr bwMode="auto">
              <a:xfrm>
                <a:off x="1795" y="1667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" name="Freeform 96"/>
              <p:cNvSpPr>
                <a:spLocks/>
              </p:cNvSpPr>
              <p:nvPr/>
            </p:nvSpPr>
            <p:spPr bwMode="auto">
              <a:xfrm>
                <a:off x="1405" y="1800"/>
                <a:ext cx="370" cy="27"/>
              </a:xfrm>
              <a:custGeom>
                <a:avLst/>
                <a:gdLst>
                  <a:gd name="T0" fmla="*/ 27657 w 148"/>
                  <a:gd name="T1" fmla="*/ 8443 h 10"/>
                  <a:gd name="T2" fmla="*/ 564770 w 148"/>
                  <a:gd name="T3" fmla="*/ 8443 h 10"/>
                  <a:gd name="T4" fmla="*/ 198562 w 148"/>
                  <a:gd name="T5" fmla="*/ 22796 h 10"/>
                  <a:gd name="T6" fmla="*/ 12237 w 148"/>
                  <a:gd name="T7" fmla="*/ 61549 h 10"/>
                  <a:gd name="T8" fmla="*/ 27657 w 14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" name="Freeform 97"/>
              <p:cNvSpPr>
                <a:spLocks/>
              </p:cNvSpPr>
              <p:nvPr/>
            </p:nvSpPr>
            <p:spPr bwMode="auto">
              <a:xfrm>
                <a:off x="1530" y="1736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" name="Freeform 98"/>
              <p:cNvSpPr>
                <a:spLocks/>
              </p:cNvSpPr>
              <p:nvPr/>
            </p:nvSpPr>
            <p:spPr bwMode="auto">
              <a:xfrm>
                <a:off x="1415" y="1867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" name="Freeform 99"/>
              <p:cNvSpPr>
                <a:spLocks/>
              </p:cNvSpPr>
              <p:nvPr/>
            </p:nvSpPr>
            <p:spPr bwMode="auto">
              <a:xfrm>
                <a:off x="1732" y="1672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" name="Freeform 100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9" name="Freeform 101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0" name="Freeform 102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1" name="Freeform 103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2" name="Freeform 104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3" name="Freeform 105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4" name="Freeform 106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5" name="Freeform 107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6" name="Freeform 108"/>
              <p:cNvSpPr>
                <a:spLocks/>
              </p:cNvSpPr>
              <p:nvPr/>
            </p:nvSpPr>
            <p:spPr bwMode="auto">
              <a:xfrm>
                <a:off x="1727" y="2360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7" name="Freeform 109"/>
              <p:cNvSpPr>
                <a:spLocks/>
              </p:cNvSpPr>
              <p:nvPr/>
            </p:nvSpPr>
            <p:spPr bwMode="auto">
              <a:xfrm>
                <a:off x="1617" y="2424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8" name="Freeform 110"/>
              <p:cNvSpPr>
                <a:spLocks/>
              </p:cNvSpPr>
              <p:nvPr/>
            </p:nvSpPr>
            <p:spPr bwMode="auto">
              <a:xfrm>
                <a:off x="1532" y="2488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96312 h 13"/>
                  <a:gd name="T4" fmla="*/ 5024 w 41"/>
                  <a:gd name="T5" fmla="*/ 96312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9" name="Freeform 111"/>
              <p:cNvSpPr>
                <a:spLocks/>
              </p:cNvSpPr>
              <p:nvPr/>
            </p:nvSpPr>
            <p:spPr bwMode="auto">
              <a:xfrm>
                <a:off x="1795" y="2293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0" name="Freeform 112"/>
              <p:cNvSpPr>
                <a:spLocks/>
              </p:cNvSpPr>
              <p:nvPr/>
            </p:nvSpPr>
            <p:spPr bwMode="auto">
              <a:xfrm>
                <a:off x="1405" y="2427"/>
                <a:ext cx="370" cy="26"/>
              </a:xfrm>
              <a:custGeom>
                <a:avLst/>
                <a:gdLst>
                  <a:gd name="T0" fmla="*/ 27657 w 148"/>
                  <a:gd name="T1" fmla="*/ 6536 h 10"/>
                  <a:gd name="T2" fmla="*/ 564770 w 148"/>
                  <a:gd name="T3" fmla="*/ 6536 h 10"/>
                  <a:gd name="T4" fmla="*/ 198562 w 148"/>
                  <a:gd name="T5" fmla="*/ 16994 h 10"/>
                  <a:gd name="T6" fmla="*/ 12237 w 148"/>
                  <a:gd name="T7" fmla="*/ 44184 h 10"/>
                  <a:gd name="T8" fmla="*/ 27657 w 148"/>
                  <a:gd name="T9" fmla="*/ 653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1" name="Freeform 113"/>
              <p:cNvSpPr>
                <a:spLocks/>
              </p:cNvSpPr>
              <p:nvPr/>
            </p:nvSpPr>
            <p:spPr bwMode="auto">
              <a:xfrm>
                <a:off x="1530" y="2363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2" name="Freeform 114"/>
              <p:cNvSpPr>
                <a:spLocks/>
              </p:cNvSpPr>
              <p:nvPr/>
            </p:nvSpPr>
            <p:spPr bwMode="auto">
              <a:xfrm>
                <a:off x="1415" y="2493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3" name="Freeform 115"/>
              <p:cNvSpPr>
                <a:spLocks/>
              </p:cNvSpPr>
              <p:nvPr/>
            </p:nvSpPr>
            <p:spPr bwMode="auto">
              <a:xfrm>
                <a:off x="1732" y="229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4" name="Freeform 116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5" name="Freeform 117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6" name="Freeform 118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7" name="Freeform 119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8" name="Freeform 120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9" name="Freeform 121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35227 h 13"/>
                  <a:gd name="T6" fmla="*/ 23250 w 158"/>
                  <a:gd name="T7" fmla="*/ 74531 h 13"/>
                  <a:gd name="T8" fmla="*/ 579895 w 158"/>
                  <a:gd name="T9" fmla="*/ 74531 h 13"/>
                  <a:gd name="T10" fmla="*/ 603050 w 158"/>
                  <a:gd name="T11" fmla="*/ 35227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0" name="Freeform 122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44143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1" name="Freeform 123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2" name="Freeform 124"/>
              <p:cNvSpPr>
                <a:spLocks/>
              </p:cNvSpPr>
              <p:nvPr/>
            </p:nvSpPr>
            <p:spPr bwMode="auto">
              <a:xfrm>
                <a:off x="1727" y="3003"/>
                <a:ext cx="198" cy="34"/>
              </a:xfrm>
              <a:custGeom>
                <a:avLst/>
                <a:gdLst>
                  <a:gd name="T0" fmla="*/ 285012 w 79"/>
                  <a:gd name="T1" fmla="*/ 74531 h 13"/>
                  <a:gd name="T2" fmla="*/ 308060 w 79"/>
                  <a:gd name="T3" fmla="*/ 35227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74531 h 13"/>
                  <a:gd name="T10" fmla="*/ 285012 w 79"/>
                  <a:gd name="T11" fmla="*/ 7453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3" name="Freeform 125"/>
              <p:cNvSpPr>
                <a:spLocks/>
              </p:cNvSpPr>
              <p:nvPr/>
            </p:nvSpPr>
            <p:spPr bwMode="auto">
              <a:xfrm>
                <a:off x="1617" y="306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4" name="Freeform 126"/>
              <p:cNvSpPr>
                <a:spLocks/>
              </p:cNvSpPr>
              <p:nvPr/>
            </p:nvSpPr>
            <p:spPr bwMode="auto">
              <a:xfrm>
                <a:off x="1532" y="3133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5024 w 41"/>
                  <a:gd name="T5" fmla="*/ 81557 h 12"/>
                  <a:gd name="T6" fmla="*/ 16359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7"/>
                      <a:pt x="29" y="3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5" name="Freeform 127"/>
              <p:cNvSpPr>
                <a:spLocks/>
              </p:cNvSpPr>
              <p:nvPr/>
            </p:nvSpPr>
            <p:spPr bwMode="auto">
              <a:xfrm>
                <a:off x="1795" y="2936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0208 w 54"/>
                  <a:gd name="T3" fmla="*/ 96312 h 13"/>
                  <a:gd name="T4" fmla="*/ 206375 w 54"/>
                  <a:gd name="T5" fmla="*/ 44143 h 13"/>
                  <a:gd name="T6" fmla="*/ 180208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6" name="Freeform 128"/>
              <p:cNvSpPr>
                <a:spLocks/>
              </p:cNvSpPr>
              <p:nvPr/>
            </p:nvSpPr>
            <p:spPr bwMode="auto">
              <a:xfrm>
                <a:off x="1405" y="3072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22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7" name="Freeform 129"/>
              <p:cNvSpPr>
                <a:spLocks/>
              </p:cNvSpPr>
              <p:nvPr/>
            </p:nvSpPr>
            <p:spPr bwMode="auto">
              <a:xfrm>
                <a:off x="1530" y="3005"/>
                <a:ext cx="367" cy="24"/>
              </a:xfrm>
              <a:custGeom>
                <a:avLst/>
                <a:gdLst>
                  <a:gd name="T0" fmla="*/ 22302 w 147"/>
                  <a:gd name="T1" fmla="*/ 7531 h 9"/>
                  <a:gd name="T2" fmla="*/ 553858 w 147"/>
                  <a:gd name="T3" fmla="*/ 7531 h 9"/>
                  <a:gd name="T4" fmla="*/ 191576 w 147"/>
                  <a:gd name="T5" fmla="*/ 20083 h 9"/>
                  <a:gd name="T6" fmla="*/ 10179 w 147"/>
                  <a:gd name="T7" fmla="*/ 53555 h 9"/>
                  <a:gd name="T8" fmla="*/ 22302 w 147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1"/>
                    </a:moveTo>
                    <a:cubicBezTo>
                      <a:pt x="147" y="1"/>
                      <a:pt x="147" y="1"/>
                      <a:pt x="147" y="1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8" name="Freeform 130"/>
              <p:cNvSpPr>
                <a:spLocks/>
              </p:cNvSpPr>
              <p:nvPr/>
            </p:nvSpPr>
            <p:spPr bwMode="auto">
              <a:xfrm>
                <a:off x="1415" y="3136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9" name="Freeform 131"/>
              <p:cNvSpPr>
                <a:spLocks/>
              </p:cNvSpPr>
              <p:nvPr/>
            </p:nvSpPr>
            <p:spPr bwMode="auto">
              <a:xfrm>
                <a:off x="1732" y="2941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0" name="Freeform 132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1" name="Freeform 133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35227 h 13"/>
                  <a:gd name="T6" fmla="*/ 23250 w 158"/>
                  <a:gd name="T7" fmla="*/ 74531 h 13"/>
                  <a:gd name="T8" fmla="*/ 579895 w 158"/>
                  <a:gd name="T9" fmla="*/ 74531 h 13"/>
                  <a:gd name="T10" fmla="*/ 603050 w 158"/>
                  <a:gd name="T11" fmla="*/ 35227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Freeform 134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44143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Freeform 135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Freeform 136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0285 w 169"/>
                  <a:gd name="T1" fmla="*/ 0 h 13"/>
                  <a:gd name="T2" fmla="*/ 25427 w 169"/>
                  <a:gd name="T3" fmla="*/ 0 h 13"/>
                  <a:gd name="T4" fmla="*/ 0 w 169"/>
                  <a:gd name="T5" fmla="*/ 44143 h 13"/>
                  <a:gd name="T6" fmla="*/ 25427 w 169"/>
                  <a:gd name="T7" fmla="*/ 96312 h 13"/>
                  <a:gd name="T8" fmla="*/ 615016 w 169"/>
                  <a:gd name="T9" fmla="*/ 96312 h 13"/>
                  <a:gd name="T10" fmla="*/ 638024 w 169"/>
                  <a:gd name="T11" fmla="*/ 44143 h 13"/>
                  <a:gd name="T12" fmla="*/ 615016 w 169"/>
                  <a:gd name="T13" fmla="*/ 0 h 13"/>
                  <a:gd name="T14" fmla="*/ 320285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Freeform 137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52169 h 13"/>
                  <a:gd name="T6" fmla="*/ 23250 w 158"/>
                  <a:gd name="T7" fmla="*/ 96312 h 13"/>
                  <a:gd name="T8" fmla="*/ 579895 w 158"/>
                  <a:gd name="T9" fmla="*/ 96312 h 13"/>
                  <a:gd name="T10" fmla="*/ 603050 w 158"/>
                  <a:gd name="T11" fmla="*/ 52169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Freeform 138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52169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7" name="Freeform 139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8" name="Freeform 140"/>
              <p:cNvSpPr>
                <a:spLocks/>
              </p:cNvSpPr>
              <p:nvPr/>
            </p:nvSpPr>
            <p:spPr bwMode="auto">
              <a:xfrm>
                <a:off x="1727" y="3640"/>
                <a:ext cx="198" cy="35"/>
              </a:xfrm>
              <a:custGeom>
                <a:avLst/>
                <a:gdLst>
                  <a:gd name="T0" fmla="*/ 285012 w 79"/>
                  <a:gd name="T1" fmla="*/ 96312 h 13"/>
                  <a:gd name="T2" fmla="*/ 308060 w 79"/>
                  <a:gd name="T3" fmla="*/ 52169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96312 h 13"/>
                  <a:gd name="T10" fmla="*/ 285012 w 79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7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9" name="Freeform 141"/>
              <p:cNvSpPr>
                <a:spLocks/>
              </p:cNvSpPr>
              <p:nvPr/>
            </p:nvSpPr>
            <p:spPr bwMode="auto">
              <a:xfrm>
                <a:off x="1617" y="3704"/>
                <a:ext cx="210" cy="35"/>
              </a:xfrm>
              <a:custGeom>
                <a:avLst/>
                <a:gdLst>
                  <a:gd name="T0" fmla="*/ 0 w 84"/>
                  <a:gd name="T1" fmla="*/ 0 h 13"/>
                  <a:gd name="T2" fmla="*/ 0 w 84"/>
                  <a:gd name="T3" fmla="*/ 96312 h 13"/>
                  <a:gd name="T4" fmla="*/ 297862 w 84"/>
                  <a:gd name="T5" fmla="*/ 96312 h 13"/>
                  <a:gd name="T6" fmla="*/ 320625 w 84"/>
                  <a:gd name="T7" fmla="*/ 44143 h 13"/>
                  <a:gd name="T8" fmla="*/ 297862 w 84"/>
                  <a:gd name="T9" fmla="*/ 0 h 13"/>
                  <a:gd name="T10" fmla="*/ 0 w 8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3"/>
                  <a:gd name="T20" fmla="*/ 84 w 8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0" name="Freeform 142"/>
              <p:cNvSpPr>
                <a:spLocks/>
              </p:cNvSpPr>
              <p:nvPr/>
            </p:nvSpPr>
            <p:spPr bwMode="auto">
              <a:xfrm>
                <a:off x="1532" y="3771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5024 w 41"/>
                  <a:gd name="T5" fmla="*/ 81557 h 12"/>
                  <a:gd name="T6" fmla="*/ 16359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1" name="Freeform 143"/>
              <p:cNvSpPr>
                <a:spLocks/>
              </p:cNvSpPr>
              <p:nvPr/>
            </p:nvSpPr>
            <p:spPr bwMode="auto">
              <a:xfrm>
                <a:off x="1795" y="3573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0208 w 54"/>
                  <a:gd name="T3" fmla="*/ 96312 h 13"/>
                  <a:gd name="T4" fmla="*/ 206375 w 54"/>
                  <a:gd name="T5" fmla="*/ 52169 h 13"/>
                  <a:gd name="T6" fmla="*/ 180208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2" name="Freeform 144"/>
              <p:cNvSpPr>
                <a:spLocks/>
              </p:cNvSpPr>
              <p:nvPr/>
            </p:nvSpPr>
            <p:spPr bwMode="auto">
              <a:xfrm>
                <a:off x="1405" y="3709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22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3" name="Freeform 145"/>
              <p:cNvSpPr>
                <a:spLocks/>
              </p:cNvSpPr>
              <p:nvPr/>
            </p:nvSpPr>
            <p:spPr bwMode="auto">
              <a:xfrm>
                <a:off x="1530" y="3645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4" name="Freeform 146"/>
              <p:cNvSpPr>
                <a:spLocks/>
              </p:cNvSpPr>
              <p:nvPr/>
            </p:nvSpPr>
            <p:spPr bwMode="auto">
              <a:xfrm>
                <a:off x="1415" y="3773"/>
                <a:ext cx="195" cy="27"/>
              </a:xfrm>
              <a:custGeom>
                <a:avLst/>
                <a:gdLst>
                  <a:gd name="T0" fmla="*/ 23250 w 78"/>
                  <a:gd name="T1" fmla="*/ 8443 h 10"/>
                  <a:gd name="T2" fmla="*/ 294925 w 78"/>
                  <a:gd name="T3" fmla="*/ 8443 h 10"/>
                  <a:gd name="T4" fmla="*/ 145312 w 78"/>
                  <a:gd name="T5" fmla="*/ 14785 h 10"/>
                  <a:gd name="T6" fmla="*/ 12238 w 78"/>
                  <a:gd name="T7" fmla="*/ 61549 h 10"/>
                  <a:gd name="T8" fmla="*/ 23250 w 7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"/>
                  <a:gd name="T17" fmla="*/ 78 w 7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10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5" name="Freeform 147"/>
              <p:cNvSpPr>
                <a:spLocks/>
              </p:cNvSpPr>
              <p:nvPr/>
            </p:nvSpPr>
            <p:spPr bwMode="auto">
              <a:xfrm>
                <a:off x="1732" y="357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6" name="Freeform 148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0285 w 169"/>
                  <a:gd name="T1" fmla="*/ 0 h 13"/>
                  <a:gd name="T2" fmla="*/ 25427 w 169"/>
                  <a:gd name="T3" fmla="*/ 0 h 13"/>
                  <a:gd name="T4" fmla="*/ 0 w 169"/>
                  <a:gd name="T5" fmla="*/ 44143 h 13"/>
                  <a:gd name="T6" fmla="*/ 25427 w 169"/>
                  <a:gd name="T7" fmla="*/ 96312 h 13"/>
                  <a:gd name="T8" fmla="*/ 615016 w 169"/>
                  <a:gd name="T9" fmla="*/ 96312 h 13"/>
                  <a:gd name="T10" fmla="*/ 638024 w 169"/>
                  <a:gd name="T11" fmla="*/ 44143 h 13"/>
                  <a:gd name="T12" fmla="*/ 615016 w 169"/>
                  <a:gd name="T13" fmla="*/ 0 h 13"/>
                  <a:gd name="T14" fmla="*/ 320285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7" name="Freeform 149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52169 h 13"/>
                  <a:gd name="T6" fmla="*/ 23250 w 158"/>
                  <a:gd name="T7" fmla="*/ 96312 h 13"/>
                  <a:gd name="T8" fmla="*/ 579895 w 158"/>
                  <a:gd name="T9" fmla="*/ 96312 h 13"/>
                  <a:gd name="T10" fmla="*/ 603050 w 158"/>
                  <a:gd name="T11" fmla="*/ 52169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8" name="Freeform 150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52169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9" name="Freeform 151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" name="Freeform 152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1" name="Freeform 153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" name="Freeform 154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" name="Freeform 155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488 w 89"/>
                  <a:gd name="T1" fmla="*/ 74531 h 13"/>
                  <a:gd name="T2" fmla="*/ 190998 w 89"/>
                  <a:gd name="T3" fmla="*/ 74531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35227 h 13"/>
                  <a:gd name="T12" fmla="*/ 23488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" name="Freeform 156"/>
              <p:cNvSpPr>
                <a:spLocks/>
              </p:cNvSpPr>
              <p:nvPr/>
            </p:nvSpPr>
            <p:spPr bwMode="auto">
              <a:xfrm>
                <a:off x="1727" y="1099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" name="Freeform 157"/>
              <p:cNvSpPr>
                <a:spLocks/>
              </p:cNvSpPr>
              <p:nvPr/>
            </p:nvSpPr>
            <p:spPr bwMode="auto">
              <a:xfrm>
                <a:off x="1617" y="1163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" name="Freeform 158"/>
              <p:cNvSpPr>
                <a:spLocks/>
              </p:cNvSpPr>
              <p:nvPr/>
            </p:nvSpPr>
            <p:spPr bwMode="auto">
              <a:xfrm>
                <a:off x="1532" y="1227"/>
                <a:ext cx="103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5024 w 41"/>
                  <a:gd name="T5" fmla="*/ 74531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" name="Freeform 159"/>
              <p:cNvSpPr>
                <a:spLocks/>
              </p:cNvSpPr>
              <p:nvPr/>
            </p:nvSpPr>
            <p:spPr bwMode="auto">
              <a:xfrm>
                <a:off x="1795" y="1032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" name="Freeform 160"/>
              <p:cNvSpPr>
                <a:spLocks/>
              </p:cNvSpPr>
              <p:nvPr/>
            </p:nvSpPr>
            <p:spPr bwMode="auto">
              <a:xfrm>
                <a:off x="1405" y="1165"/>
                <a:ext cx="370" cy="27"/>
              </a:xfrm>
              <a:custGeom>
                <a:avLst/>
                <a:gdLst>
                  <a:gd name="T0" fmla="*/ 27657 w 148"/>
                  <a:gd name="T1" fmla="*/ 8443 h 10"/>
                  <a:gd name="T2" fmla="*/ 564770 w 148"/>
                  <a:gd name="T3" fmla="*/ 8443 h 10"/>
                  <a:gd name="T4" fmla="*/ 198562 w 148"/>
                  <a:gd name="T5" fmla="*/ 22796 h 10"/>
                  <a:gd name="T6" fmla="*/ 12237 w 148"/>
                  <a:gd name="T7" fmla="*/ 61549 h 10"/>
                  <a:gd name="T8" fmla="*/ 27657 w 14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" name="Freeform 161"/>
              <p:cNvSpPr>
                <a:spLocks/>
              </p:cNvSpPr>
              <p:nvPr/>
            </p:nvSpPr>
            <p:spPr bwMode="auto">
              <a:xfrm>
                <a:off x="1530" y="1101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" name="Freeform 162"/>
              <p:cNvSpPr>
                <a:spLocks/>
              </p:cNvSpPr>
              <p:nvPr/>
            </p:nvSpPr>
            <p:spPr bwMode="auto">
              <a:xfrm>
                <a:off x="1415" y="1232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" name="Freeform 163"/>
              <p:cNvSpPr>
                <a:spLocks/>
              </p:cNvSpPr>
              <p:nvPr/>
            </p:nvSpPr>
            <p:spPr bwMode="auto">
              <a:xfrm>
                <a:off x="1732" y="1037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" name="Freeform 164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" name="Freeform 165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" name="Freeform 166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" name="Freeform 167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488 w 89"/>
                  <a:gd name="T1" fmla="*/ 74531 h 13"/>
                  <a:gd name="T2" fmla="*/ 190998 w 89"/>
                  <a:gd name="T3" fmla="*/ 74531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35227 h 13"/>
                  <a:gd name="T12" fmla="*/ 23488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" name="Freeform 168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44143 h 13"/>
                  <a:gd name="T6" fmla="*/ 23393 w 169"/>
                  <a:gd name="T7" fmla="*/ 96312 h 13"/>
                  <a:gd name="T8" fmla="*/ 628510 w 169"/>
                  <a:gd name="T9" fmla="*/ 96312 h 13"/>
                  <a:gd name="T10" fmla="*/ 651790 w 169"/>
                  <a:gd name="T11" fmla="*/ 44143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" name="Freeform 169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52169 h 13"/>
                  <a:gd name="T6" fmla="*/ 27795 w 159"/>
                  <a:gd name="T7" fmla="*/ 96312 h 13"/>
                  <a:gd name="T8" fmla="*/ 590614 w 159"/>
                  <a:gd name="T9" fmla="*/ 96312 h 13"/>
                  <a:gd name="T10" fmla="*/ 613228 w 159"/>
                  <a:gd name="T11" fmla="*/ 52169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" name="Freeform 170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" name="Freeform 171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67098 h 11"/>
                  <a:gd name="T2" fmla="*/ 65937 w 24"/>
                  <a:gd name="T3" fmla="*/ 67098 h 11"/>
                  <a:gd name="T4" fmla="*/ 91613 w 24"/>
                  <a:gd name="T5" fmla="*/ 30200 h 11"/>
                  <a:gd name="T6" fmla="*/ 84300 w 24"/>
                  <a:gd name="T7" fmla="*/ 0 h 11"/>
                  <a:gd name="T8" fmla="*/ 0 w 24"/>
                  <a:gd name="T9" fmla="*/ 670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" name="Freeform 172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1" name="Freeform 173"/>
              <p:cNvSpPr>
                <a:spLocks/>
              </p:cNvSpPr>
              <p:nvPr/>
            </p:nvSpPr>
            <p:spPr bwMode="auto">
              <a:xfrm>
                <a:off x="1617" y="1432"/>
                <a:ext cx="198" cy="35"/>
              </a:xfrm>
              <a:custGeom>
                <a:avLst/>
                <a:gdLst>
                  <a:gd name="T0" fmla="*/ 285012 w 79"/>
                  <a:gd name="T1" fmla="*/ 96312 h 13"/>
                  <a:gd name="T2" fmla="*/ 308060 w 79"/>
                  <a:gd name="T3" fmla="*/ 52169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96312 h 13"/>
                  <a:gd name="T10" fmla="*/ 285012 w 79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2" name="Freeform 174"/>
              <p:cNvSpPr>
                <a:spLocks/>
              </p:cNvSpPr>
              <p:nvPr/>
            </p:nvSpPr>
            <p:spPr bwMode="auto">
              <a:xfrm>
                <a:off x="1725" y="1496"/>
                <a:ext cx="213" cy="35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96312 h 13"/>
                  <a:gd name="T4" fmla="*/ 307805 w 85"/>
                  <a:gd name="T5" fmla="*/ 96312 h 13"/>
                  <a:gd name="T6" fmla="*/ 331298 w 85"/>
                  <a:gd name="T7" fmla="*/ 44143 h 13"/>
                  <a:gd name="T8" fmla="*/ 30780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3"/>
                  <a:gd name="T20" fmla="*/ 85 w 8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3" name="Freeform 175"/>
              <p:cNvSpPr>
                <a:spLocks/>
              </p:cNvSpPr>
              <p:nvPr/>
            </p:nvSpPr>
            <p:spPr bwMode="auto">
              <a:xfrm>
                <a:off x="1770" y="1563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2878 w 41"/>
                  <a:gd name="T5" fmla="*/ 81557 h 12"/>
                  <a:gd name="T6" fmla="*/ 149816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4" name="Freeform 176"/>
              <p:cNvSpPr>
                <a:spLocks/>
              </p:cNvSpPr>
              <p:nvPr/>
            </p:nvSpPr>
            <p:spPr bwMode="auto">
              <a:xfrm>
                <a:off x="1520" y="1365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3125 w 54"/>
                  <a:gd name="T3" fmla="*/ 96312 h 13"/>
                  <a:gd name="T4" fmla="*/ 206375 w 54"/>
                  <a:gd name="T5" fmla="*/ 52169 h 13"/>
                  <a:gd name="T6" fmla="*/ 183125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5" name="Freeform 177"/>
              <p:cNvSpPr>
                <a:spLocks/>
              </p:cNvSpPr>
              <p:nvPr/>
            </p:nvSpPr>
            <p:spPr bwMode="auto">
              <a:xfrm>
                <a:off x="1515" y="1501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6" name="Freeform 178"/>
              <p:cNvSpPr>
                <a:spLocks/>
              </p:cNvSpPr>
              <p:nvPr/>
            </p:nvSpPr>
            <p:spPr bwMode="auto">
              <a:xfrm>
                <a:off x="1417" y="143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54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7" name="Freeform 179"/>
              <p:cNvSpPr>
                <a:spLocks/>
              </p:cNvSpPr>
              <p:nvPr/>
            </p:nvSpPr>
            <p:spPr bwMode="auto">
              <a:xfrm>
                <a:off x="1652" y="1565"/>
                <a:ext cx="195" cy="24"/>
              </a:xfrm>
              <a:custGeom>
                <a:avLst/>
                <a:gdLst>
                  <a:gd name="T0" fmla="*/ 23250 w 78"/>
                  <a:gd name="T1" fmla="*/ 7531 h 9"/>
                  <a:gd name="T2" fmla="*/ 294925 w 78"/>
                  <a:gd name="T3" fmla="*/ 7531 h 9"/>
                  <a:gd name="T4" fmla="*/ 145312 w 78"/>
                  <a:gd name="T5" fmla="*/ 12536 h 9"/>
                  <a:gd name="T6" fmla="*/ 12238 w 78"/>
                  <a:gd name="T7" fmla="*/ 53555 h 9"/>
                  <a:gd name="T8" fmla="*/ 23250 w 78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8" name="Freeform 180"/>
              <p:cNvSpPr>
                <a:spLocks/>
              </p:cNvSpPr>
              <p:nvPr/>
            </p:nvSpPr>
            <p:spPr bwMode="auto">
              <a:xfrm>
                <a:off x="1460" y="1371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9" name="Freeform 181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44143 h 13"/>
                  <a:gd name="T6" fmla="*/ 23393 w 169"/>
                  <a:gd name="T7" fmla="*/ 96312 h 13"/>
                  <a:gd name="T8" fmla="*/ 628510 w 169"/>
                  <a:gd name="T9" fmla="*/ 96312 h 13"/>
                  <a:gd name="T10" fmla="*/ 651790 w 169"/>
                  <a:gd name="T11" fmla="*/ 44143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0" name="Freeform 182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52169 h 13"/>
                  <a:gd name="T6" fmla="*/ 27795 w 159"/>
                  <a:gd name="T7" fmla="*/ 96312 h 13"/>
                  <a:gd name="T8" fmla="*/ 590614 w 159"/>
                  <a:gd name="T9" fmla="*/ 96312 h 13"/>
                  <a:gd name="T10" fmla="*/ 613228 w 159"/>
                  <a:gd name="T11" fmla="*/ 52169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1" name="Freeform 183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2" name="Freeform 184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67098 h 11"/>
                  <a:gd name="T2" fmla="*/ 65937 w 24"/>
                  <a:gd name="T3" fmla="*/ 67098 h 11"/>
                  <a:gd name="T4" fmla="*/ 91613 w 24"/>
                  <a:gd name="T5" fmla="*/ 30200 h 11"/>
                  <a:gd name="T6" fmla="*/ 84300 w 24"/>
                  <a:gd name="T7" fmla="*/ 0 h 11"/>
                  <a:gd name="T8" fmla="*/ 0 w 24"/>
                  <a:gd name="T9" fmla="*/ 670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3" name="Freeform 185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4" name="Freeform 186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35227 h 13"/>
                  <a:gd name="T6" fmla="*/ 23393 w 169"/>
                  <a:gd name="T7" fmla="*/ 74531 h 13"/>
                  <a:gd name="T8" fmla="*/ 628510 w 169"/>
                  <a:gd name="T9" fmla="*/ 74531 h 13"/>
                  <a:gd name="T10" fmla="*/ 651790 w 169"/>
                  <a:gd name="T11" fmla="*/ 35227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5" name="Freeform 187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39393 h 13"/>
                  <a:gd name="T6" fmla="*/ 27795 w 159"/>
                  <a:gd name="T7" fmla="*/ 74531 h 13"/>
                  <a:gd name="T8" fmla="*/ 590614 w 159"/>
                  <a:gd name="T9" fmla="*/ 74531 h 13"/>
                  <a:gd name="T10" fmla="*/ 613228 w 159"/>
                  <a:gd name="T11" fmla="*/ 39393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6" name="Freeform 188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7" name="Freeform 189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92179 h 11"/>
                  <a:gd name="T2" fmla="*/ 65937 w 24"/>
                  <a:gd name="T3" fmla="*/ 92179 h 11"/>
                  <a:gd name="T4" fmla="*/ 91613 w 24"/>
                  <a:gd name="T5" fmla="*/ 33799 h 11"/>
                  <a:gd name="T6" fmla="*/ 84300 w 24"/>
                  <a:gd name="T7" fmla="*/ 0 h 11"/>
                  <a:gd name="T8" fmla="*/ 0 w 24"/>
                  <a:gd name="T9" fmla="*/ 921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8" name="Freeform 190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9" name="Freeform 191"/>
              <p:cNvSpPr>
                <a:spLocks/>
              </p:cNvSpPr>
              <p:nvPr/>
            </p:nvSpPr>
            <p:spPr bwMode="auto">
              <a:xfrm>
                <a:off x="1617" y="3355"/>
                <a:ext cx="198" cy="34"/>
              </a:xfrm>
              <a:custGeom>
                <a:avLst/>
                <a:gdLst>
                  <a:gd name="T0" fmla="*/ 285012 w 79"/>
                  <a:gd name="T1" fmla="*/ 74531 h 13"/>
                  <a:gd name="T2" fmla="*/ 308060 w 79"/>
                  <a:gd name="T3" fmla="*/ 39393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74531 h 13"/>
                  <a:gd name="T10" fmla="*/ 285012 w 79"/>
                  <a:gd name="T11" fmla="*/ 7453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0" name="Freeform 192"/>
              <p:cNvSpPr>
                <a:spLocks/>
              </p:cNvSpPr>
              <p:nvPr/>
            </p:nvSpPr>
            <p:spPr bwMode="auto">
              <a:xfrm>
                <a:off x="1725" y="3419"/>
                <a:ext cx="213" cy="34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74531 h 13"/>
                  <a:gd name="T4" fmla="*/ 307805 w 85"/>
                  <a:gd name="T5" fmla="*/ 74531 h 13"/>
                  <a:gd name="T6" fmla="*/ 331298 w 85"/>
                  <a:gd name="T7" fmla="*/ 35227 h 13"/>
                  <a:gd name="T8" fmla="*/ 30780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3"/>
                  <a:gd name="T20" fmla="*/ 85 w 8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1" name="Freeform 193"/>
              <p:cNvSpPr>
                <a:spLocks/>
              </p:cNvSpPr>
              <p:nvPr/>
            </p:nvSpPr>
            <p:spPr bwMode="auto">
              <a:xfrm>
                <a:off x="1770" y="3485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2878 w 41"/>
                  <a:gd name="T5" fmla="*/ 81557 h 12"/>
                  <a:gd name="T6" fmla="*/ 149816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2" name="Freeform 194"/>
              <p:cNvSpPr>
                <a:spLocks/>
              </p:cNvSpPr>
              <p:nvPr/>
            </p:nvSpPr>
            <p:spPr bwMode="auto">
              <a:xfrm>
                <a:off x="1520" y="3288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3125 w 54"/>
                  <a:gd name="T3" fmla="*/ 96312 h 13"/>
                  <a:gd name="T4" fmla="*/ 206375 w 54"/>
                  <a:gd name="T5" fmla="*/ 52169 h 13"/>
                  <a:gd name="T6" fmla="*/ 183125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" name="Freeform 195"/>
              <p:cNvSpPr>
                <a:spLocks/>
              </p:cNvSpPr>
              <p:nvPr/>
            </p:nvSpPr>
            <p:spPr bwMode="auto">
              <a:xfrm>
                <a:off x="1515" y="342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4" name="Freeform 196"/>
              <p:cNvSpPr>
                <a:spLocks/>
              </p:cNvSpPr>
              <p:nvPr/>
            </p:nvSpPr>
            <p:spPr bwMode="auto">
              <a:xfrm>
                <a:off x="1417" y="3360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54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5" name="Freeform 197"/>
              <p:cNvSpPr>
                <a:spLocks/>
              </p:cNvSpPr>
              <p:nvPr/>
            </p:nvSpPr>
            <p:spPr bwMode="auto">
              <a:xfrm>
                <a:off x="1652" y="3488"/>
                <a:ext cx="195" cy="24"/>
              </a:xfrm>
              <a:custGeom>
                <a:avLst/>
                <a:gdLst>
                  <a:gd name="T0" fmla="*/ 23250 w 78"/>
                  <a:gd name="T1" fmla="*/ 7531 h 9"/>
                  <a:gd name="T2" fmla="*/ 294925 w 78"/>
                  <a:gd name="T3" fmla="*/ 7531 h 9"/>
                  <a:gd name="T4" fmla="*/ 145312 w 78"/>
                  <a:gd name="T5" fmla="*/ 12536 h 9"/>
                  <a:gd name="T6" fmla="*/ 12238 w 78"/>
                  <a:gd name="T7" fmla="*/ 53555 h 9"/>
                  <a:gd name="T8" fmla="*/ 23250 w 78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6" name="Freeform 198"/>
              <p:cNvSpPr>
                <a:spLocks/>
              </p:cNvSpPr>
              <p:nvPr/>
            </p:nvSpPr>
            <p:spPr bwMode="auto">
              <a:xfrm>
                <a:off x="1460" y="329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7" name="Freeform 199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35227 h 13"/>
                  <a:gd name="T6" fmla="*/ 23393 w 169"/>
                  <a:gd name="T7" fmla="*/ 74531 h 13"/>
                  <a:gd name="T8" fmla="*/ 628510 w 169"/>
                  <a:gd name="T9" fmla="*/ 74531 h 13"/>
                  <a:gd name="T10" fmla="*/ 651790 w 169"/>
                  <a:gd name="T11" fmla="*/ 35227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8" name="Freeform 200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39393 h 13"/>
                  <a:gd name="T6" fmla="*/ 27795 w 159"/>
                  <a:gd name="T7" fmla="*/ 74531 h 13"/>
                  <a:gd name="T8" fmla="*/ 590614 w 159"/>
                  <a:gd name="T9" fmla="*/ 74531 h 13"/>
                  <a:gd name="T10" fmla="*/ 613228 w 159"/>
                  <a:gd name="T11" fmla="*/ 39393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9" name="Freeform 201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Freeform 202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92179 h 11"/>
                  <a:gd name="T2" fmla="*/ 65937 w 24"/>
                  <a:gd name="T3" fmla="*/ 92179 h 11"/>
                  <a:gd name="T4" fmla="*/ 91613 w 24"/>
                  <a:gd name="T5" fmla="*/ 33799 h 11"/>
                  <a:gd name="T6" fmla="*/ 84300 w 24"/>
                  <a:gd name="T7" fmla="*/ 0 h 11"/>
                  <a:gd name="T8" fmla="*/ 0 w 24"/>
                  <a:gd name="T9" fmla="*/ 921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Freeform 203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Freeform 204"/>
              <p:cNvSpPr>
                <a:spLocks/>
              </p:cNvSpPr>
              <p:nvPr/>
            </p:nvSpPr>
            <p:spPr bwMode="auto">
              <a:xfrm>
                <a:off x="1392" y="2136"/>
                <a:ext cx="563" cy="397"/>
              </a:xfrm>
              <a:custGeom>
                <a:avLst/>
                <a:gdLst>
                  <a:gd name="T0" fmla="*/ 0 w 225"/>
                  <a:gd name="T1" fmla="*/ 1008617 h 149"/>
                  <a:gd name="T2" fmla="*/ 465634 w 225"/>
                  <a:gd name="T3" fmla="*/ 533773 h 149"/>
                  <a:gd name="T4" fmla="*/ 865461 w 225"/>
                  <a:gd name="T5" fmla="*/ 210660 h 149"/>
                  <a:gd name="T6" fmla="*/ 865461 w 225"/>
                  <a:gd name="T7" fmla="*/ 0 h 149"/>
                  <a:gd name="T8" fmla="*/ 465634 w 225"/>
                  <a:gd name="T9" fmla="*/ 325228 h 149"/>
                  <a:gd name="T10" fmla="*/ 0 w 225"/>
                  <a:gd name="T11" fmla="*/ 797906 h 149"/>
                  <a:gd name="T12" fmla="*/ 0 w 225"/>
                  <a:gd name="T13" fmla="*/ 1008617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49"/>
                  <a:gd name="T23" fmla="*/ 225 w 225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7" y="98"/>
                      <a:pt x="121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1" y="48"/>
                    </a:cubicBezTo>
                    <a:cubicBezTo>
                      <a:pt x="67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4CB7E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48" name="Freeform 205"/>
            <p:cNvSpPr>
              <a:spLocks/>
            </p:cNvSpPr>
            <p:nvPr/>
          </p:nvSpPr>
          <p:spPr bwMode="auto">
            <a:xfrm>
              <a:off x="1392" y="1496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9" name="Freeform 206"/>
            <p:cNvSpPr>
              <a:spLocks/>
            </p:cNvSpPr>
            <p:nvPr/>
          </p:nvSpPr>
          <p:spPr bwMode="auto">
            <a:xfrm>
              <a:off x="1392" y="2776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0" name="Freeform 207"/>
            <p:cNvSpPr>
              <a:spLocks/>
            </p:cNvSpPr>
            <p:nvPr/>
          </p:nvSpPr>
          <p:spPr bwMode="auto">
            <a:xfrm>
              <a:off x="1392" y="2957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90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1" name="Freeform 208"/>
            <p:cNvSpPr>
              <a:spLocks/>
            </p:cNvSpPr>
            <p:nvPr/>
          </p:nvSpPr>
          <p:spPr bwMode="auto">
            <a:xfrm>
              <a:off x="1392" y="1675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2" name="Freeform 209"/>
            <p:cNvSpPr>
              <a:spLocks/>
            </p:cNvSpPr>
            <p:nvPr/>
          </p:nvSpPr>
          <p:spPr bwMode="auto">
            <a:xfrm>
              <a:off x="1392" y="861"/>
              <a:ext cx="563" cy="398"/>
            </a:xfrm>
            <a:custGeom>
              <a:avLst/>
              <a:gdLst>
                <a:gd name="T0" fmla="*/ 0 w 225"/>
                <a:gd name="T1" fmla="*/ 1031143 h 149"/>
                <a:gd name="T2" fmla="*/ 465634 w 225"/>
                <a:gd name="T3" fmla="*/ 547303 h 149"/>
                <a:gd name="T4" fmla="*/ 865461 w 225"/>
                <a:gd name="T5" fmla="*/ 215398 h 149"/>
                <a:gd name="T6" fmla="*/ 865461 w 225"/>
                <a:gd name="T7" fmla="*/ 0 h 149"/>
                <a:gd name="T8" fmla="*/ 465634 w 225"/>
                <a:gd name="T9" fmla="*/ 331927 h 149"/>
                <a:gd name="T10" fmla="*/ 0 w 225"/>
                <a:gd name="T11" fmla="*/ 815745 h 149"/>
                <a:gd name="T12" fmla="*/ 0 w 225"/>
                <a:gd name="T13" fmla="*/ 103114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3" name="Freeform 210"/>
            <p:cNvSpPr>
              <a:spLocks/>
            </p:cNvSpPr>
            <p:nvPr/>
          </p:nvSpPr>
          <p:spPr bwMode="auto">
            <a:xfrm>
              <a:off x="1392" y="1043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4" name="Freeform 211"/>
            <p:cNvSpPr>
              <a:spLocks/>
            </p:cNvSpPr>
            <p:nvPr/>
          </p:nvSpPr>
          <p:spPr bwMode="auto">
            <a:xfrm>
              <a:off x="1392" y="2317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5" name="Freeform 212"/>
            <p:cNvSpPr>
              <a:spLocks/>
            </p:cNvSpPr>
            <p:nvPr/>
          </p:nvSpPr>
          <p:spPr bwMode="auto">
            <a:xfrm>
              <a:off x="1392" y="3419"/>
              <a:ext cx="563" cy="394"/>
            </a:xfrm>
            <a:custGeom>
              <a:avLst/>
              <a:gdLst>
                <a:gd name="T0" fmla="*/ 0 w 225"/>
                <a:gd name="T1" fmla="*/ 994144 h 148"/>
                <a:gd name="T2" fmla="*/ 465634 w 225"/>
                <a:gd name="T3" fmla="*/ 525069 h 148"/>
                <a:gd name="T4" fmla="*/ 865461 w 225"/>
                <a:gd name="T5" fmla="*/ 201763 h 148"/>
                <a:gd name="T6" fmla="*/ 865461 w 225"/>
                <a:gd name="T7" fmla="*/ 0 h 148"/>
                <a:gd name="T8" fmla="*/ 465634 w 225"/>
                <a:gd name="T9" fmla="*/ 315682 h 148"/>
                <a:gd name="T10" fmla="*/ 0 w 225"/>
                <a:gd name="T11" fmla="*/ 784494 h 148"/>
                <a:gd name="T12" fmla="*/ 0 w 225"/>
                <a:gd name="T13" fmla="*/ 994144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8"/>
                    <a:pt x="225" y="51"/>
                    <a:pt x="225" y="3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7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6" name="Freeform 213"/>
            <p:cNvSpPr>
              <a:spLocks/>
            </p:cNvSpPr>
            <p:nvPr/>
          </p:nvSpPr>
          <p:spPr bwMode="auto">
            <a:xfrm>
              <a:off x="1410" y="3461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45555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0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7" name="Freeform 214"/>
            <p:cNvSpPr>
              <a:spLocks/>
            </p:cNvSpPr>
            <p:nvPr/>
          </p:nvSpPr>
          <p:spPr bwMode="auto">
            <a:xfrm>
              <a:off x="1392" y="3597"/>
              <a:ext cx="563" cy="398"/>
            </a:xfrm>
            <a:custGeom>
              <a:avLst/>
              <a:gdLst>
                <a:gd name="T0" fmla="*/ 0 w 225"/>
                <a:gd name="T1" fmla="*/ 1031143 h 149"/>
                <a:gd name="T2" fmla="*/ 465634 w 225"/>
                <a:gd name="T3" fmla="*/ 539413 h 149"/>
                <a:gd name="T4" fmla="*/ 865461 w 225"/>
                <a:gd name="T5" fmla="*/ 215398 h 149"/>
                <a:gd name="T6" fmla="*/ 865461 w 225"/>
                <a:gd name="T7" fmla="*/ 0 h 149"/>
                <a:gd name="T8" fmla="*/ 465634 w 225"/>
                <a:gd name="T9" fmla="*/ 331927 h 149"/>
                <a:gd name="T10" fmla="*/ 0 w 225"/>
                <a:gd name="T11" fmla="*/ 815745 h 149"/>
                <a:gd name="T12" fmla="*/ 0 w 225"/>
                <a:gd name="T13" fmla="*/ 103114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6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8" name="Freeform 215"/>
            <p:cNvSpPr>
              <a:spLocks noEditPoints="1"/>
            </p:cNvSpPr>
            <p:nvPr/>
          </p:nvSpPr>
          <p:spPr bwMode="auto">
            <a:xfrm>
              <a:off x="1390" y="3597"/>
              <a:ext cx="568" cy="398"/>
            </a:xfrm>
            <a:custGeom>
              <a:avLst/>
              <a:gdLst>
                <a:gd name="T0" fmla="*/ 865422 w 227"/>
                <a:gd name="T1" fmla="*/ 0 h 149"/>
                <a:gd name="T2" fmla="*/ 630022 w 227"/>
                <a:gd name="T3" fmla="*/ 228078 h 149"/>
                <a:gd name="T4" fmla="*/ 465620 w 227"/>
                <a:gd name="T5" fmla="*/ 326875 h 149"/>
                <a:gd name="T6" fmla="*/ 461186 w 227"/>
                <a:gd name="T7" fmla="*/ 326875 h 149"/>
                <a:gd name="T8" fmla="*/ 0 w 227"/>
                <a:gd name="T9" fmla="*/ 815745 h 149"/>
                <a:gd name="T10" fmla="*/ 4902 w 227"/>
                <a:gd name="T11" fmla="*/ 1031143 h 149"/>
                <a:gd name="T12" fmla="*/ 4902 w 227"/>
                <a:gd name="T13" fmla="*/ 1031143 h 149"/>
                <a:gd name="T14" fmla="*/ 465620 w 227"/>
                <a:gd name="T15" fmla="*/ 555103 h 149"/>
                <a:gd name="T16" fmla="*/ 468562 w 227"/>
                <a:gd name="T17" fmla="*/ 547303 h 149"/>
                <a:gd name="T18" fmla="*/ 630022 w 227"/>
                <a:gd name="T19" fmla="*/ 455828 h 149"/>
                <a:gd name="T20" fmla="*/ 872806 w 227"/>
                <a:gd name="T21" fmla="*/ 215398 h 149"/>
                <a:gd name="T22" fmla="*/ 872806 w 227"/>
                <a:gd name="T23" fmla="*/ 0 h 149"/>
                <a:gd name="T24" fmla="*/ 865422 w 227"/>
                <a:gd name="T25" fmla="*/ 0 h 149"/>
                <a:gd name="T26" fmla="*/ 4902 w 227"/>
                <a:gd name="T27" fmla="*/ 815745 h 149"/>
                <a:gd name="T28" fmla="*/ 465620 w 227"/>
                <a:gd name="T29" fmla="*/ 339718 h 149"/>
                <a:gd name="T30" fmla="*/ 468562 w 227"/>
                <a:gd name="T31" fmla="*/ 331927 h 149"/>
                <a:gd name="T32" fmla="*/ 630022 w 227"/>
                <a:gd name="T33" fmla="*/ 240443 h 149"/>
                <a:gd name="T34" fmla="*/ 865422 w 227"/>
                <a:gd name="T35" fmla="*/ 49381 h 149"/>
                <a:gd name="T36" fmla="*/ 865422 w 227"/>
                <a:gd name="T37" fmla="*/ 215398 h 149"/>
                <a:gd name="T38" fmla="*/ 630022 w 227"/>
                <a:gd name="T39" fmla="*/ 443455 h 149"/>
                <a:gd name="T40" fmla="*/ 465620 w 227"/>
                <a:gd name="T41" fmla="*/ 539413 h 149"/>
                <a:gd name="T42" fmla="*/ 461186 w 227"/>
                <a:gd name="T43" fmla="*/ 539413 h 149"/>
                <a:gd name="T44" fmla="*/ 4902 w 227"/>
                <a:gd name="T45" fmla="*/ 977037 h 149"/>
                <a:gd name="T46" fmla="*/ 4902 w 227"/>
                <a:gd name="T47" fmla="*/ 815745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7"/>
                <a:gd name="T73" fmla="*/ 0 h 149"/>
                <a:gd name="T74" fmla="*/ 227 w 227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7" h="149">
                  <a:moveTo>
                    <a:pt x="225" y="0"/>
                  </a:moveTo>
                  <a:cubicBezTo>
                    <a:pt x="225" y="15"/>
                    <a:pt x="199" y="22"/>
                    <a:pt x="164" y="33"/>
                  </a:cubicBezTo>
                  <a:cubicBezTo>
                    <a:pt x="151" y="37"/>
                    <a:pt x="136" y="41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89"/>
                    <a:pt x="0" y="11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22"/>
                    <a:pt x="68" y="98"/>
                    <a:pt x="121" y="80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37" y="74"/>
                    <a:pt x="151" y="70"/>
                    <a:pt x="164" y="66"/>
                  </a:cubicBezTo>
                  <a:cubicBezTo>
                    <a:pt x="201" y="55"/>
                    <a:pt x="227" y="47"/>
                    <a:pt x="227" y="31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5" y="0"/>
                  </a:lnTo>
                  <a:close/>
                  <a:moveTo>
                    <a:pt x="1" y="118"/>
                  </a:moveTo>
                  <a:cubicBezTo>
                    <a:pt x="1" y="91"/>
                    <a:pt x="68" y="68"/>
                    <a:pt x="121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37" y="43"/>
                    <a:pt x="151" y="39"/>
                    <a:pt x="164" y="35"/>
                  </a:cubicBezTo>
                  <a:cubicBezTo>
                    <a:pt x="195" y="26"/>
                    <a:pt x="219" y="18"/>
                    <a:pt x="225" y="7"/>
                  </a:cubicBezTo>
                  <a:cubicBezTo>
                    <a:pt x="225" y="15"/>
                    <a:pt x="225" y="31"/>
                    <a:pt x="225" y="31"/>
                  </a:cubicBezTo>
                  <a:cubicBezTo>
                    <a:pt x="225" y="45"/>
                    <a:pt x="199" y="53"/>
                    <a:pt x="164" y="64"/>
                  </a:cubicBezTo>
                  <a:cubicBezTo>
                    <a:pt x="151" y="68"/>
                    <a:pt x="136" y="72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2" y="116"/>
                    <a:pt x="1" y="141"/>
                  </a:cubicBezTo>
                  <a:cubicBezTo>
                    <a:pt x="1" y="132"/>
                    <a:pt x="1" y="118"/>
                    <a:pt x="1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9" name="Freeform 216"/>
            <p:cNvSpPr>
              <a:spLocks/>
            </p:cNvSpPr>
            <p:nvPr/>
          </p:nvSpPr>
          <p:spPr bwMode="auto">
            <a:xfrm>
              <a:off x="1410" y="3640"/>
              <a:ext cx="530" cy="243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76956 h 91"/>
                <a:gd name="T4" fmla="*/ 0 w 212"/>
                <a:gd name="T5" fmla="*/ 628361 h 91"/>
                <a:gd name="T6" fmla="*/ 435363 w 212"/>
                <a:gd name="T7" fmla="*/ 24809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0" name="Freeform 217"/>
            <p:cNvSpPr>
              <a:spLocks/>
            </p:cNvSpPr>
            <p:nvPr/>
          </p:nvSpPr>
          <p:spPr bwMode="auto">
            <a:xfrm>
              <a:off x="1410" y="281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1" name="Freeform 218"/>
            <p:cNvSpPr>
              <a:spLocks/>
            </p:cNvSpPr>
            <p:nvPr/>
          </p:nvSpPr>
          <p:spPr bwMode="auto">
            <a:xfrm>
              <a:off x="1410" y="300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2" name="Freeform 219"/>
            <p:cNvSpPr>
              <a:spLocks/>
            </p:cNvSpPr>
            <p:nvPr/>
          </p:nvSpPr>
          <p:spPr bwMode="auto">
            <a:xfrm>
              <a:off x="1410" y="217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3" name="Freeform 220"/>
            <p:cNvSpPr>
              <a:spLocks/>
            </p:cNvSpPr>
            <p:nvPr/>
          </p:nvSpPr>
          <p:spPr bwMode="auto">
            <a:xfrm>
              <a:off x="1410" y="236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4" name="Freeform 221"/>
            <p:cNvSpPr>
              <a:spLocks/>
            </p:cNvSpPr>
            <p:nvPr/>
          </p:nvSpPr>
          <p:spPr bwMode="auto">
            <a:xfrm>
              <a:off x="1410" y="153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5" name="Freeform 222"/>
            <p:cNvSpPr>
              <a:spLocks/>
            </p:cNvSpPr>
            <p:nvPr/>
          </p:nvSpPr>
          <p:spPr bwMode="auto">
            <a:xfrm>
              <a:off x="1410" y="172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6" name="Freeform 223"/>
            <p:cNvSpPr>
              <a:spLocks/>
            </p:cNvSpPr>
            <p:nvPr/>
          </p:nvSpPr>
          <p:spPr bwMode="auto">
            <a:xfrm>
              <a:off x="1410" y="907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0663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1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7" name="Freeform 224"/>
            <p:cNvSpPr>
              <a:spLocks/>
            </p:cNvSpPr>
            <p:nvPr/>
          </p:nvSpPr>
          <p:spPr bwMode="auto">
            <a:xfrm>
              <a:off x="1410" y="1088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3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0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" name="Freeform 225"/>
            <p:cNvSpPr>
              <a:spLocks noEditPoints="1"/>
            </p:cNvSpPr>
            <p:nvPr/>
          </p:nvSpPr>
          <p:spPr bwMode="auto">
            <a:xfrm>
              <a:off x="1390" y="861"/>
              <a:ext cx="565" cy="398"/>
            </a:xfrm>
            <a:custGeom>
              <a:avLst/>
              <a:gdLst>
                <a:gd name="T0" fmla="*/ 862625 w 226"/>
                <a:gd name="T1" fmla="*/ 0 h 149"/>
                <a:gd name="T2" fmla="*/ 625782 w 226"/>
                <a:gd name="T3" fmla="*/ 228078 h 149"/>
                <a:gd name="T4" fmla="*/ 462708 w 226"/>
                <a:gd name="T5" fmla="*/ 326875 h 149"/>
                <a:gd name="T6" fmla="*/ 457813 w 226"/>
                <a:gd name="T7" fmla="*/ 326875 h 149"/>
                <a:gd name="T8" fmla="*/ 0 w 226"/>
                <a:gd name="T9" fmla="*/ 815745 h 149"/>
                <a:gd name="T10" fmla="*/ 0 w 226"/>
                <a:gd name="T11" fmla="*/ 1031143 h 149"/>
                <a:gd name="T12" fmla="*/ 8125 w 226"/>
                <a:gd name="T13" fmla="*/ 1031143 h 149"/>
                <a:gd name="T14" fmla="*/ 462708 w 226"/>
                <a:gd name="T15" fmla="*/ 555103 h 149"/>
                <a:gd name="T16" fmla="*/ 465833 w 226"/>
                <a:gd name="T17" fmla="*/ 555103 h 149"/>
                <a:gd name="T18" fmla="*/ 625782 w 226"/>
                <a:gd name="T19" fmla="*/ 455828 h 149"/>
                <a:gd name="T20" fmla="*/ 862625 w 226"/>
                <a:gd name="T21" fmla="*/ 215398 h 149"/>
                <a:gd name="T22" fmla="*/ 862625 w 226"/>
                <a:gd name="T23" fmla="*/ 0 h 149"/>
                <a:gd name="T24" fmla="*/ 8125 w 226"/>
                <a:gd name="T25" fmla="*/ 815745 h 149"/>
                <a:gd name="T26" fmla="*/ 462708 w 226"/>
                <a:gd name="T27" fmla="*/ 339718 h 149"/>
                <a:gd name="T28" fmla="*/ 465833 w 226"/>
                <a:gd name="T29" fmla="*/ 339718 h 149"/>
                <a:gd name="T30" fmla="*/ 625782 w 226"/>
                <a:gd name="T31" fmla="*/ 240443 h 149"/>
                <a:gd name="T32" fmla="*/ 854500 w 226"/>
                <a:gd name="T33" fmla="*/ 54526 h 149"/>
                <a:gd name="T34" fmla="*/ 862625 w 226"/>
                <a:gd name="T35" fmla="*/ 27999 h 149"/>
                <a:gd name="T36" fmla="*/ 859375 w 226"/>
                <a:gd name="T37" fmla="*/ 215398 h 149"/>
                <a:gd name="T38" fmla="*/ 625782 w 226"/>
                <a:gd name="T39" fmla="*/ 443455 h 149"/>
                <a:gd name="T40" fmla="*/ 462708 w 226"/>
                <a:gd name="T41" fmla="*/ 539413 h 149"/>
                <a:gd name="T42" fmla="*/ 457813 w 226"/>
                <a:gd name="T43" fmla="*/ 539413 h 149"/>
                <a:gd name="T44" fmla="*/ 8125 w 226"/>
                <a:gd name="T45" fmla="*/ 977037 h 149"/>
                <a:gd name="T46" fmla="*/ 8125 w 226"/>
                <a:gd name="T47" fmla="*/ 815745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6"/>
                <a:gd name="T73" fmla="*/ 0 h 149"/>
                <a:gd name="T74" fmla="*/ 226 w 226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6" h="149">
                  <a:moveTo>
                    <a:pt x="226" y="0"/>
                  </a:moveTo>
                  <a:cubicBezTo>
                    <a:pt x="226" y="15"/>
                    <a:pt x="199" y="23"/>
                    <a:pt x="164" y="33"/>
                  </a:cubicBezTo>
                  <a:cubicBezTo>
                    <a:pt x="151" y="37"/>
                    <a:pt x="136" y="42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90"/>
                    <a:pt x="0" y="11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22"/>
                    <a:pt x="68" y="99"/>
                    <a:pt x="121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37" y="75"/>
                    <a:pt x="151" y="70"/>
                    <a:pt x="164" y="66"/>
                  </a:cubicBezTo>
                  <a:cubicBezTo>
                    <a:pt x="201" y="55"/>
                    <a:pt x="226" y="47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2" y="118"/>
                  </a:moveTo>
                  <a:cubicBezTo>
                    <a:pt x="2" y="91"/>
                    <a:pt x="68" y="68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37" y="44"/>
                    <a:pt x="151" y="39"/>
                    <a:pt x="164" y="35"/>
                  </a:cubicBezTo>
                  <a:cubicBezTo>
                    <a:pt x="193" y="27"/>
                    <a:pt x="216" y="19"/>
                    <a:pt x="224" y="8"/>
                  </a:cubicBezTo>
                  <a:cubicBezTo>
                    <a:pt x="225" y="7"/>
                    <a:pt x="226" y="5"/>
                    <a:pt x="226" y="4"/>
                  </a:cubicBezTo>
                  <a:cubicBezTo>
                    <a:pt x="226" y="12"/>
                    <a:pt x="225" y="31"/>
                    <a:pt x="225" y="31"/>
                  </a:cubicBezTo>
                  <a:cubicBezTo>
                    <a:pt x="225" y="46"/>
                    <a:pt x="199" y="54"/>
                    <a:pt x="164" y="64"/>
                  </a:cubicBezTo>
                  <a:cubicBezTo>
                    <a:pt x="151" y="68"/>
                    <a:pt x="136" y="73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3" y="116"/>
                    <a:pt x="2" y="141"/>
                  </a:cubicBezTo>
                  <a:cubicBezTo>
                    <a:pt x="2" y="132"/>
                    <a:pt x="2" y="118"/>
                    <a:pt x="2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9" name="Freeform 226"/>
            <p:cNvSpPr>
              <a:spLocks/>
            </p:cNvSpPr>
            <p:nvPr/>
          </p:nvSpPr>
          <p:spPr bwMode="auto">
            <a:xfrm>
              <a:off x="1742" y="138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16765 h 34"/>
                <a:gd name="T4" fmla="*/ 184036 w 78"/>
                <a:gd name="T5" fmla="*/ 115536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0" name="Freeform 227"/>
            <p:cNvSpPr>
              <a:spLocks/>
            </p:cNvSpPr>
            <p:nvPr/>
          </p:nvSpPr>
          <p:spPr bwMode="auto">
            <a:xfrm>
              <a:off x="1742" y="202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40063 h 34"/>
                <a:gd name="T4" fmla="*/ 184036 w 78"/>
                <a:gd name="T5" fmla="*/ 126078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1" name="Freeform 228"/>
            <p:cNvSpPr>
              <a:spLocks/>
            </p:cNvSpPr>
            <p:nvPr/>
          </p:nvSpPr>
          <p:spPr bwMode="auto">
            <a:xfrm>
              <a:off x="1742" y="266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40063 h 34"/>
                <a:gd name="T4" fmla="*/ 184036 w 78"/>
                <a:gd name="T5" fmla="*/ 134859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2" name="Freeform 229"/>
            <p:cNvSpPr>
              <a:spLocks/>
            </p:cNvSpPr>
            <p:nvPr/>
          </p:nvSpPr>
          <p:spPr bwMode="auto">
            <a:xfrm>
              <a:off x="1742" y="330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16765 h 34"/>
                <a:gd name="T4" fmla="*/ 184036 w 78"/>
                <a:gd name="T5" fmla="*/ 120100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73" name="Group 3"/>
          <p:cNvGrpSpPr>
            <a:grpSpLocks/>
          </p:cNvGrpSpPr>
          <p:nvPr/>
        </p:nvGrpSpPr>
        <p:grpSpPr bwMode="auto">
          <a:xfrm>
            <a:off x="5137259" y="4445773"/>
            <a:ext cx="39688" cy="320675"/>
            <a:chOff x="1385" y="861"/>
            <a:chExt cx="573" cy="3134"/>
          </a:xfrm>
        </p:grpSpPr>
        <p:grpSp>
          <p:nvGrpSpPr>
            <p:cNvPr id="974" name="Group 4"/>
            <p:cNvGrpSpPr>
              <a:grpSpLocks/>
            </p:cNvGrpSpPr>
            <p:nvPr/>
          </p:nvGrpSpPr>
          <p:grpSpPr bwMode="auto">
            <a:xfrm>
              <a:off x="1385" y="997"/>
              <a:ext cx="573" cy="2864"/>
              <a:chOff x="1385" y="997"/>
              <a:chExt cx="573" cy="2864"/>
            </a:xfrm>
          </p:grpSpPr>
          <p:sp>
            <p:nvSpPr>
              <p:cNvPr id="1000" name="Freeform 5"/>
              <p:cNvSpPr>
                <a:spLocks/>
              </p:cNvSpPr>
              <p:nvPr/>
            </p:nvSpPr>
            <p:spPr bwMode="auto">
              <a:xfrm>
                <a:off x="1392" y="3728"/>
                <a:ext cx="80" cy="133"/>
              </a:xfrm>
              <a:custGeom>
                <a:avLst/>
                <a:gdLst>
                  <a:gd name="T0" fmla="*/ 0 w 32"/>
                  <a:gd name="T1" fmla="*/ 0 h 50"/>
                  <a:gd name="T2" fmla="*/ 0 w 32"/>
                  <a:gd name="T3" fmla="*/ 212925 h 50"/>
                  <a:gd name="T4" fmla="*/ 38595 w 32"/>
                  <a:gd name="T5" fmla="*/ 333734 h 50"/>
                  <a:gd name="T6" fmla="*/ 122082 w 32"/>
                  <a:gd name="T7" fmla="*/ 225345 h 50"/>
                  <a:gd name="T8" fmla="*/ 0 w 3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0"/>
                  <a:gd name="T17" fmla="*/ 32 w 3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4"/>
                      <a:pt x="10" y="50"/>
                    </a:cubicBezTo>
                    <a:cubicBezTo>
                      <a:pt x="15" y="44"/>
                      <a:pt x="23" y="39"/>
                      <a:pt x="32" y="34"/>
                    </a:cubicBezTo>
                    <a:cubicBezTo>
                      <a:pt x="14" y="23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1" name="Freeform 6"/>
              <p:cNvSpPr>
                <a:spLocks/>
              </p:cNvSpPr>
              <p:nvPr/>
            </p:nvSpPr>
            <p:spPr bwMode="auto">
              <a:xfrm>
                <a:off x="1797" y="997"/>
                <a:ext cx="158" cy="136"/>
              </a:xfrm>
              <a:custGeom>
                <a:avLst/>
                <a:gdLst>
                  <a:gd name="T0" fmla="*/ 172132 w 63"/>
                  <a:gd name="T1" fmla="*/ 0 h 51"/>
                  <a:gd name="T2" fmla="*/ 0 w 63"/>
                  <a:gd name="T3" fmla="*/ 102493 h 51"/>
                  <a:gd name="T4" fmla="*/ 247054 w 63"/>
                  <a:gd name="T5" fmla="*/ 348067 h 51"/>
                  <a:gd name="T6" fmla="*/ 247054 w 63"/>
                  <a:gd name="T7" fmla="*/ 130525 h 51"/>
                  <a:gd name="T8" fmla="*/ 172132 w 63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1"/>
                  <a:gd name="T17" fmla="*/ 63 w 63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1">
                    <a:moveTo>
                      <a:pt x="44" y="0"/>
                    </a:moveTo>
                    <a:cubicBezTo>
                      <a:pt x="32" y="5"/>
                      <a:pt x="17" y="9"/>
                      <a:pt x="0" y="15"/>
                    </a:cubicBezTo>
                    <a:cubicBezTo>
                      <a:pt x="32" y="25"/>
                      <a:pt x="63" y="38"/>
                      <a:pt x="63" y="5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3"/>
                      <a:pt x="55" y="6"/>
                      <a:pt x="44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2" name="Freeform 7"/>
              <p:cNvSpPr>
                <a:spLocks/>
              </p:cNvSpPr>
              <p:nvPr/>
            </p:nvSpPr>
            <p:spPr bwMode="auto">
              <a:xfrm>
                <a:off x="1392" y="244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3" name="Freeform 8"/>
              <p:cNvSpPr>
                <a:spLocks/>
              </p:cNvSpPr>
              <p:nvPr/>
            </p:nvSpPr>
            <p:spPr bwMode="auto">
              <a:xfrm>
                <a:off x="1392" y="1344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1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4" name="Freeform 9"/>
              <p:cNvSpPr>
                <a:spLocks/>
              </p:cNvSpPr>
              <p:nvPr/>
            </p:nvSpPr>
            <p:spPr bwMode="auto">
              <a:xfrm>
                <a:off x="1392" y="198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5" name="Freeform 10"/>
              <p:cNvSpPr>
                <a:spLocks/>
              </p:cNvSpPr>
              <p:nvPr/>
            </p:nvSpPr>
            <p:spPr bwMode="auto">
              <a:xfrm>
                <a:off x="1392" y="180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6" name="Freeform 11"/>
              <p:cNvSpPr>
                <a:spLocks/>
              </p:cNvSpPr>
              <p:nvPr/>
            </p:nvSpPr>
            <p:spPr bwMode="auto">
              <a:xfrm>
                <a:off x="1392" y="116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7" name="Freeform 12"/>
              <p:cNvSpPr>
                <a:spLocks/>
              </p:cNvSpPr>
              <p:nvPr/>
            </p:nvSpPr>
            <p:spPr bwMode="auto">
              <a:xfrm>
                <a:off x="1392" y="262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8" name="Freeform 13"/>
              <p:cNvSpPr>
                <a:spLocks/>
              </p:cNvSpPr>
              <p:nvPr/>
            </p:nvSpPr>
            <p:spPr bwMode="auto">
              <a:xfrm>
                <a:off x="1392" y="3088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1"/>
                    </a:cubicBezTo>
                    <a:cubicBezTo>
                      <a:pt x="139" y="113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9" name="Freeform 14"/>
              <p:cNvSpPr>
                <a:spLocks/>
              </p:cNvSpPr>
              <p:nvPr/>
            </p:nvSpPr>
            <p:spPr bwMode="auto">
              <a:xfrm>
                <a:off x="1392" y="326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0" name="Freeform 15"/>
              <p:cNvSpPr>
                <a:spLocks/>
              </p:cNvSpPr>
              <p:nvPr/>
            </p:nvSpPr>
            <p:spPr bwMode="auto">
              <a:xfrm>
                <a:off x="1392" y="2680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1" name="Freeform 16"/>
              <p:cNvSpPr>
                <a:spLocks/>
              </p:cNvSpPr>
              <p:nvPr/>
            </p:nvSpPr>
            <p:spPr bwMode="auto">
              <a:xfrm>
                <a:off x="1550" y="283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11570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2" name="Freeform 17"/>
              <p:cNvSpPr>
                <a:spLocks/>
              </p:cNvSpPr>
              <p:nvPr/>
            </p:nvSpPr>
            <p:spPr bwMode="auto">
              <a:xfrm>
                <a:off x="1885" y="2931"/>
                <a:ext cx="73" cy="66"/>
              </a:xfrm>
              <a:custGeom>
                <a:avLst/>
                <a:gdLst>
                  <a:gd name="T0" fmla="*/ 0 w 29"/>
                  <a:gd name="T1" fmla="*/ 106334 h 25"/>
                  <a:gd name="T2" fmla="*/ 61552 w 29"/>
                  <a:gd name="T3" fmla="*/ 148244 h 25"/>
                  <a:gd name="T4" fmla="*/ 105117 w 29"/>
                  <a:gd name="T5" fmla="*/ 56153 h 25"/>
                  <a:gd name="T6" fmla="*/ 37182 w 29"/>
                  <a:gd name="T7" fmla="*/ 11338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" name="Freeform 18"/>
              <p:cNvSpPr>
                <a:spLocks/>
              </p:cNvSpPr>
              <p:nvPr/>
            </p:nvSpPr>
            <p:spPr bwMode="auto">
              <a:xfrm>
                <a:off x="1387" y="2496"/>
                <a:ext cx="273" cy="173"/>
              </a:xfrm>
              <a:custGeom>
                <a:avLst/>
                <a:gdLst>
                  <a:gd name="T0" fmla="*/ 51344 w 109"/>
                  <a:gd name="T1" fmla="*/ 12445 h 65"/>
                  <a:gd name="T2" fmla="*/ 190296 w 109"/>
                  <a:gd name="T3" fmla="*/ 181655 h 65"/>
                  <a:gd name="T4" fmla="*/ 139265 w 109"/>
                  <a:gd name="T5" fmla="*/ 208992 h 65"/>
                  <a:gd name="T6" fmla="*/ 217020 w 109"/>
                  <a:gd name="T7" fmla="*/ 334808 h 65"/>
                  <a:gd name="T8" fmla="*/ 422817 w 109"/>
                  <a:gd name="T9" fmla="*/ 347248 h 65"/>
                  <a:gd name="T10" fmla="*/ 294176 w 109"/>
                  <a:gd name="T11" fmla="*/ 375695 h 65"/>
                  <a:gd name="T12" fmla="*/ 270849 w 109"/>
                  <a:gd name="T13" fmla="*/ 435108 h 65"/>
                  <a:gd name="T14" fmla="*/ 182938 w 109"/>
                  <a:gd name="T15" fmla="*/ 362201 h 65"/>
                  <a:gd name="T16" fmla="*/ 97789 w 109"/>
                  <a:gd name="T17" fmla="*/ 274434 h 65"/>
                  <a:gd name="T18" fmla="*/ 30857 w 109"/>
                  <a:gd name="T19" fmla="*/ 16855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4" name="Freeform 19"/>
              <p:cNvSpPr>
                <a:spLocks/>
              </p:cNvSpPr>
              <p:nvPr/>
            </p:nvSpPr>
            <p:spPr bwMode="auto">
              <a:xfrm>
                <a:off x="1550" y="265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5" name="Freeform 20"/>
              <p:cNvSpPr>
                <a:spLocks/>
              </p:cNvSpPr>
              <p:nvPr/>
            </p:nvSpPr>
            <p:spPr bwMode="auto">
              <a:xfrm>
                <a:off x="1885" y="2752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6" name="Freeform 21"/>
              <p:cNvSpPr>
                <a:spLocks/>
              </p:cNvSpPr>
              <p:nvPr/>
            </p:nvSpPr>
            <p:spPr bwMode="auto">
              <a:xfrm>
                <a:off x="1505" y="2603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7" name="Freeform 22"/>
              <p:cNvSpPr>
                <a:spLocks/>
              </p:cNvSpPr>
              <p:nvPr/>
            </p:nvSpPr>
            <p:spPr bwMode="auto">
              <a:xfrm>
                <a:off x="1647" y="2656"/>
                <a:ext cx="15" cy="37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8830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8" name="Freeform 23"/>
              <p:cNvSpPr>
                <a:spLocks/>
              </p:cNvSpPr>
              <p:nvPr/>
            </p:nvSpPr>
            <p:spPr bwMode="auto">
              <a:xfrm>
                <a:off x="1762" y="2728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9" name="Freeform 24"/>
              <p:cNvSpPr>
                <a:spLocks/>
              </p:cNvSpPr>
              <p:nvPr/>
            </p:nvSpPr>
            <p:spPr bwMode="auto">
              <a:xfrm>
                <a:off x="1392" y="2037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204288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73315 h 63"/>
                  <a:gd name="T18" fmla="*/ 15589 w 107"/>
                  <a:gd name="T19" fmla="*/ 163989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6" y="29"/>
                      <a:pt x="37" y="25"/>
                      <a:pt x="34" y="30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9"/>
                      <a:pt x="99" y="48"/>
                      <a:pt x="107" y="50"/>
                    </a:cubicBezTo>
                    <a:cubicBezTo>
                      <a:pt x="104" y="50"/>
                      <a:pt x="77" y="52"/>
                      <a:pt x="74" y="54"/>
                    </a:cubicBezTo>
                    <a:cubicBezTo>
                      <a:pt x="71" y="57"/>
                      <a:pt x="68" y="60"/>
                      <a:pt x="68" y="63"/>
                    </a:cubicBezTo>
                    <a:cubicBezTo>
                      <a:pt x="60" y="62"/>
                      <a:pt x="53" y="56"/>
                      <a:pt x="45" y="52"/>
                    </a:cubicBezTo>
                    <a:cubicBezTo>
                      <a:pt x="38" y="49"/>
                      <a:pt x="29" y="44"/>
                      <a:pt x="23" y="40"/>
                    </a:cubicBezTo>
                    <a:cubicBezTo>
                      <a:pt x="16" y="35"/>
                      <a:pt x="9" y="30"/>
                      <a:pt x="4" y="24"/>
                    </a:cubicBezTo>
                    <a:cubicBezTo>
                      <a:pt x="1" y="18"/>
                      <a:pt x="0" y="6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0" name="Freeform 25"/>
              <p:cNvSpPr>
                <a:spLocks/>
              </p:cNvSpPr>
              <p:nvPr/>
            </p:nvSpPr>
            <p:spPr bwMode="auto">
              <a:xfrm>
                <a:off x="1550" y="219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05446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1" name="Freeform 26"/>
              <p:cNvSpPr>
                <a:spLocks/>
              </p:cNvSpPr>
              <p:nvPr/>
            </p:nvSpPr>
            <p:spPr bwMode="auto">
              <a:xfrm>
                <a:off x="1885" y="2291"/>
                <a:ext cx="73" cy="66"/>
              </a:xfrm>
              <a:custGeom>
                <a:avLst/>
                <a:gdLst>
                  <a:gd name="T0" fmla="*/ 0 w 29"/>
                  <a:gd name="T1" fmla="*/ 99248 h 25"/>
                  <a:gd name="T2" fmla="*/ 61552 w 29"/>
                  <a:gd name="T3" fmla="*/ 143888 h 25"/>
                  <a:gd name="T4" fmla="*/ 105117 w 29"/>
                  <a:gd name="T5" fmla="*/ 49107 h 25"/>
                  <a:gd name="T6" fmla="*/ 37182 w 29"/>
                  <a:gd name="T7" fmla="*/ 106334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2" name="Freeform 27"/>
              <p:cNvSpPr>
                <a:spLocks/>
              </p:cNvSpPr>
              <p:nvPr/>
            </p:nvSpPr>
            <p:spPr bwMode="auto">
              <a:xfrm>
                <a:off x="1387" y="1853"/>
                <a:ext cx="273" cy="174"/>
              </a:xfrm>
              <a:custGeom>
                <a:avLst/>
                <a:gdLst>
                  <a:gd name="T0" fmla="*/ 51344 w 109"/>
                  <a:gd name="T1" fmla="*/ 12948 h 65"/>
                  <a:gd name="T2" fmla="*/ 190296 w 109"/>
                  <a:gd name="T3" fmla="*/ 190254 h 65"/>
                  <a:gd name="T4" fmla="*/ 139265 w 109"/>
                  <a:gd name="T5" fmla="*/ 226666 h 65"/>
                  <a:gd name="T6" fmla="*/ 217020 w 109"/>
                  <a:gd name="T7" fmla="*/ 353710 h 65"/>
                  <a:gd name="T8" fmla="*/ 422817 w 109"/>
                  <a:gd name="T9" fmla="*/ 366487 h 65"/>
                  <a:gd name="T10" fmla="*/ 294176 w 109"/>
                  <a:gd name="T11" fmla="*/ 395909 h 65"/>
                  <a:gd name="T12" fmla="*/ 270849 w 109"/>
                  <a:gd name="T13" fmla="*/ 458870 h 65"/>
                  <a:gd name="T14" fmla="*/ 182938 w 109"/>
                  <a:gd name="T15" fmla="*/ 382310 h 65"/>
                  <a:gd name="T16" fmla="*/ 97789 w 109"/>
                  <a:gd name="T17" fmla="*/ 295530 h 65"/>
                  <a:gd name="T18" fmla="*/ 30857 w 109"/>
                  <a:gd name="T19" fmla="*/ 17623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1"/>
                      <a:pt x="39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6"/>
                    </a:cubicBezTo>
                    <a:cubicBezTo>
                      <a:pt x="73" y="59"/>
                      <a:pt x="70" y="62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5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3" name="Freeform 28"/>
              <p:cNvSpPr>
                <a:spLocks/>
              </p:cNvSpPr>
              <p:nvPr/>
            </p:nvSpPr>
            <p:spPr bwMode="auto">
              <a:xfrm>
                <a:off x="1550" y="201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0535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4" name="Freeform 29"/>
              <p:cNvSpPr>
                <a:spLocks/>
              </p:cNvSpPr>
              <p:nvPr/>
            </p:nvSpPr>
            <p:spPr bwMode="auto">
              <a:xfrm>
                <a:off x="1885" y="2112"/>
                <a:ext cx="73" cy="67"/>
              </a:xfrm>
              <a:custGeom>
                <a:avLst/>
                <a:gdLst>
                  <a:gd name="T0" fmla="*/ 0 w 29"/>
                  <a:gd name="T1" fmla="*/ 114050 h 25"/>
                  <a:gd name="T2" fmla="*/ 61552 w 29"/>
                  <a:gd name="T3" fmla="*/ 164922 h 25"/>
                  <a:gd name="T4" fmla="*/ 105117 w 29"/>
                  <a:gd name="T5" fmla="*/ 55548 h 25"/>
                  <a:gd name="T6" fmla="*/ 37182 w 29"/>
                  <a:gd name="T7" fmla="*/ 122208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5" name="Freeform 30"/>
              <p:cNvSpPr>
                <a:spLocks/>
              </p:cNvSpPr>
              <p:nvPr/>
            </p:nvSpPr>
            <p:spPr bwMode="auto">
              <a:xfrm>
                <a:off x="1505" y="1960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41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1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7"/>
                      <a:pt x="0" y="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6" name="Freeform 31"/>
              <p:cNvSpPr>
                <a:spLocks/>
              </p:cNvSpPr>
              <p:nvPr/>
            </p:nvSpPr>
            <p:spPr bwMode="auto">
              <a:xfrm>
                <a:off x="1647" y="2013"/>
                <a:ext cx="15" cy="40"/>
              </a:xfrm>
              <a:custGeom>
                <a:avLst/>
                <a:gdLst>
                  <a:gd name="T0" fmla="*/ 8125 w 6"/>
                  <a:gd name="T1" fmla="*/ 0 h 15"/>
                  <a:gd name="T2" fmla="*/ 0 w 6"/>
                  <a:gd name="T3" fmla="*/ 102493 h 15"/>
                  <a:gd name="T4" fmla="*/ 0 60000 65536"/>
                  <a:gd name="T5" fmla="*/ 0 60000 65536"/>
                  <a:gd name="T6" fmla="*/ 0 w 6"/>
                  <a:gd name="T7" fmla="*/ 0 h 15"/>
                  <a:gd name="T8" fmla="*/ 6 w 6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5">
                    <a:moveTo>
                      <a:pt x="2" y="0"/>
                    </a:moveTo>
                    <a:cubicBezTo>
                      <a:pt x="6" y="6"/>
                      <a:pt x="5" y="12"/>
                      <a:pt x="0" y="15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7" name="Freeform 32"/>
              <p:cNvSpPr>
                <a:spLocks/>
              </p:cNvSpPr>
              <p:nvPr/>
            </p:nvSpPr>
            <p:spPr bwMode="auto">
              <a:xfrm>
                <a:off x="1762" y="2085"/>
                <a:ext cx="60" cy="32"/>
              </a:xfrm>
              <a:custGeom>
                <a:avLst/>
                <a:gdLst>
                  <a:gd name="T0" fmla="*/ 0 w 24"/>
                  <a:gd name="T1" fmla="*/ 61496 h 12"/>
                  <a:gd name="T2" fmla="*/ 58125 w 24"/>
                  <a:gd name="T3" fmla="*/ 81557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8947 h 12"/>
                  <a:gd name="T12" fmla="*/ 20312 w 24"/>
                  <a:gd name="T13" fmla="*/ 4894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0" y="7"/>
                      <a:pt x="7" y="7"/>
                      <a:pt x="5" y="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8" name="Freeform 33"/>
              <p:cNvSpPr>
                <a:spLocks/>
              </p:cNvSpPr>
              <p:nvPr/>
            </p:nvSpPr>
            <p:spPr bwMode="auto">
              <a:xfrm>
                <a:off x="1392" y="1397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" name="Freeform 34"/>
              <p:cNvSpPr>
                <a:spLocks/>
              </p:cNvSpPr>
              <p:nvPr/>
            </p:nvSpPr>
            <p:spPr bwMode="auto">
              <a:xfrm>
                <a:off x="1550" y="1555"/>
                <a:ext cx="192" cy="61"/>
              </a:xfrm>
              <a:custGeom>
                <a:avLst/>
                <a:gdLst>
                  <a:gd name="T0" fmla="*/ 0 w 77"/>
                  <a:gd name="T1" fmla="*/ 11823 h 23"/>
                  <a:gd name="T2" fmla="*/ 209066 w 77"/>
                  <a:gd name="T3" fmla="*/ 149577 h 23"/>
                  <a:gd name="T4" fmla="*/ 286953 w 77"/>
                  <a:gd name="T5" fmla="*/ 97772 h 23"/>
                  <a:gd name="T6" fmla="*/ 172072 w 77"/>
                  <a:gd name="T7" fmla="*/ 97772 h 23"/>
                  <a:gd name="T8" fmla="*/ 152119 w 77"/>
                  <a:gd name="T9" fmla="*/ 46304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" name="Freeform 35"/>
              <p:cNvSpPr>
                <a:spLocks/>
              </p:cNvSpPr>
              <p:nvPr/>
            </p:nvSpPr>
            <p:spPr bwMode="auto">
              <a:xfrm>
                <a:off x="1885" y="1648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" name="Freeform 36"/>
              <p:cNvSpPr>
                <a:spLocks/>
              </p:cNvSpPr>
              <p:nvPr/>
            </p:nvSpPr>
            <p:spPr bwMode="auto">
              <a:xfrm>
                <a:off x="1387" y="1213"/>
                <a:ext cx="273" cy="174"/>
              </a:xfrm>
              <a:custGeom>
                <a:avLst/>
                <a:gdLst>
                  <a:gd name="T0" fmla="*/ 51344 w 109"/>
                  <a:gd name="T1" fmla="*/ 12948 h 65"/>
                  <a:gd name="T2" fmla="*/ 190296 w 109"/>
                  <a:gd name="T3" fmla="*/ 190254 h 65"/>
                  <a:gd name="T4" fmla="*/ 139265 w 109"/>
                  <a:gd name="T5" fmla="*/ 218547 h 65"/>
                  <a:gd name="T6" fmla="*/ 217020 w 109"/>
                  <a:gd name="T7" fmla="*/ 353710 h 65"/>
                  <a:gd name="T8" fmla="*/ 422817 w 109"/>
                  <a:gd name="T9" fmla="*/ 366487 h 65"/>
                  <a:gd name="T10" fmla="*/ 294176 w 109"/>
                  <a:gd name="T11" fmla="*/ 395909 h 65"/>
                  <a:gd name="T12" fmla="*/ 270849 w 109"/>
                  <a:gd name="T13" fmla="*/ 458870 h 65"/>
                  <a:gd name="T14" fmla="*/ 182938 w 109"/>
                  <a:gd name="T15" fmla="*/ 382310 h 65"/>
                  <a:gd name="T16" fmla="*/ 97789 w 109"/>
                  <a:gd name="T17" fmla="*/ 289619 h 65"/>
                  <a:gd name="T18" fmla="*/ 30857 w 109"/>
                  <a:gd name="T19" fmla="*/ 17623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" name="Freeform 37"/>
              <p:cNvSpPr>
                <a:spLocks/>
              </p:cNvSpPr>
              <p:nvPr/>
            </p:nvSpPr>
            <p:spPr bwMode="auto">
              <a:xfrm>
                <a:off x="1550" y="1376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" name="Freeform 38"/>
              <p:cNvSpPr>
                <a:spLocks/>
              </p:cNvSpPr>
              <p:nvPr/>
            </p:nvSpPr>
            <p:spPr bwMode="auto">
              <a:xfrm>
                <a:off x="1885" y="1469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" name="Freeform 39"/>
              <p:cNvSpPr>
                <a:spLocks/>
              </p:cNvSpPr>
              <p:nvPr/>
            </p:nvSpPr>
            <p:spPr bwMode="auto">
              <a:xfrm>
                <a:off x="1505" y="1320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" name="Freeform 40"/>
              <p:cNvSpPr>
                <a:spLocks/>
              </p:cNvSpPr>
              <p:nvPr/>
            </p:nvSpPr>
            <p:spPr bwMode="auto">
              <a:xfrm>
                <a:off x="1647" y="1373"/>
                <a:ext cx="15" cy="38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111983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" name="Freeform 41"/>
              <p:cNvSpPr>
                <a:spLocks/>
              </p:cNvSpPr>
              <p:nvPr/>
            </p:nvSpPr>
            <p:spPr bwMode="auto">
              <a:xfrm>
                <a:off x="1762" y="1445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" name="Freeform 42"/>
              <p:cNvSpPr>
                <a:spLocks/>
              </p:cNvSpPr>
              <p:nvPr/>
            </p:nvSpPr>
            <p:spPr bwMode="auto">
              <a:xfrm>
                <a:off x="1392" y="3320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" name="Freeform 43"/>
              <p:cNvSpPr>
                <a:spLocks/>
              </p:cNvSpPr>
              <p:nvPr/>
            </p:nvSpPr>
            <p:spPr bwMode="auto">
              <a:xfrm>
                <a:off x="1550" y="347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11570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" name="Freeform 44"/>
              <p:cNvSpPr>
                <a:spLocks/>
              </p:cNvSpPr>
              <p:nvPr/>
            </p:nvSpPr>
            <p:spPr bwMode="auto">
              <a:xfrm>
                <a:off x="1885" y="3571"/>
                <a:ext cx="73" cy="66"/>
              </a:xfrm>
              <a:custGeom>
                <a:avLst/>
                <a:gdLst>
                  <a:gd name="T0" fmla="*/ 0 w 29"/>
                  <a:gd name="T1" fmla="*/ 106334 h 25"/>
                  <a:gd name="T2" fmla="*/ 61552 w 29"/>
                  <a:gd name="T3" fmla="*/ 148244 h 25"/>
                  <a:gd name="T4" fmla="*/ 105117 w 29"/>
                  <a:gd name="T5" fmla="*/ 56153 h 25"/>
                  <a:gd name="T6" fmla="*/ 37182 w 29"/>
                  <a:gd name="T7" fmla="*/ 11338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" name="Freeform 45"/>
              <p:cNvSpPr>
                <a:spLocks/>
              </p:cNvSpPr>
              <p:nvPr/>
            </p:nvSpPr>
            <p:spPr bwMode="auto">
              <a:xfrm>
                <a:off x="1387" y="3136"/>
                <a:ext cx="273" cy="173"/>
              </a:xfrm>
              <a:custGeom>
                <a:avLst/>
                <a:gdLst>
                  <a:gd name="T0" fmla="*/ 51344 w 109"/>
                  <a:gd name="T1" fmla="*/ 12445 h 65"/>
                  <a:gd name="T2" fmla="*/ 190296 w 109"/>
                  <a:gd name="T3" fmla="*/ 181655 h 65"/>
                  <a:gd name="T4" fmla="*/ 139265 w 109"/>
                  <a:gd name="T5" fmla="*/ 208992 h 65"/>
                  <a:gd name="T6" fmla="*/ 217020 w 109"/>
                  <a:gd name="T7" fmla="*/ 334808 h 65"/>
                  <a:gd name="T8" fmla="*/ 422817 w 109"/>
                  <a:gd name="T9" fmla="*/ 347248 h 65"/>
                  <a:gd name="T10" fmla="*/ 294176 w 109"/>
                  <a:gd name="T11" fmla="*/ 375695 h 65"/>
                  <a:gd name="T12" fmla="*/ 270849 w 109"/>
                  <a:gd name="T13" fmla="*/ 435108 h 65"/>
                  <a:gd name="T14" fmla="*/ 182938 w 109"/>
                  <a:gd name="T15" fmla="*/ 362201 h 65"/>
                  <a:gd name="T16" fmla="*/ 97789 w 109"/>
                  <a:gd name="T17" fmla="*/ 274434 h 65"/>
                  <a:gd name="T18" fmla="*/ 30857 w 109"/>
                  <a:gd name="T19" fmla="*/ 16855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" name="Freeform 46"/>
              <p:cNvSpPr>
                <a:spLocks/>
              </p:cNvSpPr>
              <p:nvPr/>
            </p:nvSpPr>
            <p:spPr bwMode="auto">
              <a:xfrm>
                <a:off x="1550" y="329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" name="Freeform 47"/>
              <p:cNvSpPr>
                <a:spLocks/>
              </p:cNvSpPr>
              <p:nvPr/>
            </p:nvSpPr>
            <p:spPr bwMode="auto">
              <a:xfrm>
                <a:off x="1885" y="3392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" name="Freeform 48"/>
              <p:cNvSpPr>
                <a:spLocks/>
              </p:cNvSpPr>
              <p:nvPr/>
            </p:nvSpPr>
            <p:spPr bwMode="auto">
              <a:xfrm>
                <a:off x="1505" y="3243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" name="Freeform 49"/>
              <p:cNvSpPr>
                <a:spLocks/>
              </p:cNvSpPr>
              <p:nvPr/>
            </p:nvSpPr>
            <p:spPr bwMode="auto">
              <a:xfrm>
                <a:off x="1647" y="3296"/>
                <a:ext cx="15" cy="37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8830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" name="Freeform 50"/>
              <p:cNvSpPr>
                <a:spLocks/>
              </p:cNvSpPr>
              <p:nvPr/>
            </p:nvSpPr>
            <p:spPr bwMode="auto">
              <a:xfrm>
                <a:off x="1762" y="3368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" name="Freeform 51"/>
              <p:cNvSpPr>
                <a:spLocks/>
              </p:cNvSpPr>
              <p:nvPr/>
            </p:nvSpPr>
            <p:spPr bwMode="auto">
              <a:xfrm>
                <a:off x="1385" y="3779"/>
                <a:ext cx="60" cy="74"/>
              </a:xfrm>
              <a:custGeom>
                <a:avLst/>
                <a:gdLst>
                  <a:gd name="T0" fmla="*/ 38595 w 24"/>
                  <a:gd name="T1" fmla="*/ 0 h 28"/>
                  <a:gd name="T2" fmla="*/ 42783 w 24"/>
                  <a:gd name="T3" fmla="*/ 176511 h 28"/>
                  <a:gd name="T4" fmla="*/ 58125 w 24"/>
                  <a:gd name="T5" fmla="*/ 133184 h 28"/>
                  <a:gd name="T6" fmla="*/ 91613 w 24"/>
                  <a:gd name="T7" fmla="*/ 88308 h 28"/>
                  <a:gd name="T8" fmla="*/ 53720 w 24"/>
                  <a:gd name="T9" fmla="*/ 76733 h 28"/>
                  <a:gd name="T10" fmla="*/ 42783 w 24"/>
                  <a:gd name="T11" fmla="*/ 7215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8"/>
                  <a:gd name="T20" fmla="*/ 24 w 2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8">
                    <a:moveTo>
                      <a:pt x="10" y="0"/>
                    </a:moveTo>
                    <a:cubicBezTo>
                      <a:pt x="0" y="3"/>
                      <a:pt x="7" y="23"/>
                      <a:pt x="11" y="28"/>
                    </a:cubicBezTo>
                    <a:cubicBezTo>
                      <a:pt x="13" y="26"/>
                      <a:pt x="13" y="23"/>
                      <a:pt x="15" y="21"/>
                    </a:cubicBezTo>
                    <a:cubicBezTo>
                      <a:pt x="17" y="18"/>
                      <a:pt x="22" y="17"/>
                      <a:pt x="24" y="14"/>
                    </a:cubicBezTo>
                    <a:cubicBezTo>
                      <a:pt x="21" y="10"/>
                      <a:pt x="17" y="14"/>
                      <a:pt x="14" y="12"/>
                    </a:cubicBezTo>
                    <a:cubicBezTo>
                      <a:pt x="10" y="10"/>
                      <a:pt x="12" y="5"/>
                      <a:pt x="11" y="1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" name="Freeform 52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" name="Freeform 53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" name="Freeform 54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" name="Freeform 55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" name="Freeform 56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" name="Freeform 57"/>
              <p:cNvSpPr>
                <a:spLocks/>
              </p:cNvSpPr>
              <p:nvPr/>
            </p:nvSpPr>
            <p:spPr bwMode="auto">
              <a:xfrm>
                <a:off x="1617" y="2715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" name="Freeform 58"/>
              <p:cNvSpPr>
                <a:spLocks/>
              </p:cNvSpPr>
              <p:nvPr/>
            </p:nvSpPr>
            <p:spPr bwMode="auto">
              <a:xfrm>
                <a:off x="1725" y="277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81557 h 12"/>
                  <a:gd name="T4" fmla="*/ 307805 w 85"/>
                  <a:gd name="T5" fmla="*/ 81557 h 12"/>
                  <a:gd name="T6" fmla="*/ 331298 w 85"/>
                  <a:gd name="T7" fmla="*/ 41416 h 12"/>
                  <a:gd name="T8" fmla="*/ 30780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"/>
                  <a:gd name="T20" fmla="*/ 85 w 8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" name="Freeform 59"/>
              <p:cNvSpPr>
                <a:spLocks/>
              </p:cNvSpPr>
              <p:nvPr/>
            </p:nvSpPr>
            <p:spPr bwMode="auto">
              <a:xfrm>
                <a:off x="1770" y="284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2878 w 41"/>
                  <a:gd name="T5" fmla="*/ 74531 h 13"/>
                  <a:gd name="T6" fmla="*/ 149816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" name="Freeform 60"/>
              <p:cNvSpPr>
                <a:spLocks/>
              </p:cNvSpPr>
              <p:nvPr/>
            </p:nvSpPr>
            <p:spPr bwMode="auto">
              <a:xfrm>
                <a:off x="1520" y="2648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3125 w 54"/>
                  <a:gd name="T3" fmla="*/ 81557 h 12"/>
                  <a:gd name="T4" fmla="*/ 206375 w 54"/>
                  <a:gd name="T5" fmla="*/ 41416 h 12"/>
                  <a:gd name="T6" fmla="*/ 183125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6" name="Freeform 61"/>
              <p:cNvSpPr>
                <a:spLocks/>
              </p:cNvSpPr>
              <p:nvPr/>
            </p:nvSpPr>
            <p:spPr bwMode="auto">
              <a:xfrm>
                <a:off x="1515" y="278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" name="Freeform 62"/>
              <p:cNvSpPr>
                <a:spLocks/>
              </p:cNvSpPr>
              <p:nvPr/>
            </p:nvSpPr>
            <p:spPr bwMode="auto">
              <a:xfrm>
                <a:off x="1417" y="271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5437 w 148"/>
                  <a:gd name="T7" fmla="*/ 53555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" name="Freeform 63"/>
              <p:cNvSpPr>
                <a:spLocks/>
              </p:cNvSpPr>
              <p:nvPr/>
            </p:nvSpPr>
            <p:spPr bwMode="auto">
              <a:xfrm>
                <a:off x="1652" y="2848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" name="Freeform 64"/>
              <p:cNvSpPr>
                <a:spLocks/>
              </p:cNvSpPr>
              <p:nvPr/>
            </p:nvSpPr>
            <p:spPr bwMode="auto">
              <a:xfrm>
                <a:off x="1460" y="265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" name="Freeform 65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" name="Freeform 66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2" name="Freeform 67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" name="Freeform 68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4" name="Freeform 69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5" name="Freeform 70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" name="Freeform 71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" name="Freeform 72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8" name="Freeform 73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" name="Freeform 74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0" name="Freeform 75"/>
              <p:cNvSpPr>
                <a:spLocks/>
              </p:cNvSpPr>
              <p:nvPr/>
            </p:nvSpPr>
            <p:spPr bwMode="auto">
              <a:xfrm>
                <a:off x="1617" y="2075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1" name="Freeform 76"/>
              <p:cNvSpPr>
                <a:spLocks/>
              </p:cNvSpPr>
              <p:nvPr/>
            </p:nvSpPr>
            <p:spPr bwMode="auto">
              <a:xfrm>
                <a:off x="1725" y="213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81557 h 12"/>
                  <a:gd name="T4" fmla="*/ 307805 w 85"/>
                  <a:gd name="T5" fmla="*/ 81557 h 12"/>
                  <a:gd name="T6" fmla="*/ 331298 w 85"/>
                  <a:gd name="T7" fmla="*/ 41416 h 12"/>
                  <a:gd name="T8" fmla="*/ 30780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"/>
                  <a:gd name="T20" fmla="*/ 85 w 8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2" name="Freeform 77"/>
              <p:cNvSpPr>
                <a:spLocks/>
              </p:cNvSpPr>
              <p:nvPr/>
            </p:nvSpPr>
            <p:spPr bwMode="auto">
              <a:xfrm>
                <a:off x="1770" y="220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2878 w 41"/>
                  <a:gd name="T5" fmla="*/ 74531 h 13"/>
                  <a:gd name="T6" fmla="*/ 149816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3" name="Freeform 78"/>
              <p:cNvSpPr>
                <a:spLocks/>
              </p:cNvSpPr>
              <p:nvPr/>
            </p:nvSpPr>
            <p:spPr bwMode="auto">
              <a:xfrm>
                <a:off x="1520" y="2008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3125 w 54"/>
                  <a:gd name="T3" fmla="*/ 81557 h 12"/>
                  <a:gd name="T4" fmla="*/ 206375 w 54"/>
                  <a:gd name="T5" fmla="*/ 41416 h 12"/>
                  <a:gd name="T6" fmla="*/ 183125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4" name="Freeform 79"/>
              <p:cNvSpPr>
                <a:spLocks/>
              </p:cNvSpPr>
              <p:nvPr/>
            </p:nvSpPr>
            <p:spPr bwMode="auto">
              <a:xfrm>
                <a:off x="1515" y="214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" name="Freeform 80"/>
              <p:cNvSpPr>
                <a:spLocks/>
              </p:cNvSpPr>
              <p:nvPr/>
            </p:nvSpPr>
            <p:spPr bwMode="auto">
              <a:xfrm>
                <a:off x="1417" y="207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5437 w 148"/>
                  <a:gd name="T7" fmla="*/ 53555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" name="Freeform 81"/>
              <p:cNvSpPr>
                <a:spLocks/>
              </p:cNvSpPr>
              <p:nvPr/>
            </p:nvSpPr>
            <p:spPr bwMode="auto">
              <a:xfrm>
                <a:off x="1652" y="2208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" name="Freeform 82"/>
              <p:cNvSpPr>
                <a:spLocks/>
              </p:cNvSpPr>
              <p:nvPr/>
            </p:nvSpPr>
            <p:spPr bwMode="auto">
              <a:xfrm>
                <a:off x="1460" y="201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" name="Freeform 83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" name="Freeform 84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" name="Freeform 85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" name="Freeform 86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" name="Freeform 87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" name="Freeform 88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" name="Freeform 89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" name="Freeform 90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" name="Freeform 91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" name="Freeform 92"/>
              <p:cNvSpPr>
                <a:spLocks/>
              </p:cNvSpPr>
              <p:nvPr/>
            </p:nvSpPr>
            <p:spPr bwMode="auto">
              <a:xfrm>
                <a:off x="1727" y="1733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8" name="Freeform 93"/>
              <p:cNvSpPr>
                <a:spLocks/>
              </p:cNvSpPr>
              <p:nvPr/>
            </p:nvSpPr>
            <p:spPr bwMode="auto">
              <a:xfrm>
                <a:off x="1617" y="179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9" name="Freeform 94"/>
              <p:cNvSpPr>
                <a:spLocks/>
              </p:cNvSpPr>
              <p:nvPr/>
            </p:nvSpPr>
            <p:spPr bwMode="auto">
              <a:xfrm>
                <a:off x="1532" y="1861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96312 h 13"/>
                  <a:gd name="T4" fmla="*/ 5024 w 41"/>
                  <a:gd name="T5" fmla="*/ 96312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0" name="Freeform 95"/>
              <p:cNvSpPr>
                <a:spLocks/>
              </p:cNvSpPr>
              <p:nvPr/>
            </p:nvSpPr>
            <p:spPr bwMode="auto">
              <a:xfrm>
                <a:off x="1795" y="1667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1" name="Freeform 96"/>
              <p:cNvSpPr>
                <a:spLocks/>
              </p:cNvSpPr>
              <p:nvPr/>
            </p:nvSpPr>
            <p:spPr bwMode="auto">
              <a:xfrm>
                <a:off x="1405" y="1800"/>
                <a:ext cx="370" cy="27"/>
              </a:xfrm>
              <a:custGeom>
                <a:avLst/>
                <a:gdLst>
                  <a:gd name="T0" fmla="*/ 27657 w 148"/>
                  <a:gd name="T1" fmla="*/ 8443 h 10"/>
                  <a:gd name="T2" fmla="*/ 564770 w 148"/>
                  <a:gd name="T3" fmla="*/ 8443 h 10"/>
                  <a:gd name="T4" fmla="*/ 198562 w 148"/>
                  <a:gd name="T5" fmla="*/ 22796 h 10"/>
                  <a:gd name="T6" fmla="*/ 12237 w 148"/>
                  <a:gd name="T7" fmla="*/ 61549 h 10"/>
                  <a:gd name="T8" fmla="*/ 27657 w 14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2" name="Freeform 97"/>
              <p:cNvSpPr>
                <a:spLocks/>
              </p:cNvSpPr>
              <p:nvPr/>
            </p:nvSpPr>
            <p:spPr bwMode="auto">
              <a:xfrm>
                <a:off x="1530" y="1736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3" name="Freeform 98"/>
              <p:cNvSpPr>
                <a:spLocks/>
              </p:cNvSpPr>
              <p:nvPr/>
            </p:nvSpPr>
            <p:spPr bwMode="auto">
              <a:xfrm>
                <a:off x="1415" y="1867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4" name="Freeform 99"/>
              <p:cNvSpPr>
                <a:spLocks/>
              </p:cNvSpPr>
              <p:nvPr/>
            </p:nvSpPr>
            <p:spPr bwMode="auto">
              <a:xfrm>
                <a:off x="1732" y="1672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5" name="Freeform 100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" name="Freeform 101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" name="Freeform 102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" name="Freeform 103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" name="Freeform 104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" name="Freeform 105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1" name="Freeform 106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" name="Freeform 107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" name="Freeform 108"/>
              <p:cNvSpPr>
                <a:spLocks/>
              </p:cNvSpPr>
              <p:nvPr/>
            </p:nvSpPr>
            <p:spPr bwMode="auto">
              <a:xfrm>
                <a:off x="1727" y="2360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4" name="Freeform 109"/>
              <p:cNvSpPr>
                <a:spLocks/>
              </p:cNvSpPr>
              <p:nvPr/>
            </p:nvSpPr>
            <p:spPr bwMode="auto">
              <a:xfrm>
                <a:off x="1617" y="2424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5" name="Freeform 110"/>
              <p:cNvSpPr>
                <a:spLocks/>
              </p:cNvSpPr>
              <p:nvPr/>
            </p:nvSpPr>
            <p:spPr bwMode="auto">
              <a:xfrm>
                <a:off x="1532" y="2488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96312 h 13"/>
                  <a:gd name="T4" fmla="*/ 5024 w 41"/>
                  <a:gd name="T5" fmla="*/ 96312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6" name="Freeform 111"/>
              <p:cNvSpPr>
                <a:spLocks/>
              </p:cNvSpPr>
              <p:nvPr/>
            </p:nvSpPr>
            <p:spPr bwMode="auto">
              <a:xfrm>
                <a:off x="1795" y="2293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7" name="Freeform 112"/>
              <p:cNvSpPr>
                <a:spLocks/>
              </p:cNvSpPr>
              <p:nvPr/>
            </p:nvSpPr>
            <p:spPr bwMode="auto">
              <a:xfrm>
                <a:off x="1405" y="2427"/>
                <a:ext cx="370" cy="26"/>
              </a:xfrm>
              <a:custGeom>
                <a:avLst/>
                <a:gdLst>
                  <a:gd name="T0" fmla="*/ 27657 w 148"/>
                  <a:gd name="T1" fmla="*/ 6536 h 10"/>
                  <a:gd name="T2" fmla="*/ 564770 w 148"/>
                  <a:gd name="T3" fmla="*/ 6536 h 10"/>
                  <a:gd name="T4" fmla="*/ 198562 w 148"/>
                  <a:gd name="T5" fmla="*/ 16994 h 10"/>
                  <a:gd name="T6" fmla="*/ 12237 w 148"/>
                  <a:gd name="T7" fmla="*/ 44184 h 10"/>
                  <a:gd name="T8" fmla="*/ 27657 w 148"/>
                  <a:gd name="T9" fmla="*/ 653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8" name="Freeform 113"/>
              <p:cNvSpPr>
                <a:spLocks/>
              </p:cNvSpPr>
              <p:nvPr/>
            </p:nvSpPr>
            <p:spPr bwMode="auto">
              <a:xfrm>
                <a:off x="1530" y="2363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9" name="Freeform 114"/>
              <p:cNvSpPr>
                <a:spLocks/>
              </p:cNvSpPr>
              <p:nvPr/>
            </p:nvSpPr>
            <p:spPr bwMode="auto">
              <a:xfrm>
                <a:off x="1415" y="2493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0" name="Freeform 115"/>
              <p:cNvSpPr>
                <a:spLocks/>
              </p:cNvSpPr>
              <p:nvPr/>
            </p:nvSpPr>
            <p:spPr bwMode="auto">
              <a:xfrm>
                <a:off x="1732" y="229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1" name="Freeform 116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2" name="Freeform 117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3" name="Freeform 118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4" name="Freeform 119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5" name="Freeform 120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6" name="Freeform 121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35227 h 13"/>
                  <a:gd name="T6" fmla="*/ 23250 w 158"/>
                  <a:gd name="T7" fmla="*/ 74531 h 13"/>
                  <a:gd name="T8" fmla="*/ 579895 w 158"/>
                  <a:gd name="T9" fmla="*/ 74531 h 13"/>
                  <a:gd name="T10" fmla="*/ 603050 w 158"/>
                  <a:gd name="T11" fmla="*/ 35227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7" name="Freeform 122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44143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8" name="Freeform 123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9" name="Freeform 124"/>
              <p:cNvSpPr>
                <a:spLocks/>
              </p:cNvSpPr>
              <p:nvPr/>
            </p:nvSpPr>
            <p:spPr bwMode="auto">
              <a:xfrm>
                <a:off x="1727" y="3003"/>
                <a:ext cx="198" cy="34"/>
              </a:xfrm>
              <a:custGeom>
                <a:avLst/>
                <a:gdLst>
                  <a:gd name="T0" fmla="*/ 285012 w 79"/>
                  <a:gd name="T1" fmla="*/ 74531 h 13"/>
                  <a:gd name="T2" fmla="*/ 308060 w 79"/>
                  <a:gd name="T3" fmla="*/ 35227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74531 h 13"/>
                  <a:gd name="T10" fmla="*/ 285012 w 79"/>
                  <a:gd name="T11" fmla="*/ 7453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0" name="Freeform 125"/>
              <p:cNvSpPr>
                <a:spLocks/>
              </p:cNvSpPr>
              <p:nvPr/>
            </p:nvSpPr>
            <p:spPr bwMode="auto">
              <a:xfrm>
                <a:off x="1617" y="306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1" name="Freeform 126"/>
              <p:cNvSpPr>
                <a:spLocks/>
              </p:cNvSpPr>
              <p:nvPr/>
            </p:nvSpPr>
            <p:spPr bwMode="auto">
              <a:xfrm>
                <a:off x="1532" y="3133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5024 w 41"/>
                  <a:gd name="T5" fmla="*/ 81557 h 12"/>
                  <a:gd name="T6" fmla="*/ 16359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7"/>
                      <a:pt x="29" y="3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2" name="Freeform 127"/>
              <p:cNvSpPr>
                <a:spLocks/>
              </p:cNvSpPr>
              <p:nvPr/>
            </p:nvSpPr>
            <p:spPr bwMode="auto">
              <a:xfrm>
                <a:off x="1795" y="2936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0208 w 54"/>
                  <a:gd name="T3" fmla="*/ 96312 h 13"/>
                  <a:gd name="T4" fmla="*/ 206375 w 54"/>
                  <a:gd name="T5" fmla="*/ 44143 h 13"/>
                  <a:gd name="T6" fmla="*/ 180208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3" name="Freeform 128"/>
              <p:cNvSpPr>
                <a:spLocks/>
              </p:cNvSpPr>
              <p:nvPr/>
            </p:nvSpPr>
            <p:spPr bwMode="auto">
              <a:xfrm>
                <a:off x="1405" y="3072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22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4" name="Freeform 129"/>
              <p:cNvSpPr>
                <a:spLocks/>
              </p:cNvSpPr>
              <p:nvPr/>
            </p:nvSpPr>
            <p:spPr bwMode="auto">
              <a:xfrm>
                <a:off x="1530" y="3005"/>
                <a:ext cx="367" cy="24"/>
              </a:xfrm>
              <a:custGeom>
                <a:avLst/>
                <a:gdLst>
                  <a:gd name="T0" fmla="*/ 22302 w 147"/>
                  <a:gd name="T1" fmla="*/ 7531 h 9"/>
                  <a:gd name="T2" fmla="*/ 553858 w 147"/>
                  <a:gd name="T3" fmla="*/ 7531 h 9"/>
                  <a:gd name="T4" fmla="*/ 191576 w 147"/>
                  <a:gd name="T5" fmla="*/ 20083 h 9"/>
                  <a:gd name="T6" fmla="*/ 10179 w 147"/>
                  <a:gd name="T7" fmla="*/ 53555 h 9"/>
                  <a:gd name="T8" fmla="*/ 22302 w 147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1"/>
                    </a:moveTo>
                    <a:cubicBezTo>
                      <a:pt x="147" y="1"/>
                      <a:pt x="147" y="1"/>
                      <a:pt x="147" y="1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5" name="Freeform 130"/>
              <p:cNvSpPr>
                <a:spLocks/>
              </p:cNvSpPr>
              <p:nvPr/>
            </p:nvSpPr>
            <p:spPr bwMode="auto">
              <a:xfrm>
                <a:off x="1415" y="3136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6" name="Freeform 131"/>
              <p:cNvSpPr>
                <a:spLocks/>
              </p:cNvSpPr>
              <p:nvPr/>
            </p:nvSpPr>
            <p:spPr bwMode="auto">
              <a:xfrm>
                <a:off x="1732" y="2941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7" name="Freeform 132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8" name="Freeform 133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35227 h 13"/>
                  <a:gd name="T6" fmla="*/ 23250 w 158"/>
                  <a:gd name="T7" fmla="*/ 74531 h 13"/>
                  <a:gd name="T8" fmla="*/ 579895 w 158"/>
                  <a:gd name="T9" fmla="*/ 74531 h 13"/>
                  <a:gd name="T10" fmla="*/ 603050 w 158"/>
                  <a:gd name="T11" fmla="*/ 35227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" name="Freeform 134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44143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" name="Freeform 135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1" name="Freeform 136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0285 w 169"/>
                  <a:gd name="T1" fmla="*/ 0 h 13"/>
                  <a:gd name="T2" fmla="*/ 25427 w 169"/>
                  <a:gd name="T3" fmla="*/ 0 h 13"/>
                  <a:gd name="T4" fmla="*/ 0 w 169"/>
                  <a:gd name="T5" fmla="*/ 44143 h 13"/>
                  <a:gd name="T6" fmla="*/ 25427 w 169"/>
                  <a:gd name="T7" fmla="*/ 96312 h 13"/>
                  <a:gd name="T8" fmla="*/ 615016 w 169"/>
                  <a:gd name="T9" fmla="*/ 96312 h 13"/>
                  <a:gd name="T10" fmla="*/ 638024 w 169"/>
                  <a:gd name="T11" fmla="*/ 44143 h 13"/>
                  <a:gd name="T12" fmla="*/ 615016 w 169"/>
                  <a:gd name="T13" fmla="*/ 0 h 13"/>
                  <a:gd name="T14" fmla="*/ 320285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2" name="Freeform 137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52169 h 13"/>
                  <a:gd name="T6" fmla="*/ 23250 w 158"/>
                  <a:gd name="T7" fmla="*/ 96312 h 13"/>
                  <a:gd name="T8" fmla="*/ 579895 w 158"/>
                  <a:gd name="T9" fmla="*/ 96312 h 13"/>
                  <a:gd name="T10" fmla="*/ 603050 w 158"/>
                  <a:gd name="T11" fmla="*/ 52169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3" name="Freeform 138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52169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4" name="Freeform 139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5" name="Freeform 140"/>
              <p:cNvSpPr>
                <a:spLocks/>
              </p:cNvSpPr>
              <p:nvPr/>
            </p:nvSpPr>
            <p:spPr bwMode="auto">
              <a:xfrm>
                <a:off x="1727" y="3640"/>
                <a:ext cx="198" cy="35"/>
              </a:xfrm>
              <a:custGeom>
                <a:avLst/>
                <a:gdLst>
                  <a:gd name="T0" fmla="*/ 285012 w 79"/>
                  <a:gd name="T1" fmla="*/ 96312 h 13"/>
                  <a:gd name="T2" fmla="*/ 308060 w 79"/>
                  <a:gd name="T3" fmla="*/ 52169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96312 h 13"/>
                  <a:gd name="T10" fmla="*/ 285012 w 79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7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" name="Freeform 141"/>
              <p:cNvSpPr>
                <a:spLocks/>
              </p:cNvSpPr>
              <p:nvPr/>
            </p:nvSpPr>
            <p:spPr bwMode="auto">
              <a:xfrm>
                <a:off x="1617" y="3704"/>
                <a:ext cx="210" cy="35"/>
              </a:xfrm>
              <a:custGeom>
                <a:avLst/>
                <a:gdLst>
                  <a:gd name="T0" fmla="*/ 0 w 84"/>
                  <a:gd name="T1" fmla="*/ 0 h 13"/>
                  <a:gd name="T2" fmla="*/ 0 w 84"/>
                  <a:gd name="T3" fmla="*/ 96312 h 13"/>
                  <a:gd name="T4" fmla="*/ 297862 w 84"/>
                  <a:gd name="T5" fmla="*/ 96312 h 13"/>
                  <a:gd name="T6" fmla="*/ 320625 w 84"/>
                  <a:gd name="T7" fmla="*/ 44143 h 13"/>
                  <a:gd name="T8" fmla="*/ 297862 w 84"/>
                  <a:gd name="T9" fmla="*/ 0 h 13"/>
                  <a:gd name="T10" fmla="*/ 0 w 8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3"/>
                  <a:gd name="T20" fmla="*/ 84 w 8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" name="Freeform 142"/>
              <p:cNvSpPr>
                <a:spLocks/>
              </p:cNvSpPr>
              <p:nvPr/>
            </p:nvSpPr>
            <p:spPr bwMode="auto">
              <a:xfrm>
                <a:off x="1532" y="3771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5024 w 41"/>
                  <a:gd name="T5" fmla="*/ 81557 h 12"/>
                  <a:gd name="T6" fmla="*/ 16359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" name="Freeform 143"/>
              <p:cNvSpPr>
                <a:spLocks/>
              </p:cNvSpPr>
              <p:nvPr/>
            </p:nvSpPr>
            <p:spPr bwMode="auto">
              <a:xfrm>
                <a:off x="1795" y="3573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0208 w 54"/>
                  <a:gd name="T3" fmla="*/ 96312 h 13"/>
                  <a:gd name="T4" fmla="*/ 206375 w 54"/>
                  <a:gd name="T5" fmla="*/ 52169 h 13"/>
                  <a:gd name="T6" fmla="*/ 180208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9" name="Freeform 144"/>
              <p:cNvSpPr>
                <a:spLocks/>
              </p:cNvSpPr>
              <p:nvPr/>
            </p:nvSpPr>
            <p:spPr bwMode="auto">
              <a:xfrm>
                <a:off x="1405" y="3709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22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0" name="Freeform 145"/>
              <p:cNvSpPr>
                <a:spLocks/>
              </p:cNvSpPr>
              <p:nvPr/>
            </p:nvSpPr>
            <p:spPr bwMode="auto">
              <a:xfrm>
                <a:off x="1530" y="3645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1" name="Freeform 146"/>
              <p:cNvSpPr>
                <a:spLocks/>
              </p:cNvSpPr>
              <p:nvPr/>
            </p:nvSpPr>
            <p:spPr bwMode="auto">
              <a:xfrm>
                <a:off x="1415" y="3773"/>
                <a:ext cx="195" cy="27"/>
              </a:xfrm>
              <a:custGeom>
                <a:avLst/>
                <a:gdLst>
                  <a:gd name="T0" fmla="*/ 23250 w 78"/>
                  <a:gd name="T1" fmla="*/ 8443 h 10"/>
                  <a:gd name="T2" fmla="*/ 294925 w 78"/>
                  <a:gd name="T3" fmla="*/ 8443 h 10"/>
                  <a:gd name="T4" fmla="*/ 145312 w 78"/>
                  <a:gd name="T5" fmla="*/ 14785 h 10"/>
                  <a:gd name="T6" fmla="*/ 12238 w 78"/>
                  <a:gd name="T7" fmla="*/ 61549 h 10"/>
                  <a:gd name="T8" fmla="*/ 23250 w 7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"/>
                  <a:gd name="T17" fmla="*/ 78 w 7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10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2" name="Freeform 147"/>
              <p:cNvSpPr>
                <a:spLocks/>
              </p:cNvSpPr>
              <p:nvPr/>
            </p:nvSpPr>
            <p:spPr bwMode="auto">
              <a:xfrm>
                <a:off x="1732" y="357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3" name="Freeform 148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0285 w 169"/>
                  <a:gd name="T1" fmla="*/ 0 h 13"/>
                  <a:gd name="T2" fmla="*/ 25427 w 169"/>
                  <a:gd name="T3" fmla="*/ 0 h 13"/>
                  <a:gd name="T4" fmla="*/ 0 w 169"/>
                  <a:gd name="T5" fmla="*/ 44143 h 13"/>
                  <a:gd name="T6" fmla="*/ 25427 w 169"/>
                  <a:gd name="T7" fmla="*/ 96312 h 13"/>
                  <a:gd name="T8" fmla="*/ 615016 w 169"/>
                  <a:gd name="T9" fmla="*/ 96312 h 13"/>
                  <a:gd name="T10" fmla="*/ 638024 w 169"/>
                  <a:gd name="T11" fmla="*/ 44143 h 13"/>
                  <a:gd name="T12" fmla="*/ 615016 w 169"/>
                  <a:gd name="T13" fmla="*/ 0 h 13"/>
                  <a:gd name="T14" fmla="*/ 320285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4" name="Freeform 149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52169 h 13"/>
                  <a:gd name="T6" fmla="*/ 23250 w 158"/>
                  <a:gd name="T7" fmla="*/ 96312 h 13"/>
                  <a:gd name="T8" fmla="*/ 579895 w 158"/>
                  <a:gd name="T9" fmla="*/ 96312 h 13"/>
                  <a:gd name="T10" fmla="*/ 603050 w 158"/>
                  <a:gd name="T11" fmla="*/ 52169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5" name="Freeform 150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52169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" name="Freeform 151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" name="Freeform 152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" name="Freeform 153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" name="Freeform 154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" name="Freeform 155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488 w 89"/>
                  <a:gd name="T1" fmla="*/ 74531 h 13"/>
                  <a:gd name="T2" fmla="*/ 190998 w 89"/>
                  <a:gd name="T3" fmla="*/ 74531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35227 h 13"/>
                  <a:gd name="T12" fmla="*/ 23488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" name="Freeform 156"/>
              <p:cNvSpPr>
                <a:spLocks/>
              </p:cNvSpPr>
              <p:nvPr/>
            </p:nvSpPr>
            <p:spPr bwMode="auto">
              <a:xfrm>
                <a:off x="1727" y="1099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" name="Freeform 157"/>
              <p:cNvSpPr>
                <a:spLocks/>
              </p:cNvSpPr>
              <p:nvPr/>
            </p:nvSpPr>
            <p:spPr bwMode="auto">
              <a:xfrm>
                <a:off x="1617" y="1163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" name="Freeform 158"/>
              <p:cNvSpPr>
                <a:spLocks/>
              </p:cNvSpPr>
              <p:nvPr/>
            </p:nvSpPr>
            <p:spPr bwMode="auto">
              <a:xfrm>
                <a:off x="1532" y="1227"/>
                <a:ext cx="103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5024 w 41"/>
                  <a:gd name="T5" fmla="*/ 74531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" name="Freeform 159"/>
              <p:cNvSpPr>
                <a:spLocks/>
              </p:cNvSpPr>
              <p:nvPr/>
            </p:nvSpPr>
            <p:spPr bwMode="auto">
              <a:xfrm>
                <a:off x="1795" y="1032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" name="Freeform 160"/>
              <p:cNvSpPr>
                <a:spLocks/>
              </p:cNvSpPr>
              <p:nvPr/>
            </p:nvSpPr>
            <p:spPr bwMode="auto">
              <a:xfrm>
                <a:off x="1405" y="1165"/>
                <a:ext cx="370" cy="27"/>
              </a:xfrm>
              <a:custGeom>
                <a:avLst/>
                <a:gdLst>
                  <a:gd name="T0" fmla="*/ 27657 w 148"/>
                  <a:gd name="T1" fmla="*/ 8443 h 10"/>
                  <a:gd name="T2" fmla="*/ 564770 w 148"/>
                  <a:gd name="T3" fmla="*/ 8443 h 10"/>
                  <a:gd name="T4" fmla="*/ 198562 w 148"/>
                  <a:gd name="T5" fmla="*/ 22796 h 10"/>
                  <a:gd name="T6" fmla="*/ 12237 w 148"/>
                  <a:gd name="T7" fmla="*/ 61549 h 10"/>
                  <a:gd name="T8" fmla="*/ 27657 w 14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" name="Freeform 161"/>
              <p:cNvSpPr>
                <a:spLocks/>
              </p:cNvSpPr>
              <p:nvPr/>
            </p:nvSpPr>
            <p:spPr bwMode="auto">
              <a:xfrm>
                <a:off x="1530" y="1101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" name="Freeform 162"/>
              <p:cNvSpPr>
                <a:spLocks/>
              </p:cNvSpPr>
              <p:nvPr/>
            </p:nvSpPr>
            <p:spPr bwMode="auto">
              <a:xfrm>
                <a:off x="1415" y="1232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" name="Freeform 163"/>
              <p:cNvSpPr>
                <a:spLocks/>
              </p:cNvSpPr>
              <p:nvPr/>
            </p:nvSpPr>
            <p:spPr bwMode="auto">
              <a:xfrm>
                <a:off x="1732" y="1037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" name="Freeform 164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" name="Freeform 165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" name="Freeform 166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" name="Freeform 167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488 w 89"/>
                  <a:gd name="T1" fmla="*/ 74531 h 13"/>
                  <a:gd name="T2" fmla="*/ 190998 w 89"/>
                  <a:gd name="T3" fmla="*/ 74531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35227 h 13"/>
                  <a:gd name="T12" fmla="*/ 23488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" name="Freeform 168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44143 h 13"/>
                  <a:gd name="T6" fmla="*/ 23393 w 169"/>
                  <a:gd name="T7" fmla="*/ 96312 h 13"/>
                  <a:gd name="T8" fmla="*/ 628510 w 169"/>
                  <a:gd name="T9" fmla="*/ 96312 h 13"/>
                  <a:gd name="T10" fmla="*/ 651790 w 169"/>
                  <a:gd name="T11" fmla="*/ 44143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" name="Freeform 169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52169 h 13"/>
                  <a:gd name="T6" fmla="*/ 27795 w 159"/>
                  <a:gd name="T7" fmla="*/ 96312 h 13"/>
                  <a:gd name="T8" fmla="*/ 590614 w 159"/>
                  <a:gd name="T9" fmla="*/ 96312 h 13"/>
                  <a:gd name="T10" fmla="*/ 613228 w 159"/>
                  <a:gd name="T11" fmla="*/ 52169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" name="Freeform 170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6" name="Freeform 171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67098 h 11"/>
                  <a:gd name="T2" fmla="*/ 65937 w 24"/>
                  <a:gd name="T3" fmla="*/ 67098 h 11"/>
                  <a:gd name="T4" fmla="*/ 91613 w 24"/>
                  <a:gd name="T5" fmla="*/ 30200 h 11"/>
                  <a:gd name="T6" fmla="*/ 84300 w 24"/>
                  <a:gd name="T7" fmla="*/ 0 h 11"/>
                  <a:gd name="T8" fmla="*/ 0 w 24"/>
                  <a:gd name="T9" fmla="*/ 670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7" name="Freeform 172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8" name="Freeform 173"/>
              <p:cNvSpPr>
                <a:spLocks/>
              </p:cNvSpPr>
              <p:nvPr/>
            </p:nvSpPr>
            <p:spPr bwMode="auto">
              <a:xfrm>
                <a:off x="1617" y="1432"/>
                <a:ext cx="198" cy="35"/>
              </a:xfrm>
              <a:custGeom>
                <a:avLst/>
                <a:gdLst>
                  <a:gd name="T0" fmla="*/ 285012 w 79"/>
                  <a:gd name="T1" fmla="*/ 96312 h 13"/>
                  <a:gd name="T2" fmla="*/ 308060 w 79"/>
                  <a:gd name="T3" fmla="*/ 52169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96312 h 13"/>
                  <a:gd name="T10" fmla="*/ 285012 w 79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9" name="Freeform 174"/>
              <p:cNvSpPr>
                <a:spLocks/>
              </p:cNvSpPr>
              <p:nvPr/>
            </p:nvSpPr>
            <p:spPr bwMode="auto">
              <a:xfrm>
                <a:off x="1725" y="1496"/>
                <a:ext cx="213" cy="35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96312 h 13"/>
                  <a:gd name="T4" fmla="*/ 307805 w 85"/>
                  <a:gd name="T5" fmla="*/ 96312 h 13"/>
                  <a:gd name="T6" fmla="*/ 331298 w 85"/>
                  <a:gd name="T7" fmla="*/ 44143 h 13"/>
                  <a:gd name="T8" fmla="*/ 30780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3"/>
                  <a:gd name="T20" fmla="*/ 85 w 8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0" name="Freeform 175"/>
              <p:cNvSpPr>
                <a:spLocks/>
              </p:cNvSpPr>
              <p:nvPr/>
            </p:nvSpPr>
            <p:spPr bwMode="auto">
              <a:xfrm>
                <a:off x="1770" y="1563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2878 w 41"/>
                  <a:gd name="T5" fmla="*/ 81557 h 12"/>
                  <a:gd name="T6" fmla="*/ 149816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1" name="Freeform 176"/>
              <p:cNvSpPr>
                <a:spLocks/>
              </p:cNvSpPr>
              <p:nvPr/>
            </p:nvSpPr>
            <p:spPr bwMode="auto">
              <a:xfrm>
                <a:off x="1520" y="1365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3125 w 54"/>
                  <a:gd name="T3" fmla="*/ 96312 h 13"/>
                  <a:gd name="T4" fmla="*/ 206375 w 54"/>
                  <a:gd name="T5" fmla="*/ 52169 h 13"/>
                  <a:gd name="T6" fmla="*/ 183125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2" name="Freeform 177"/>
              <p:cNvSpPr>
                <a:spLocks/>
              </p:cNvSpPr>
              <p:nvPr/>
            </p:nvSpPr>
            <p:spPr bwMode="auto">
              <a:xfrm>
                <a:off x="1515" y="1501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3" name="Freeform 178"/>
              <p:cNvSpPr>
                <a:spLocks/>
              </p:cNvSpPr>
              <p:nvPr/>
            </p:nvSpPr>
            <p:spPr bwMode="auto">
              <a:xfrm>
                <a:off x="1417" y="143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54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4" name="Freeform 179"/>
              <p:cNvSpPr>
                <a:spLocks/>
              </p:cNvSpPr>
              <p:nvPr/>
            </p:nvSpPr>
            <p:spPr bwMode="auto">
              <a:xfrm>
                <a:off x="1652" y="1565"/>
                <a:ext cx="195" cy="24"/>
              </a:xfrm>
              <a:custGeom>
                <a:avLst/>
                <a:gdLst>
                  <a:gd name="T0" fmla="*/ 23250 w 78"/>
                  <a:gd name="T1" fmla="*/ 7531 h 9"/>
                  <a:gd name="T2" fmla="*/ 294925 w 78"/>
                  <a:gd name="T3" fmla="*/ 7531 h 9"/>
                  <a:gd name="T4" fmla="*/ 145312 w 78"/>
                  <a:gd name="T5" fmla="*/ 12536 h 9"/>
                  <a:gd name="T6" fmla="*/ 12238 w 78"/>
                  <a:gd name="T7" fmla="*/ 53555 h 9"/>
                  <a:gd name="T8" fmla="*/ 23250 w 78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5" name="Freeform 180"/>
              <p:cNvSpPr>
                <a:spLocks/>
              </p:cNvSpPr>
              <p:nvPr/>
            </p:nvSpPr>
            <p:spPr bwMode="auto">
              <a:xfrm>
                <a:off x="1460" y="1371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6" name="Freeform 181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44143 h 13"/>
                  <a:gd name="T6" fmla="*/ 23393 w 169"/>
                  <a:gd name="T7" fmla="*/ 96312 h 13"/>
                  <a:gd name="T8" fmla="*/ 628510 w 169"/>
                  <a:gd name="T9" fmla="*/ 96312 h 13"/>
                  <a:gd name="T10" fmla="*/ 651790 w 169"/>
                  <a:gd name="T11" fmla="*/ 44143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7" name="Freeform 182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52169 h 13"/>
                  <a:gd name="T6" fmla="*/ 27795 w 159"/>
                  <a:gd name="T7" fmla="*/ 96312 h 13"/>
                  <a:gd name="T8" fmla="*/ 590614 w 159"/>
                  <a:gd name="T9" fmla="*/ 96312 h 13"/>
                  <a:gd name="T10" fmla="*/ 613228 w 159"/>
                  <a:gd name="T11" fmla="*/ 52169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8" name="Freeform 183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9" name="Freeform 184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67098 h 11"/>
                  <a:gd name="T2" fmla="*/ 65937 w 24"/>
                  <a:gd name="T3" fmla="*/ 67098 h 11"/>
                  <a:gd name="T4" fmla="*/ 91613 w 24"/>
                  <a:gd name="T5" fmla="*/ 30200 h 11"/>
                  <a:gd name="T6" fmla="*/ 84300 w 24"/>
                  <a:gd name="T7" fmla="*/ 0 h 11"/>
                  <a:gd name="T8" fmla="*/ 0 w 24"/>
                  <a:gd name="T9" fmla="*/ 670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0" name="Freeform 185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1" name="Freeform 186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35227 h 13"/>
                  <a:gd name="T6" fmla="*/ 23393 w 169"/>
                  <a:gd name="T7" fmla="*/ 74531 h 13"/>
                  <a:gd name="T8" fmla="*/ 628510 w 169"/>
                  <a:gd name="T9" fmla="*/ 74531 h 13"/>
                  <a:gd name="T10" fmla="*/ 651790 w 169"/>
                  <a:gd name="T11" fmla="*/ 35227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2" name="Freeform 187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39393 h 13"/>
                  <a:gd name="T6" fmla="*/ 27795 w 159"/>
                  <a:gd name="T7" fmla="*/ 74531 h 13"/>
                  <a:gd name="T8" fmla="*/ 590614 w 159"/>
                  <a:gd name="T9" fmla="*/ 74531 h 13"/>
                  <a:gd name="T10" fmla="*/ 613228 w 159"/>
                  <a:gd name="T11" fmla="*/ 39393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3" name="Freeform 188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4" name="Freeform 189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92179 h 11"/>
                  <a:gd name="T2" fmla="*/ 65937 w 24"/>
                  <a:gd name="T3" fmla="*/ 92179 h 11"/>
                  <a:gd name="T4" fmla="*/ 91613 w 24"/>
                  <a:gd name="T5" fmla="*/ 33799 h 11"/>
                  <a:gd name="T6" fmla="*/ 84300 w 24"/>
                  <a:gd name="T7" fmla="*/ 0 h 11"/>
                  <a:gd name="T8" fmla="*/ 0 w 24"/>
                  <a:gd name="T9" fmla="*/ 921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5" name="Freeform 190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6" name="Freeform 191"/>
              <p:cNvSpPr>
                <a:spLocks/>
              </p:cNvSpPr>
              <p:nvPr/>
            </p:nvSpPr>
            <p:spPr bwMode="auto">
              <a:xfrm>
                <a:off x="1617" y="3355"/>
                <a:ext cx="198" cy="34"/>
              </a:xfrm>
              <a:custGeom>
                <a:avLst/>
                <a:gdLst>
                  <a:gd name="T0" fmla="*/ 285012 w 79"/>
                  <a:gd name="T1" fmla="*/ 74531 h 13"/>
                  <a:gd name="T2" fmla="*/ 308060 w 79"/>
                  <a:gd name="T3" fmla="*/ 39393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74531 h 13"/>
                  <a:gd name="T10" fmla="*/ 285012 w 79"/>
                  <a:gd name="T11" fmla="*/ 7453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7" name="Freeform 192"/>
              <p:cNvSpPr>
                <a:spLocks/>
              </p:cNvSpPr>
              <p:nvPr/>
            </p:nvSpPr>
            <p:spPr bwMode="auto">
              <a:xfrm>
                <a:off x="1725" y="3419"/>
                <a:ext cx="213" cy="34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74531 h 13"/>
                  <a:gd name="T4" fmla="*/ 307805 w 85"/>
                  <a:gd name="T5" fmla="*/ 74531 h 13"/>
                  <a:gd name="T6" fmla="*/ 331298 w 85"/>
                  <a:gd name="T7" fmla="*/ 35227 h 13"/>
                  <a:gd name="T8" fmla="*/ 30780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3"/>
                  <a:gd name="T20" fmla="*/ 85 w 8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8" name="Freeform 193"/>
              <p:cNvSpPr>
                <a:spLocks/>
              </p:cNvSpPr>
              <p:nvPr/>
            </p:nvSpPr>
            <p:spPr bwMode="auto">
              <a:xfrm>
                <a:off x="1770" y="3485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2878 w 41"/>
                  <a:gd name="T5" fmla="*/ 81557 h 12"/>
                  <a:gd name="T6" fmla="*/ 149816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9" name="Freeform 194"/>
              <p:cNvSpPr>
                <a:spLocks/>
              </p:cNvSpPr>
              <p:nvPr/>
            </p:nvSpPr>
            <p:spPr bwMode="auto">
              <a:xfrm>
                <a:off x="1520" y="3288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3125 w 54"/>
                  <a:gd name="T3" fmla="*/ 96312 h 13"/>
                  <a:gd name="T4" fmla="*/ 206375 w 54"/>
                  <a:gd name="T5" fmla="*/ 52169 h 13"/>
                  <a:gd name="T6" fmla="*/ 183125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0" name="Freeform 195"/>
              <p:cNvSpPr>
                <a:spLocks/>
              </p:cNvSpPr>
              <p:nvPr/>
            </p:nvSpPr>
            <p:spPr bwMode="auto">
              <a:xfrm>
                <a:off x="1515" y="342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1" name="Freeform 196"/>
              <p:cNvSpPr>
                <a:spLocks/>
              </p:cNvSpPr>
              <p:nvPr/>
            </p:nvSpPr>
            <p:spPr bwMode="auto">
              <a:xfrm>
                <a:off x="1417" y="3360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54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2" name="Freeform 197"/>
              <p:cNvSpPr>
                <a:spLocks/>
              </p:cNvSpPr>
              <p:nvPr/>
            </p:nvSpPr>
            <p:spPr bwMode="auto">
              <a:xfrm>
                <a:off x="1652" y="3488"/>
                <a:ext cx="195" cy="24"/>
              </a:xfrm>
              <a:custGeom>
                <a:avLst/>
                <a:gdLst>
                  <a:gd name="T0" fmla="*/ 23250 w 78"/>
                  <a:gd name="T1" fmla="*/ 7531 h 9"/>
                  <a:gd name="T2" fmla="*/ 294925 w 78"/>
                  <a:gd name="T3" fmla="*/ 7531 h 9"/>
                  <a:gd name="T4" fmla="*/ 145312 w 78"/>
                  <a:gd name="T5" fmla="*/ 12536 h 9"/>
                  <a:gd name="T6" fmla="*/ 12238 w 78"/>
                  <a:gd name="T7" fmla="*/ 53555 h 9"/>
                  <a:gd name="T8" fmla="*/ 23250 w 78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3" name="Freeform 198"/>
              <p:cNvSpPr>
                <a:spLocks/>
              </p:cNvSpPr>
              <p:nvPr/>
            </p:nvSpPr>
            <p:spPr bwMode="auto">
              <a:xfrm>
                <a:off x="1460" y="329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4" name="Freeform 199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35227 h 13"/>
                  <a:gd name="T6" fmla="*/ 23393 w 169"/>
                  <a:gd name="T7" fmla="*/ 74531 h 13"/>
                  <a:gd name="T8" fmla="*/ 628510 w 169"/>
                  <a:gd name="T9" fmla="*/ 74531 h 13"/>
                  <a:gd name="T10" fmla="*/ 651790 w 169"/>
                  <a:gd name="T11" fmla="*/ 35227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5" name="Freeform 200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39393 h 13"/>
                  <a:gd name="T6" fmla="*/ 27795 w 159"/>
                  <a:gd name="T7" fmla="*/ 74531 h 13"/>
                  <a:gd name="T8" fmla="*/ 590614 w 159"/>
                  <a:gd name="T9" fmla="*/ 74531 h 13"/>
                  <a:gd name="T10" fmla="*/ 613228 w 159"/>
                  <a:gd name="T11" fmla="*/ 39393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6" name="Freeform 201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7" name="Freeform 202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92179 h 11"/>
                  <a:gd name="T2" fmla="*/ 65937 w 24"/>
                  <a:gd name="T3" fmla="*/ 92179 h 11"/>
                  <a:gd name="T4" fmla="*/ 91613 w 24"/>
                  <a:gd name="T5" fmla="*/ 33799 h 11"/>
                  <a:gd name="T6" fmla="*/ 84300 w 24"/>
                  <a:gd name="T7" fmla="*/ 0 h 11"/>
                  <a:gd name="T8" fmla="*/ 0 w 24"/>
                  <a:gd name="T9" fmla="*/ 921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8" name="Freeform 203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9" name="Freeform 204"/>
              <p:cNvSpPr>
                <a:spLocks/>
              </p:cNvSpPr>
              <p:nvPr/>
            </p:nvSpPr>
            <p:spPr bwMode="auto">
              <a:xfrm>
                <a:off x="1392" y="2136"/>
                <a:ext cx="563" cy="397"/>
              </a:xfrm>
              <a:custGeom>
                <a:avLst/>
                <a:gdLst>
                  <a:gd name="T0" fmla="*/ 0 w 225"/>
                  <a:gd name="T1" fmla="*/ 1008617 h 149"/>
                  <a:gd name="T2" fmla="*/ 465634 w 225"/>
                  <a:gd name="T3" fmla="*/ 533773 h 149"/>
                  <a:gd name="T4" fmla="*/ 865461 w 225"/>
                  <a:gd name="T5" fmla="*/ 210660 h 149"/>
                  <a:gd name="T6" fmla="*/ 865461 w 225"/>
                  <a:gd name="T7" fmla="*/ 0 h 149"/>
                  <a:gd name="T8" fmla="*/ 465634 w 225"/>
                  <a:gd name="T9" fmla="*/ 325228 h 149"/>
                  <a:gd name="T10" fmla="*/ 0 w 225"/>
                  <a:gd name="T11" fmla="*/ 797906 h 149"/>
                  <a:gd name="T12" fmla="*/ 0 w 225"/>
                  <a:gd name="T13" fmla="*/ 1008617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49"/>
                  <a:gd name="T23" fmla="*/ 225 w 225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7" y="98"/>
                      <a:pt x="121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1" y="48"/>
                    </a:cubicBezTo>
                    <a:cubicBezTo>
                      <a:pt x="67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4CB7E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75" name="Freeform 205"/>
            <p:cNvSpPr>
              <a:spLocks/>
            </p:cNvSpPr>
            <p:nvPr/>
          </p:nvSpPr>
          <p:spPr bwMode="auto">
            <a:xfrm>
              <a:off x="1392" y="1496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6" name="Freeform 206"/>
            <p:cNvSpPr>
              <a:spLocks/>
            </p:cNvSpPr>
            <p:nvPr/>
          </p:nvSpPr>
          <p:spPr bwMode="auto">
            <a:xfrm>
              <a:off x="1392" y="2776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7" name="Freeform 207"/>
            <p:cNvSpPr>
              <a:spLocks/>
            </p:cNvSpPr>
            <p:nvPr/>
          </p:nvSpPr>
          <p:spPr bwMode="auto">
            <a:xfrm>
              <a:off x="1392" y="2957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90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8" name="Freeform 208"/>
            <p:cNvSpPr>
              <a:spLocks/>
            </p:cNvSpPr>
            <p:nvPr/>
          </p:nvSpPr>
          <p:spPr bwMode="auto">
            <a:xfrm>
              <a:off x="1392" y="1675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9" name="Freeform 209"/>
            <p:cNvSpPr>
              <a:spLocks/>
            </p:cNvSpPr>
            <p:nvPr/>
          </p:nvSpPr>
          <p:spPr bwMode="auto">
            <a:xfrm>
              <a:off x="1392" y="861"/>
              <a:ext cx="563" cy="398"/>
            </a:xfrm>
            <a:custGeom>
              <a:avLst/>
              <a:gdLst>
                <a:gd name="T0" fmla="*/ 0 w 225"/>
                <a:gd name="T1" fmla="*/ 1031143 h 149"/>
                <a:gd name="T2" fmla="*/ 465634 w 225"/>
                <a:gd name="T3" fmla="*/ 547303 h 149"/>
                <a:gd name="T4" fmla="*/ 865461 w 225"/>
                <a:gd name="T5" fmla="*/ 215398 h 149"/>
                <a:gd name="T6" fmla="*/ 865461 w 225"/>
                <a:gd name="T7" fmla="*/ 0 h 149"/>
                <a:gd name="T8" fmla="*/ 465634 w 225"/>
                <a:gd name="T9" fmla="*/ 331927 h 149"/>
                <a:gd name="T10" fmla="*/ 0 w 225"/>
                <a:gd name="T11" fmla="*/ 815745 h 149"/>
                <a:gd name="T12" fmla="*/ 0 w 225"/>
                <a:gd name="T13" fmla="*/ 103114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0" name="Freeform 210"/>
            <p:cNvSpPr>
              <a:spLocks/>
            </p:cNvSpPr>
            <p:nvPr/>
          </p:nvSpPr>
          <p:spPr bwMode="auto">
            <a:xfrm>
              <a:off x="1392" y="1043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1" name="Freeform 211"/>
            <p:cNvSpPr>
              <a:spLocks/>
            </p:cNvSpPr>
            <p:nvPr/>
          </p:nvSpPr>
          <p:spPr bwMode="auto">
            <a:xfrm>
              <a:off x="1392" y="2317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2" name="Freeform 212"/>
            <p:cNvSpPr>
              <a:spLocks/>
            </p:cNvSpPr>
            <p:nvPr/>
          </p:nvSpPr>
          <p:spPr bwMode="auto">
            <a:xfrm>
              <a:off x="1392" y="3419"/>
              <a:ext cx="563" cy="394"/>
            </a:xfrm>
            <a:custGeom>
              <a:avLst/>
              <a:gdLst>
                <a:gd name="T0" fmla="*/ 0 w 225"/>
                <a:gd name="T1" fmla="*/ 994144 h 148"/>
                <a:gd name="T2" fmla="*/ 465634 w 225"/>
                <a:gd name="T3" fmla="*/ 525069 h 148"/>
                <a:gd name="T4" fmla="*/ 865461 w 225"/>
                <a:gd name="T5" fmla="*/ 201763 h 148"/>
                <a:gd name="T6" fmla="*/ 865461 w 225"/>
                <a:gd name="T7" fmla="*/ 0 h 148"/>
                <a:gd name="T8" fmla="*/ 465634 w 225"/>
                <a:gd name="T9" fmla="*/ 315682 h 148"/>
                <a:gd name="T10" fmla="*/ 0 w 225"/>
                <a:gd name="T11" fmla="*/ 784494 h 148"/>
                <a:gd name="T12" fmla="*/ 0 w 225"/>
                <a:gd name="T13" fmla="*/ 994144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8"/>
                    <a:pt x="225" y="51"/>
                    <a:pt x="225" y="3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7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" name="Freeform 213"/>
            <p:cNvSpPr>
              <a:spLocks/>
            </p:cNvSpPr>
            <p:nvPr/>
          </p:nvSpPr>
          <p:spPr bwMode="auto">
            <a:xfrm>
              <a:off x="1410" y="3461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45555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0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4" name="Freeform 214"/>
            <p:cNvSpPr>
              <a:spLocks/>
            </p:cNvSpPr>
            <p:nvPr/>
          </p:nvSpPr>
          <p:spPr bwMode="auto">
            <a:xfrm>
              <a:off x="1392" y="3597"/>
              <a:ext cx="563" cy="398"/>
            </a:xfrm>
            <a:custGeom>
              <a:avLst/>
              <a:gdLst>
                <a:gd name="T0" fmla="*/ 0 w 225"/>
                <a:gd name="T1" fmla="*/ 1031143 h 149"/>
                <a:gd name="T2" fmla="*/ 465634 w 225"/>
                <a:gd name="T3" fmla="*/ 539413 h 149"/>
                <a:gd name="T4" fmla="*/ 865461 w 225"/>
                <a:gd name="T5" fmla="*/ 215398 h 149"/>
                <a:gd name="T6" fmla="*/ 865461 w 225"/>
                <a:gd name="T7" fmla="*/ 0 h 149"/>
                <a:gd name="T8" fmla="*/ 465634 w 225"/>
                <a:gd name="T9" fmla="*/ 331927 h 149"/>
                <a:gd name="T10" fmla="*/ 0 w 225"/>
                <a:gd name="T11" fmla="*/ 815745 h 149"/>
                <a:gd name="T12" fmla="*/ 0 w 225"/>
                <a:gd name="T13" fmla="*/ 103114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6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5" name="Freeform 215"/>
            <p:cNvSpPr>
              <a:spLocks noEditPoints="1"/>
            </p:cNvSpPr>
            <p:nvPr/>
          </p:nvSpPr>
          <p:spPr bwMode="auto">
            <a:xfrm>
              <a:off x="1390" y="3597"/>
              <a:ext cx="568" cy="398"/>
            </a:xfrm>
            <a:custGeom>
              <a:avLst/>
              <a:gdLst>
                <a:gd name="T0" fmla="*/ 865422 w 227"/>
                <a:gd name="T1" fmla="*/ 0 h 149"/>
                <a:gd name="T2" fmla="*/ 630022 w 227"/>
                <a:gd name="T3" fmla="*/ 228078 h 149"/>
                <a:gd name="T4" fmla="*/ 465620 w 227"/>
                <a:gd name="T5" fmla="*/ 326875 h 149"/>
                <a:gd name="T6" fmla="*/ 461186 w 227"/>
                <a:gd name="T7" fmla="*/ 326875 h 149"/>
                <a:gd name="T8" fmla="*/ 0 w 227"/>
                <a:gd name="T9" fmla="*/ 815745 h 149"/>
                <a:gd name="T10" fmla="*/ 4902 w 227"/>
                <a:gd name="T11" fmla="*/ 1031143 h 149"/>
                <a:gd name="T12" fmla="*/ 4902 w 227"/>
                <a:gd name="T13" fmla="*/ 1031143 h 149"/>
                <a:gd name="T14" fmla="*/ 465620 w 227"/>
                <a:gd name="T15" fmla="*/ 555103 h 149"/>
                <a:gd name="T16" fmla="*/ 468562 w 227"/>
                <a:gd name="T17" fmla="*/ 547303 h 149"/>
                <a:gd name="T18" fmla="*/ 630022 w 227"/>
                <a:gd name="T19" fmla="*/ 455828 h 149"/>
                <a:gd name="T20" fmla="*/ 872806 w 227"/>
                <a:gd name="T21" fmla="*/ 215398 h 149"/>
                <a:gd name="T22" fmla="*/ 872806 w 227"/>
                <a:gd name="T23" fmla="*/ 0 h 149"/>
                <a:gd name="T24" fmla="*/ 865422 w 227"/>
                <a:gd name="T25" fmla="*/ 0 h 149"/>
                <a:gd name="T26" fmla="*/ 4902 w 227"/>
                <a:gd name="T27" fmla="*/ 815745 h 149"/>
                <a:gd name="T28" fmla="*/ 465620 w 227"/>
                <a:gd name="T29" fmla="*/ 339718 h 149"/>
                <a:gd name="T30" fmla="*/ 468562 w 227"/>
                <a:gd name="T31" fmla="*/ 331927 h 149"/>
                <a:gd name="T32" fmla="*/ 630022 w 227"/>
                <a:gd name="T33" fmla="*/ 240443 h 149"/>
                <a:gd name="T34" fmla="*/ 865422 w 227"/>
                <a:gd name="T35" fmla="*/ 49381 h 149"/>
                <a:gd name="T36" fmla="*/ 865422 w 227"/>
                <a:gd name="T37" fmla="*/ 215398 h 149"/>
                <a:gd name="T38" fmla="*/ 630022 w 227"/>
                <a:gd name="T39" fmla="*/ 443455 h 149"/>
                <a:gd name="T40" fmla="*/ 465620 w 227"/>
                <a:gd name="T41" fmla="*/ 539413 h 149"/>
                <a:gd name="T42" fmla="*/ 461186 w 227"/>
                <a:gd name="T43" fmla="*/ 539413 h 149"/>
                <a:gd name="T44" fmla="*/ 4902 w 227"/>
                <a:gd name="T45" fmla="*/ 977037 h 149"/>
                <a:gd name="T46" fmla="*/ 4902 w 227"/>
                <a:gd name="T47" fmla="*/ 815745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7"/>
                <a:gd name="T73" fmla="*/ 0 h 149"/>
                <a:gd name="T74" fmla="*/ 227 w 227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7" h="149">
                  <a:moveTo>
                    <a:pt x="225" y="0"/>
                  </a:moveTo>
                  <a:cubicBezTo>
                    <a:pt x="225" y="15"/>
                    <a:pt x="199" y="22"/>
                    <a:pt x="164" y="33"/>
                  </a:cubicBezTo>
                  <a:cubicBezTo>
                    <a:pt x="151" y="37"/>
                    <a:pt x="136" y="41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89"/>
                    <a:pt x="0" y="11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22"/>
                    <a:pt x="68" y="98"/>
                    <a:pt x="121" y="80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37" y="74"/>
                    <a:pt x="151" y="70"/>
                    <a:pt x="164" y="66"/>
                  </a:cubicBezTo>
                  <a:cubicBezTo>
                    <a:pt x="201" y="55"/>
                    <a:pt x="227" y="47"/>
                    <a:pt x="227" y="31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5" y="0"/>
                  </a:lnTo>
                  <a:close/>
                  <a:moveTo>
                    <a:pt x="1" y="118"/>
                  </a:moveTo>
                  <a:cubicBezTo>
                    <a:pt x="1" y="91"/>
                    <a:pt x="68" y="68"/>
                    <a:pt x="121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37" y="43"/>
                    <a:pt x="151" y="39"/>
                    <a:pt x="164" y="35"/>
                  </a:cubicBezTo>
                  <a:cubicBezTo>
                    <a:pt x="195" y="26"/>
                    <a:pt x="219" y="18"/>
                    <a:pt x="225" y="7"/>
                  </a:cubicBezTo>
                  <a:cubicBezTo>
                    <a:pt x="225" y="15"/>
                    <a:pt x="225" y="31"/>
                    <a:pt x="225" y="31"/>
                  </a:cubicBezTo>
                  <a:cubicBezTo>
                    <a:pt x="225" y="45"/>
                    <a:pt x="199" y="53"/>
                    <a:pt x="164" y="64"/>
                  </a:cubicBezTo>
                  <a:cubicBezTo>
                    <a:pt x="151" y="68"/>
                    <a:pt x="136" y="72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2" y="116"/>
                    <a:pt x="1" y="141"/>
                  </a:cubicBezTo>
                  <a:cubicBezTo>
                    <a:pt x="1" y="132"/>
                    <a:pt x="1" y="118"/>
                    <a:pt x="1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6" name="Freeform 216"/>
            <p:cNvSpPr>
              <a:spLocks/>
            </p:cNvSpPr>
            <p:nvPr/>
          </p:nvSpPr>
          <p:spPr bwMode="auto">
            <a:xfrm>
              <a:off x="1410" y="3640"/>
              <a:ext cx="530" cy="243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76956 h 91"/>
                <a:gd name="T4" fmla="*/ 0 w 212"/>
                <a:gd name="T5" fmla="*/ 628361 h 91"/>
                <a:gd name="T6" fmla="*/ 435363 w 212"/>
                <a:gd name="T7" fmla="*/ 24809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7" name="Freeform 217"/>
            <p:cNvSpPr>
              <a:spLocks/>
            </p:cNvSpPr>
            <p:nvPr/>
          </p:nvSpPr>
          <p:spPr bwMode="auto">
            <a:xfrm>
              <a:off x="1410" y="281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8" name="Freeform 218"/>
            <p:cNvSpPr>
              <a:spLocks/>
            </p:cNvSpPr>
            <p:nvPr/>
          </p:nvSpPr>
          <p:spPr bwMode="auto">
            <a:xfrm>
              <a:off x="1410" y="300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9" name="Freeform 219"/>
            <p:cNvSpPr>
              <a:spLocks/>
            </p:cNvSpPr>
            <p:nvPr/>
          </p:nvSpPr>
          <p:spPr bwMode="auto">
            <a:xfrm>
              <a:off x="1410" y="217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0" name="Freeform 220"/>
            <p:cNvSpPr>
              <a:spLocks/>
            </p:cNvSpPr>
            <p:nvPr/>
          </p:nvSpPr>
          <p:spPr bwMode="auto">
            <a:xfrm>
              <a:off x="1410" y="236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1" name="Freeform 221"/>
            <p:cNvSpPr>
              <a:spLocks/>
            </p:cNvSpPr>
            <p:nvPr/>
          </p:nvSpPr>
          <p:spPr bwMode="auto">
            <a:xfrm>
              <a:off x="1410" y="153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2" name="Freeform 222"/>
            <p:cNvSpPr>
              <a:spLocks/>
            </p:cNvSpPr>
            <p:nvPr/>
          </p:nvSpPr>
          <p:spPr bwMode="auto">
            <a:xfrm>
              <a:off x="1410" y="172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3" name="Freeform 223"/>
            <p:cNvSpPr>
              <a:spLocks/>
            </p:cNvSpPr>
            <p:nvPr/>
          </p:nvSpPr>
          <p:spPr bwMode="auto">
            <a:xfrm>
              <a:off x="1410" y="907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0663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1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4" name="Freeform 224"/>
            <p:cNvSpPr>
              <a:spLocks/>
            </p:cNvSpPr>
            <p:nvPr/>
          </p:nvSpPr>
          <p:spPr bwMode="auto">
            <a:xfrm>
              <a:off x="1410" y="1088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3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0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5" name="Freeform 225"/>
            <p:cNvSpPr>
              <a:spLocks noEditPoints="1"/>
            </p:cNvSpPr>
            <p:nvPr/>
          </p:nvSpPr>
          <p:spPr bwMode="auto">
            <a:xfrm>
              <a:off x="1390" y="861"/>
              <a:ext cx="565" cy="398"/>
            </a:xfrm>
            <a:custGeom>
              <a:avLst/>
              <a:gdLst>
                <a:gd name="T0" fmla="*/ 862625 w 226"/>
                <a:gd name="T1" fmla="*/ 0 h 149"/>
                <a:gd name="T2" fmla="*/ 625782 w 226"/>
                <a:gd name="T3" fmla="*/ 228078 h 149"/>
                <a:gd name="T4" fmla="*/ 462708 w 226"/>
                <a:gd name="T5" fmla="*/ 326875 h 149"/>
                <a:gd name="T6" fmla="*/ 457813 w 226"/>
                <a:gd name="T7" fmla="*/ 326875 h 149"/>
                <a:gd name="T8" fmla="*/ 0 w 226"/>
                <a:gd name="T9" fmla="*/ 815745 h 149"/>
                <a:gd name="T10" fmla="*/ 0 w 226"/>
                <a:gd name="T11" fmla="*/ 1031143 h 149"/>
                <a:gd name="T12" fmla="*/ 8125 w 226"/>
                <a:gd name="T13" fmla="*/ 1031143 h 149"/>
                <a:gd name="T14" fmla="*/ 462708 w 226"/>
                <a:gd name="T15" fmla="*/ 555103 h 149"/>
                <a:gd name="T16" fmla="*/ 465833 w 226"/>
                <a:gd name="T17" fmla="*/ 555103 h 149"/>
                <a:gd name="T18" fmla="*/ 625782 w 226"/>
                <a:gd name="T19" fmla="*/ 455828 h 149"/>
                <a:gd name="T20" fmla="*/ 862625 w 226"/>
                <a:gd name="T21" fmla="*/ 215398 h 149"/>
                <a:gd name="T22" fmla="*/ 862625 w 226"/>
                <a:gd name="T23" fmla="*/ 0 h 149"/>
                <a:gd name="T24" fmla="*/ 8125 w 226"/>
                <a:gd name="T25" fmla="*/ 815745 h 149"/>
                <a:gd name="T26" fmla="*/ 462708 w 226"/>
                <a:gd name="T27" fmla="*/ 339718 h 149"/>
                <a:gd name="T28" fmla="*/ 465833 w 226"/>
                <a:gd name="T29" fmla="*/ 339718 h 149"/>
                <a:gd name="T30" fmla="*/ 625782 w 226"/>
                <a:gd name="T31" fmla="*/ 240443 h 149"/>
                <a:gd name="T32" fmla="*/ 854500 w 226"/>
                <a:gd name="T33" fmla="*/ 54526 h 149"/>
                <a:gd name="T34" fmla="*/ 862625 w 226"/>
                <a:gd name="T35" fmla="*/ 27999 h 149"/>
                <a:gd name="T36" fmla="*/ 859375 w 226"/>
                <a:gd name="T37" fmla="*/ 215398 h 149"/>
                <a:gd name="T38" fmla="*/ 625782 w 226"/>
                <a:gd name="T39" fmla="*/ 443455 h 149"/>
                <a:gd name="T40" fmla="*/ 462708 w 226"/>
                <a:gd name="T41" fmla="*/ 539413 h 149"/>
                <a:gd name="T42" fmla="*/ 457813 w 226"/>
                <a:gd name="T43" fmla="*/ 539413 h 149"/>
                <a:gd name="T44" fmla="*/ 8125 w 226"/>
                <a:gd name="T45" fmla="*/ 977037 h 149"/>
                <a:gd name="T46" fmla="*/ 8125 w 226"/>
                <a:gd name="T47" fmla="*/ 815745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6"/>
                <a:gd name="T73" fmla="*/ 0 h 149"/>
                <a:gd name="T74" fmla="*/ 226 w 226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6" h="149">
                  <a:moveTo>
                    <a:pt x="226" y="0"/>
                  </a:moveTo>
                  <a:cubicBezTo>
                    <a:pt x="226" y="15"/>
                    <a:pt x="199" y="23"/>
                    <a:pt x="164" y="33"/>
                  </a:cubicBezTo>
                  <a:cubicBezTo>
                    <a:pt x="151" y="37"/>
                    <a:pt x="136" y="42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90"/>
                    <a:pt x="0" y="11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22"/>
                    <a:pt x="68" y="99"/>
                    <a:pt x="121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37" y="75"/>
                    <a:pt x="151" y="70"/>
                    <a:pt x="164" y="66"/>
                  </a:cubicBezTo>
                  <a:cubicBezTo>
                    <a:pt x="201" y="55"/>
                    <a:pt x="226" y="47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2" y="118"/>
                  </a:moveTo>
                  <a:cubicBezTo>
                    <a:pt x="2" y="91"/>
                    <a:pt x="68" y="68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37" y="44"/>
                    <a:pt x="151" y="39"/>
                    <a:pt x="164" y="35"/>
                  </a:cubicBezTo>
                  <a:cubicBezTo>
                    <a:pt x="193" y="27"/>
                    <a:pt x="216" y="19"/>
                    <a:pt x="224" y="8"/>
                  </a:cubicBezTo>
                  <a:cubicBezTo>
                    <a:pt x="225" y="7"/>
                    <a:pt x="226" y="5"/>
                    <a:pt x="226" y="4"/>
                  </a:cubicBezTo>
                  <a:cubicBezTo>
                    <a:pt x="226" y="12"/>
                    <a:pt x="225" y="31"/>
                    <a:pt x="225" y="31"/>
                  </a:cubicBezTo>
                  <a:cubicBezTo>
                    <a:pt x="225" y="46"/>
                    <a:pt x="199" y="54"/>
                    <a:pt x="164" y="64"/>
                  </a:cubicBezTo>
                  <a:cubicBezTo>
                    <a:pt x="151" y="68"/>
                    <a:pt x="136" y="73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3" y="116"/>
                    <a:pt x="2" y="141"/>
                  </a:cubicBezTo>
                  <a:cubicBezTo>
                    <a:pt x="2" y="132"/>
                    <a:pt x="2" y="118"/>
                    <a:pt x="2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6" name="Freeform 226"/>
            <p:cNvSpPr>
              <a:spLocks/>
            </p:cNvSpPr>
            <p:nvPr/>
          </p:nvSpPr>
          <p:spPr bwMode="auto">
            <a:xfrm>
              <a:off x="1742" y="138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16765 h 34"/>
                <a:gd name="T4" fmla="*/ 184036 w 78"/>
                <a:gd name="T5" fmla="*/ 115536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7" name="Freeform 227"/>
            <p:cNvSpPr>
              <a:spLocks/>
            </p:cNvSpPr>
            <p:nvPr/>
          </p:nvSpPr>
          <p:spPr bwMode="auto">
            <a:xfrm>
              <a:off x="1742" y="202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40063 h 34"/>
                <a:gd name="T4" fmla="*/ 184036 w 78"/>
                <a:gd name="T5" fmla="*/ 126078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8" name="Freeform 228"/>
            <p:cNvSpPr>
              <a:spLocks/>
            </p:cNvSpPr>
            <p:nvPr/>
          </p:nvSpPr>
          <p:spPr bwMode="auto">
            <a:xfrm>
              <a:off x="1742" y="266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40063 h 34"/>
                <a:gd name="T4" fmla="*/ 184036 w 78"/>
                <a:gd name="T5" fmla="*/ 134859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9" name="Freeform 229"/>
            <p:cNvSpPr>
              <a:spLocks/>
            </p:cNvSpPr>
            <p:nvPr/>
          </p:nvSpPr>
          <p:spPr bwMode="auto">
            <a:xfrm>
              <a:off x="1742" y="330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16765 h 34"/>
                <a:gd name="T4" fmla="*/ 184036 w 78"/>
                <a:gd name="T5" fmla="*/ 120100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00" name="Group 135"/>
          <p:cNvGrpSpPr>
            <a:grpSpLocks/>
          </p:cNvGrpSpPr>
          <p:nvPr/>
        </p:nvGrpSpPr>
        <p:grpSpPr bwMode="auto">
          <a:xfrm>
            <a:off x="4978509" y="5141098"/>
            <a:ext cx="198438" cy="201613"/>
            <a:chOff x="1353" y="2356"/>
            <a:chExt cx="905" cy="1002"/>
          </a:xfrm>
        </p:grpSpPr>
        <p:sp>
          <p:nvSpPr>
            <p:cNvPr id="1201" name="Freeform 12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solidFill>
              <a:srgbClr val="E4AA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2" name="Freeform 121"/>
            <p:cNvSpPr>
              <a:spLocks/>
            </p:cNvSpPr>
            <p:nvPr/>
          </p:nvSpPr>
          <p:spPr bwMode="auto">
            <a:xfrm>
              <a:off x="1606" y="2673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3" name="Freeform 122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0094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4" name="Freeform 123"/>
            <p:cNvSpPr>
              <a:spLocks/>
            </p:cNvSpPr>
            <p:nvPr/>
          </p:nvSpPr>
          <p:spPr bwMode="auto">
            <a:xfrm>
              <a:off x="1393" y="2390"/>
              <a:ext cx="605" cy="787"/>
            </a:xfrm>
            <a:custGeom>
              <a:avLst/>
              <a:gdLst>
                <a:gd name="T0" fmla="*/ 207550 w 242"/>
                <a:gd name="T1" fmla="*/ 7558 h 295"/>
                <a:gd name="T2" fmla="*/ 155782 w 242"/>
                <a:gd name="T3" fmla="*/ 102721 h 295"/>
                <a:gd name="T4" fmla="*/ 96488 w 242"/>
                <a:gd name="T5" fmla="*/ 181744 h 295"/>
                <a:gd name="T6" fmla="*/ 15438 w 242"/>
                <a:gd name="T7" fmla="*/ 395143 h 295"/>
                <a:gd name="T8" fmla="*/ 1958 w 242"/>
                <a:gd name="T9" fmla="*/ 538647 h 295"/>
                <a:gd name="T10" fmla="*/ 23250 w 242"/>
                <a:gd name="T11" fmla="*/ 644158 h 295"/>
                <a:gd name="T12" fmla="*/ 48833 w 242"/>
                <a:gd name="T13" fmla="*/ 754189 h 295"/>
                <a:gd name="T14" fmla="*/ 42783 w 242"/>
                <a:gd name="T15" fmla="*/ 613625 h 295"/>
                <a:gd name="T16" fmla="*/ 76488 w 242"/>
                <a:gd name="T17" fmla="*/ 521330 h 295"/>
                <a:gd name="T18" fmla="*/ 76488 w 242"/>
                <a:gd name="T19" fmla="*/ 397990 h 295"/>
                <a:gd name="T20" fmla="*/ 90363 w 242"/>
                <a:gd name="T21" fmla="*/ 289440 h 295"/>
                <a:gd name="T22" fmla="*/ 145313 w 242"/>
                <a:gd name="T23" fmla="*/ 187423 h 295"/>
                <a:gd name="T24" fmla="*/ 203438 w 242"/>
                <a:gd name="T25" fmla="*/ 223137 h 295"/>
                <a:gd name="T26" fmla="*/ 246095 w 242"/>
                <a:gd name="T27" fmla="*/ 102721 h 295"/>
                <a:gd name="T28" fmla="*/ 296220 w 242"/>
                <a:gd name="T29" fmla="*/ 89449 h 295"/>
                <a:gd name="T30" fmla="*/ 363283 w 242"/>
                <a:gd name="T31" fmla="*/ 92295 h 295"/>
                <a:gd name="T32" fmla="*/ 354033 w 242"/>
                <a:gd name="T33" fmla="*/ 73898 h 295"/>
                <a:gd name="T34" fmla="*/ 307158 w 242"/>
                <a:gd name="T35" fmla="*/ 61647 h 295"/>
                <a:gd name="T36" fmla="*/ 225908 w 242"/>
                <a:gd name="T37" fmla="*/ 0 h 2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2"/>
                <a:gd name="T58" fmla="*/ 0 h 295"/>
                <a:gd name="T59" fmla="*/ 242 w 242"/>
                <a:gd name="T60" fmla="*/ 295 h 2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2" h="295">
                  <a:moveTo>
                    <a:pt x="136" y="3"/>
                  </a:moveTo>
                  <a:cubicBezTo>
                    <a:pt x="121" y="7"/>
                    <a:pt x="111" y="29"/>
                    <a:pt x="102" y="40"/>
                  </a:cubicBezTo>
                  <a:cubicBezTo>
                    <a:pt x="91" y="54"/>
                    <a:pt x="78" y="62"/>
                    <a:pt x="63" y="71"/>
                  </a:cubicBezTo>
                  <a:cubicBezTo>
                    <a:pt x="32" y="90"/>
                    <a:pt x="22" y="122"/>
                    <a:pt x="10" y="154"/>
                  </a:cubicBezTo>
                  <a:cubicBezTo>
                    <a:pt x="5" y="169"/>
                    <a:pt x="3" y="194"/>
                    <a:pt x="1" y="210"/>
                  </a:cubicBezTo>
                  <a:cubicBezTo>
                    <a:pt x="0" y="229"/>
                    <a:pt x="7" y="236"/>
                    <a:pt x="15" y="251"/>
                  </a:cubicBezTo>
                  <a:cubicBezTo>
                    <a:pt x="19" y="258"/>
                    <a:pt x="24" y="295"/>
                    <a:pt x="32" y="294"/>
                  </a:cubicBezTo>
                  <a:cubicBezTo>
                    <a:pt x="22" y="273"/>
                    <a:pt x="29" y="247"/>
                    <a:pt x="28" y="239"/>
                  </a:cubicBezTo>
                  <a:cubicBezTo>
                    <a:pt x="26" y="218"/>
                    <a:pt x="37" y="217"/>
                    <a:pt x="50" y="203"/>
                  </a:cubicBezTo>
                  <a:cubicBezTo>
                    <a:pt x="70" y="183"/>
                    <a:pt x="55" y="175"/>
                    <a:pt x="50" y="155"/>
                  </a:cubicBezTo>
                  <a:cubicBezTo>
                    <a:pt x="45" y="136"/>
                    <a:pt x="46" y="127"/>
                    <a:pt x="59" y="113"/>
                  </a:cubicBezTo>
                  <a:cubicBezTo>
                    <a:pt x="70" y="102"/>
                    <a:pt x="79" y="79"/>
                    <a:pt x="95" y="73"/>
                  </a:cubicBezTo>
                  <a:cubicBezTo>
                    <a:pt x="115" y="65"/>
                    <a:pt x="110" y="93"/>
                    <a:pt x="133" y="87"/>
                  </a:cubicBezTo>
                  <a:cubicBezTo>
                    <a:pt x="160" y="80"/>
                    <a:pt x="150" y="57"/>
                    <a:pt x="161" y="40"/>
                  </a:cubicBezTo>
                  <a:cubicBezTo>
                    <a:pt x="172" y="24"/>
                    <a:pt x="183" y="28"/>
                    <a:pt x="194" y="35"/>
                  </a:cubicBezTo>
                  <a:cubicBezTo>
                    <a:pt x="212" y="45"/>
                    <a:pt x="223" y="44"/>
                    <a:pt x="238" y="36"/>
                  </a:cubicBezTo>
                  <a:cubicBezTo>
                    <a:pt x="242" y="34"/>
                    <a:pt x="237" y="29"/>
                    <a:pt x="232" y="29"/>
                  </a:cubicBezTo>
                  <a:cubicBezTo>
                    <a:pt x="222" y="30"/>
                    <a:pt x="213" y="31"/>
                    <a:pt x="201" y="24"/>
                  </a:cubicBezTo>
                  <a:cubicBezTo>
                    <a:pt x="186" y="15"/>
                    <a:pt x="167" y="1"/>
                    <a:pt x="148" y="0"/>
                  </a:cubicBezTo>
                </a:path>
              </a:pathLst>
            </a:custGeom>
            <a:solidFill>
              <a:srgbClr val="E7C0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5" name="Freeform 124"/>
            <p:cNvSpPr>
              <a:spLocks/>
            </p:cNvSpPr>
            <p:nvPr/>
          </p:nvSpPr>
          <p:spPr bwMode="auto">
            <a:xfrm>
              <a:off x="1378" y="2385"/>
              <a:ext cx="468" cy="643"/>
            </a:xfrm>
            <a:custGeom>
              <a:avLst/>
              <a:gdLst>
                <a:gd name="T0" fmla="*/ 11099 w 187"/>
                <a:gd name="T1" fmla="*/ 590800 h 241"/>
                <a:gd name="T2" fmla="*/ 14230 w 187"/>
                <a:gd name="T3" fmla="*/ 456957 h 241"/>
                <a:gd name="T4" fmla="*/ 35613 w 187"/>
                <a:gd name="T5" fmla="*/ 346251 h 241"/>
                <a:gd name="T6" fmla="*/ 119881 w 187"/>
                <a:gd name="T7" fmla="*/ 166716 h 241"/>
                <a:gd name="T8" fmla="*/ 162879 w 187"/>
                <a:gd name="T9" fmla="*/ 115476 h 241"/>
                <a:gd name="T10" fmla="*/ 193607 w 187"/>
                <a:gd name="T11" fmla="*/ 41502 h 241"/>
                <a:gd name="T12" fmla="*/ 232478 w 187"/>
                <a:gd name="T13" fmla="*/ 2833 h 241"/>
                <a:gd name="T14" fmla="*/ 287752 w 187"/>
                <a:gd name="T15" fmla="*/ 35672 h 241"/>
                <a:gd name="T16" fmla="*/ 223058 w 187"/>
                <a:gd name="T17" fmla="*/ 30709 h 241"/>
                <a:gd name="T18" fmla="*/ 189480 w 187"/>
                <a:gd name="T19" fmla="*/ 133821 h 241"/>
                <a:gd name="T20" fmla="*/ 137061 w 187"/>
                <a:gd name="T21" fmla="*/ 187529 h 241"/>
                <a:gd name="T22" fmla="*/ 79833 w 187"/>
                <a:gd name="T23" fmla="*/ 253932 h 241"/>
                <a:gd name="T24" fmla="*/ 51147 w 187"/>
                <a:gd name="T25" fmla="*/ 361804 h 241"/>
                <a:gd name="T26" fmla="*/ 49185 w 187"/>
                <a:gd name="T27" fmla="*/ 469686 h 241"/>
                <a:gd name="T28" fmla="*/ 18482 w 187"/>
                <a:gd name="T29" fmla="*/ 531318 h 241"/>
                <a:gd name="T30" fmla="*/ 20437 w 187"/>
                <a:gd name="T31" fmla="*/ 618924 h 2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"/>
                <a:gd name="T49" fmla="*/ 0 h 241"/>
                <a:gd name="T50" fmla="*/ 187 w 187"/>
                <a:gd name="T51" fmla="*/ 241 h 2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" h="241">
                  <a:moveTo>
                    <a:pt x="7" y="230"/>
                  </a:moveTo>
                  <a:cubicBezTo>
                    <a:pt x="0" y="219"/>
                    <a:pt x="7" y="190"/>
                    <a:pt x="9" y="178"/>
                  </a:cubicBezTo>
                  <a:cubicBezTo>
                    <a:pt x="12" y="163"/>
                    <a:pt x="17" y="149"/>
                    <a:pt x="23" y="135"/>
                  </a:cubicBezTo>
                  <a:cubicBezTo>
                    <a:pt x="39" y="99"/>
                    <a:pt x="51" y="85"/>
                    <a:pt x="78" y="65"/>
                  </a:cubicBezTo>
                  <a:cubicBezTo>
                    <a:pt x="87" y="58"/>
                    <a:pt x="98" y="53"/>
                    <a:pt x="106" y="45"/>
                  </a:cubicBezTo>
                  <a:cubicBezTo>
                    <a:pt x="114" y="36"/>
                    <a:pt x="118" y="24"/>
                    <a:pt x="126" y="16"/>
                  </a:cubicBezTo>
                  <a:cubicBezTo>
                    <a:pt x="135" y="7"/>
                    <a:pt x="139" y="2"/>
                    <a:pt x="151" y="1"/>
                  </a:cubicBezTo>
                  <a:cubicBezTo>
                    <a:pt x="168" y="0"/>
                    <a:pt x="174" y="7"/>
                    <a:pt x="187" y="14"/>
                  </a:cubicBezTo>
                  <a:cubicBezTo>
                    <a:pt x="173" y="10"/>
                    <a:pt x="157" y="4"/>
                    <a:pt x="145" y="12"/>
                  </a:cubicBezTo>
                  <a:cubicBezTo>
                    <a:pt x="132" y="21"/>
                    <a:pt x="133" y="41"/>
                    <a:pt x="123" y="52"/>
                  </a:cubicBezTo>
                  <a:cubicBezTo>
                    <a:pt x="115" y="61"/>
                    <a:pt x="100" y="66"/>
                    <a:pt x="89" y="73"/>
                  </a:cubicBezTo>
                  <a:cubicBezTo>
                    <a:pt x="76" y="82"/>
                    <a:pt x="62" y="87"/>
                    <a:pt x="52" y="99"/>
                  </a:cubicBezTo>
                  <a:cubicBezTo>
                    <a:pt x="43" y="111"/>
                    <a:pt x="37" y="127"/>
                    <a:pt x="33" y="141"/>
                  </a:cubicBezTo>
                  <a:cubicBezTo>
                    <a:pt x="28" y="158"/>
                    <a:pt x="35" y="168"/>
                    <a:pt x="32" y="183"/>
                  </a:cubicBezTo>
                  <a:cubicBezTo>
                    <a:pt x="29" y="194"/>
                    <a:pt x="16" y="198"/>
                    <a:pt x="12" y="207"/>
                  </a:cubicBezTo>
                  <a:cubicBezTo>
                    <a:pt x="9" y="213"/>
                    <a:pt x="8" y="236"/>
                    <a:pt x="13" y="241"/>
                  </a:cubicBezTo>
                </a:path>
              </a:pathLst>
            </a:custGeom>
            <a:solidFill>
              <a:srgbClr val="F8ED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6" name="Freeform 125"/>
            <p:cNvSpPr>
              <a:spLocks/>
            </p:cNvSpPr>
            <p:nvPr/>
          </p:nvSpPr>
          <p:spPr bwMode="auto">
            <a:xfrm>
              <a:off x="1586" y="2646"/>
              <a:ext cx="425" cy="448"/>
            </a:xfrm>
            <a:custGeom>
              <a:avLst/>
              <a:gdLst>
                <a:gd name="T0" fmla="*/ 29300 w 170"/>
                <a:gd name="T1" fmla="*/ 429773 h 168"/>
                <a:gd name="T2" fmla="*/ 3250 w 170"/>
                <a:gd name="T3" fmla="*/ 340480 h 168"/>
                <a:gd name="T4" fmla="*/ 17112 w 170"/>
                <a:gd name="T5" fmla="*/ 278984 h 168"/>
                <a:gd name="T6" fmla="*/ 47658 w 170"/>
                <a:gd name="T7" fmla="*/ 92083 h 168"/>
                <a:gd name="T8" fmla="*/ 91613 w 170"/>
                <a:gd name="T9" fmla="*/ 69027 h 168"/>
                <a:gd name="T10" fmla="*/ 155782 w 170"/>
                <a:gd name="T11" fmla="*/ 35592 h 168"/>
                <a:gd name="T12" fmla="*/ 259582 w 170"/>
                <a:gd name="T13" fmla="*/ 184072 h 168"/>
                <a:gd name="T14" fmla="*/ 255207 w 170"/>
                <a:gd name="T15" fmla="*/ 188779 h 168"/>
                <a:gd name="T16" fmla="*/ 204613 w 170"/>
                <a:gd name="T17" fmla="*/ 107464 h 168"/>
                <a:gd name="T18" fmla="*/ 152657 w 170"/>
                <a:gd name="T19" fmla="*/ 138104 h 168"/>
                <a:gd name="T20" fmla="*/ 124032 w 170"/>
                <a:gd name="T21" fmla="*/ 191603 h 168"/>
                <a:gd name="T22" fmla="*/ 73250 w 170"/>
                <a:gd name="T23" fmla="*/ 217485 h 168"/>
                <a:gd name="T24" fmla="*/ 67187 w 170"/>
                <a:gd name="T25" fmla="*/ 248547 h 168"/>
                <a:gd name="T26" fmla="*/ 52083 w 170"/>
                <a:gd name="T27" fmla="*/ 278984 h 168"/>
                <a:gd name="T28" fmla="*/ 50783 w 170"/>
                <a:gd name="T29" fmla="*/ 345224 h 168"/>
                <a:gd name="T30" fmla="*/ 29300 w 170"/>
                <a:gd name="T31" fmla="*/ 426803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0"/>
                <a:gd name="T49" fmla="*/ 0 h 168"/>
                <a:gd name="T50" fmla="*/ 170 w 170"/>
                <a:gd name="T51" fmla="*/ 168 h 1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0" h="168">
                  <a:moveTo>
                    <a:pt x="19" y="168"/>
                  </a:moveTo>
                  <a:cubicBezTo>
                    <a:pt x="5" y="166"/>
                    <a:pt x="0" y="146"/>
                    <a:pt x="2" y="133"/>
                  </a:cubicBezTo>
                  <a:cubicBezTo>
                    <a:pt x="3" y="124"/>
                    <a:pt x="10" y="115"/>
                    <a:pt x="11" y="109"/>
                  </a:cubicBezTo>
                  <a:cubicBezTo>
                    <a:pt x="17" y="85"/>
                    <a:pt x="7" y="53"/>
                    <a:pt x="31" y="36"/>
                  </a:cubicBezTo>
                  <a:cubicBezTo>
                    <a:pt x="39" y="31"/>
                    <a:pt x="50" y="29"/>
                    <a:pt x="60" y="27"/>
                  </a:cubicBezTo>
                  <a:cubicBezTo>
                    <a:pt x="74" y="24"/>
                    <a:pt x="88" y="18"/>
                    <a:pt x="102" y="14"/>
                  </a:cubicBezTo>
                  <a:cubicBezTo>
                    <a:pt x="145" y="0"/>
                    <a:pt x="168" y="36"/>
                    <a:pt x="170" y="72"/>
                  </a:cubicBezTo>
                  <a:cubicBezTo>
                    <a:pt x="170" y="78"/>
                    <a:pt x="168" y="79"/>
                    <a:pt x="167" y="74"/>
                  </a:cubicBezTo>
                  <a:cubicBezTo>
                    <a:pt x="162" y="60"/>
                    <a:pt x="150" y="48"/>
                    <a:pt x="134" y="42"/>
                  </a:cubicBezTo>
                  <a:cubicBezTo>
                    <a:pt x="123" y="38"/>
                    <a:pt x="105" y="41"/>
                    <a:pt x="100" y="54"/>
                  </a:cubicBezTo>
                  <a:cubicBezTo>
                    <a:pt x="95" y="67"/>
                    <a:pt x="103" y="87"/>
                    <a:pt x="81" y="75"/>
                  </a:cubicBezTo>
                  <a:cubicBezTo>
                    <a:pt x="68" y="68"/>
                    <a:pt x="57" y="70"/>
                    <a:pt x="48" y="85"/>
                  </a:cubicBezTo>
                  <a:cubicBezTo>
                    <a:pt x="46" y="89"/>
                    <a:pt x="46" y="93"/>
                    <a:pt x="44" y="97"/>
                  </a:cubicBezTo>
                  <a:cubicBezTo>
                    <a:pt x="42" y="101"/>
                    <a:pt x="37" y="104"/>
                    <a:pt x="34" y="109"/>
                  </a:cubicBezTo>
                  <a:cubicBezTo>
                    <a:pt x="27" y="120"/>
                    <a:pt x="36" y="124"/>
                    <a:pt x="33" y="135"/>
                  </a:cubicBezTo>
                  <a:cubicBezTo>
                    <a:pt x="30" y="146"/>
                    <a:pt x="7" y="152"/>
                    <a:pt x="19" y="167"/>
                  </a:cubicBezTo>
                </a:path>
              </a:pathLst>
            </a:custGeom>
            <a:solidFill>
              <a:srgbClr val="91B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7" name="Freeform 126"/>
            <p:cNvSpPr>
              <a:spLocks/>
            </p:cNvSpPr>
            <p:nvPr/>
          </p:nvSpPr>
          <p:spPr bwMode="auto">
            <a:xfrm>
              <a:off x="1663" y="2894"/>
              <a:ext cx="373" cy="238"/>
            </a:xfrm>
            <a:custGeom>
              <a:avLst/>
              <a:gdLst>
                <a:gd name="T0" fmla="*/ 0 w 149"/>
                <a:gd name="T1" fmla="*/ 220147 h 89"/>
                <a:gd name="T2" fmla="*/ 64679 w 149"/>
                <a:gd name="T3" fmla="*/ 196778 h 89"/>
                <a:gd name="T4" fmla="*/ 135577 w 149"/>
                <a:gd name="T5" fmla="*/ 188710 h 89"/>
                <a:gd name="T6" fmla="*/ 212663 w 149"/>
                <a:gd name="T7" fmla="*/ 0 h 89"/>
                <a:gd name="T8" fmla="*/ 192979 w 149"/>
                <a:gd name="T9" fmla="*/ 62492 h 89"/>
                <a:gd name="T10" fmla="*/ 166358 w 149"/>
                <a:gd name="T11" fmla="*/ 57831 h 89"/>
                <a:gd name="T12" fmla="*/ 161915 w 149"/>
                <a:gd name="T13" fmla="*/ 88881 h 89"/>
                <a:gd name="T14" fmla="*/ 97436 w 149"/>
                <a:gd name="T15" fmla="*/ 93930 h 89"/>
                <a:gd name="T16" fmla="*/ 89390 w 149"/>
                <a:gd name="T17" fmla="*/ 159449 h 89"/>
                <a:gd name="T18" fmla="*/ 52385 w 149"/>
                <a:gd name="T19" fmla="*/ 167113 h 89"/>
                <a:gd name="T20" fmla="*/ 29492 w 149"/>
                <a:gd name="T21" fmla="*/ 198572 h 89"/>
                <a:gd name="T22" fmla="*/ 3264 w 149"/>
                <a:gd name="T23" fmla="*/ 224966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"/>
                <a:gd name="T37" fmla="*/ 0 h 89"/>
                <a:gd name="T38" fmla="*/ 149 w 149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" h="89">
                  <a:moveTo>
                    <a:pt x="0" y="84"/>
                  </a:moveTo>
                  <a:cubicBezTo>
                    <a:pt x="15" y="89"/>
                    <a:pt x="28" y="79"/>
                    <a:pt x="42" y="75"/>
                  </a:cubicBezTo>
                  <a:cubicBezTo>
                    <a:pt x="57" y="71"/>
                    <a:pt x="73" y="74"/>
                    <a:pt x="88" y="72"/>
                  </a:cubicBezTo>
                  <a:cubicBezTo>
                    <a:pt x="121" y="68"/>
                    <a:pt x="149" y="33"/>
                    <a:pt x="138" y="0"/>
                  </a:cubicBezTo>
                  <a:cubicBezTo>
                    <a:pt x="143" y="12"/>
                    <a:pt x="138" y="23"/>
                    <a:pt x="125" y="24"/>
                  </a:cubicBezTo>
                  <a:cubicBezTo>
                    <a:pt x="119" y="24"/>
                    <a:pt x="113" y="20"/>
                    <a:pt x="108" y="22"/>
                  </a:cubicBezTo>
                  <a:cubicBezTo>
                    <a:pt x="101" y="26"/>
                    <a:pt x="106" y="29"/>
                    <a:pt x="105" y="34"/>
                  </a:cubicBezTo>
                  <a:cubicBezTo>
                    <a:pt x="100" y="73"/>
                    <a:pt x="75" y="17"/>
                    <a:pt x="63" y="36"/>
                  </a:cubicBezTo>
                  <a:cubicBezTo>
                    <a:pt x="56" y="46"/>
                    <a:pt x="61" y="51"/>
                    <a:pt x="58" y="61"/>
                  </a:cubicBezTo>
                  <a:cubicBezTo>
                    <a:pt x="56" y="69"/>
                    <a:pt x="41" y="63"/>
                    <a:pt x="34" y="64"/>
                  </a:cubicBezTo>
                  <a:cubicBezTo>
                    <a:pt x="23" y="66"/>
                    <a:pt x="25" y="71"/>
                    <a:pt x="19" y="76"/>
                  </a:cubicBezTo>
                  <a:cubicBezTo>
                    <a:pt x="15" y="80"/>
                    <a:pt x="7" y="83"/>
                    <a:pt x="2" y="86"/>
                  </a:cubicBezTo>
                </a:path>
              </a:pathLst>
            </a:custGeom>
            <a:solidFill>
              <a:srgbClr val="007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8" name="Freeform 127"/>
            <p:cNvSpPr>
              <a:spLocks/>
            </p:cNvSpPr>
            <p:nvPr/>
          </p:nvSpPr>
          <p:spPr bwMode="auto">
            <a:xfrm>
              <a:off x="1591" y="2649"/>
              <a:ext cx="342" cy="341"/>
            </a:xfrm>
            <a:custGeom>
              <a:avLst/>
              <a:gdLst>
                <a:gd name="T0" fmla="*/ 0 w 137"/>
                <a:gd name="T1" fmla="*/ 324584 h 128"/>
                <a:gd name="T2" fmla="*/ 10178 w 137"/>
                <a:gd name="T3" fmla="*/ 263833 h 128"/>
                <a:gd name="T4" fmla="*/ 13286 w 137"/>
                <a:gd name="T5" fmla="*/ 190547 h 128"/>
                <a:gd name="T6" fmla="*/ 42376 w 137"/>
                <a:gd name="T7" fmla="*/ 86537 h 128"/>
                <a:gd name="T8" fmla="*/ 121949 w 137"/>
                <a:gd name="T9" fmla="*/ 48553 h 128"/>
                <a:gd name="T10" fmla="*/ 206688 w 137"/>
                <a:gd name="T11" fmla="*/ 38232 h 128"/>
                <a:gd name="T12" fmla="*/ 143305 w 137"/>
                <a:gd name="T13" fmla="*/ 50460 h 128"/>
                <a:gd name="T14" fmla="*/ 120783 w 137"/>
                <a:gd name="T15" fmla="*/ 68709 h 128"/>
                <a:gd name="T16" fmla="*/ 109829 w 137"/>
                <a:gd name="T17" fmla="*/ 96202 h 128"/>
                <a:gd name="T18" fmla="*/ 49622 w 137"/>
                <a:gd name="T19" fmla="*/ 140084 h 128"/>
                <a:gd name="T20" fmla="*/ 42376 w 137"/>
                <a:gd name="T21" fmla="*/ 183045 h 128"/>
                <a:gd name="T22" fmla="*/ 25408 w 137"/>
                <a:gd name="T23" fmla="*/ 213370 h 128"/>
                <a:gd name="T24" fmla="*/ 10178 w 137"/>
                <a:gd name="T25" fmla="*/ 304905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28"/>
                <a:gd name="T41" fmla="*/ 137 w 137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28">
                  <a:moveTo>
                    <a:pt x="0" y="128"/>
                  </a:moveTo>
                  <a:cubicBezTo>
                    <a:pt x="3" y="119"/>
                    <a:pt x="7" y="114"/>
                    <a:pt x="7" y="104"/>
                  </a:cubicBezTo>
                  <a:cubicBezTo>
                    <a:pt x="8" y="94"/>
                    <a:pt x="9" y="84"/>
                    <a:pt x="9" y="75"/>
                  </a:cubicBezTo>
                  <a:cubicBezTo>
                    <a:pt x="9" y="58"/>
                    <a:pt x="12" y="42"/>
                    <a:pt x="28" y="34"/>
                  </a:cubicBezTo>
                  <a:cubicBezTo>
                    <a:pt x="45" y="26"/>
                    <a:pt x="64" y="24"/>
                    <a:pt x="81" y="19"/>
                  </a:cubicBezTo>
                  <a:cubicBezTo>
                    <a:pt x="101" y="13"/>
                    <a:pt x="118" y="0"/>
                    <a:pt x="137" y="15"/>
                  </a:cubicBezTo>
                  <a:cubicBezTo>
                    <a:pt x="121" y="12"/>
                    <a:pt x="111" y="13"/>
                    <a:pt x="95" y="20"/>
                  </a:cubicBezTo>
                  <a:cubicBezTo>
                    <a:pt x="91" y="21"/>
                    <a:pt x="84" y="24"/>
                    <a:pt x="80" y="27"/>
                  </a:cubicBezTo>
                  <a:cubicBezTo>
                    <a:pt x="76" y="30"/>
                    <a:pt x="77" y="35"/>
                    <a:pt x="73" y="38"/>
                  </a:cubicBezTo>
                  <a:cubicBezTo>
                    <a:pt x="61" y="50"/>
                    <a:pt x="41" y="33"/>
                    <a:pt x="33" y="55"/>
                  </a:cubicBezTo>
                  <a:cubicBezTo>
                    <a:pt x="31" y="61"/>
                    <a:pt x="32" y="66"/>
                    <a:pt x="28" y="72"/>
                  </a:cubicBezTo>
                  <a:cubicBezTo>
                    <a:pt x="24" y="77"/>
                    <a:pt x="19" y="77"/>
                    <a:pt x="17" y="84"/>
                  </a:cubicBezTo>
                  <a:cubicBezTo>
                    <a:pt x="14" y="95"/>
                    <a:pt x="19" y="112"/>
                    <a:pt x="7" y="120"/>
                  </a:cubicBezTo>
                </a:path>
              </a:pathLst>
            </a:custGeom>
            <a:solidFill>
              <a:srgbClr val="E4ED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" name="Freeform 128"/>
            <p:cNvSpPr>
              <a:spLocks/>
            </p:cNvSpPr>
            <p:nvPr/>
          </p:nvSpPr>
          <p:spPr bwMode="auto">
            <a:xfrm>
              <a:off x="1538" y="2678"/>
              <a:ext cx="673" cy="638"/>
            </a:xfrm>
            <a:custGeom>
              <a:avLst/>
              <a:gdLst>
                <a:gd name="T0" fmla="*/ 0 w 269"/>
                <a:gd name="T1" fmla="*/ 534094 h 239"/>
                <a:gd name="T2" fmla="*/ 144182 w 269"/>
                <a:gd name="T3" fmla="*/ 596055 h 239"/>
                <a:gd name="T4" fmla="*/ 244276 w 269"/>
                <a:gd name="T5" fmla="*/ 580471 h 239"/>
                <a:gd name="T6" fmla="*/ 314636 w 269"/>
                <a:gd name="T7" fmla="*/ 557268 h 239"/>
                <a:gd name="T8" fmla="*/ 403662 w 269"/>
                <a:gd name="T9" fmla="*/ 355302 h 239"/>
                <a:gd name="T10" fmla="*/ 412952 w 269"/>
                <a:gd name="T11" fmla="*/ 196157 h 239"/>
                <a:gd name="T12" fmla="*/ 400720 w 269"/>
                <a:gd name="T13" fmla="*/ 77382 h 239"/>
                <a:gd name="T14" fmla="*/ 376197 w 269"/>
                <a:gd name="T15" fmla="*/ 0 h 239"/>
                <a:gd name="T16" fmla="*/ 389634 w 269"/>
                <a:gd name="T17" fmla="*/ 185546 h 239"/>
                <a:gd name="T18" fmla="*/ 352880 w 269"/>
                <a:gd name="T19" fmla="*/ 322759 h 239"/>
                <a:gd name="T20" fmla="*/ 319067 w 269"/>
                <a:gd name="T21" fmla="*/ 451274 h 239"/>
                <a:gd name="T22" fmla="*/ 251604 w 269"/>
                <a:gd name="T23" fmla="*/ 472254 h 239"/>
                <a:gd name="T24" fmla="*/ 241022 w 269"/>
                <a:gd name="T25" fmla="*/ 518515 h 239"/>
                <a:gd name="T26" fmla="*/ 201337 w 269"/>
                <a:gd name="T27" fmla="*/ 531264 h 239"/>
                <a:gd name="T28" fmla="*/ 125761 w 269"/>
                <a:gd name="T29" fmla="*/ 567000 h 239"/>
                <a:gd name="T30" fmla="*/ 33813 w 269"/>
                <a:gd name="T31" fmla="*/ 549692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239"/>
                <a:gd name="T50" fmla="*/ 269 w 269"/>
                <a:gd name="T51" fmla="*/ 239 h 2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239">
                  <a:moveTo>
                    <a:pt x="0" y="207"/>
                  </a:moveTo>
                  <a:cubicBezTo>
                    <a:pt x="32" y="217"/>
                    <a:pt x="58" y="239"/>
                    <a:pt x="94" y="231"/>
                  </a:cubicBezTo>
                  <a:cubicBezTo>
                    <a:pt x="118" y="226"/>
                    <a:pt x="135" y="223"/>
                    <a:pt x="159" y="225"/>
                  </a:cubicBezTo>
                  <a:cubicBezTo>
                    <a:pt x="177" y="227"/>
                    <a:pt x="190" y="226"/>
                    <a:pt x="205" y="216"/>
                  </a:cubicBezTo>
                  <a:cubicBezTo>
                    <a:pt x="232" y="199"/>
                    <a:pt x="256" y="169"/>
                    <a:pt x="263" y="138"/>
                  </a:cubicBezTo>
                  <a:cubicBezTo>
                    <a:pt x="268" y="118"/>
                    <a:pt x="269" y="96"/>
                    <a:pt x="269" y="76"/>
                  </a:cubicBezTo>
                  <a:cubicBezTo>
                    <a:pt x="269" y="61"/>
                    <a:pt x="265" y="45"/>
                    <a:pt x="261" y="30"/>
                  </a:cubicBezTo>
                  <a:cubicBezTo>
                    <a:pt x="257" y="18"/>
                    <a:pt x="250" y="11"/>
                    <a:pt x="245" y="0"/>
                  </a:cubicBezTo>
                  <a:cubicBezTo>
                    <a:pt x="255" y="18"/>
                    <a:pt x="257" y="52"/>
                    <a:pt x="254" y="72"/>
                  </a:cubicBezTo>
                  <a:cubicBezTo>
                    <a:pt x="251" y="94"/>
                    <a:pt x="231" y="104"/>
                    <a:pt x="230" y="125"/>
                  </a:cubicBezTo>
                  <a:cubicBezTo>
                    <a:pt x="229" y="144"/>
                    <a:pt x="231" y="168"/>
                    <a:pt x="208" y="175"/>
                  </a:cubicBezTo>
                  <a:cubicBezTo>
                    <a:pt x="192" y="180"/>
                    <a:pt x="175" y="166"/>
                    <a:pt x="164" y="183"/>
                  </a:cubicBezTo>
                  <a:cubicBezTo>
                    <a:pt x="160" y="187"/>
                    <a:pt x="161" y="198"/>
                    <a:pt x="157" y="201"/>
                  </a:cubicBezTo>
                  <a:cubicBezTo>
                    <a:pt x="151" y="206"/>
                    <a:pt x="139" y="205"/>
                    <a:pt x="131" y="206"/>
                  </a:cubicBezTo>
                  <a:cubicBezTo>
                    <a:pt x="114" y="209"/>
                    <a:pt x="98" y="214"/>
                    <a:pt x="82" y="220"/>
                  </a:cubicBezTo>
                  <a:cubicBezTo>
                    <a:pt x="60" y="230"/>
                    <a:pt x="44" y="217"/>
                    <a:pt x="22" y="213"/>
                  </a:cubicBezTo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" name="Freeform 129"/>
            <p:cNvSpPr>
              <a:spLocks/>
            </p:cNvSpPr>
            <p:nvPr/>
          </p:nvSpPr>
          <p:spPr bwMode="auto">
            <a:xfrm>
              <a:off x="1776" y="3020"/>
              <a:ext cx="422" cy="274"/>
            </a:xfrm>
            <a:custGeom>
              <a:avLst/>
              <a:gdLst>
                <a:gd name="T0" fmla="*/ 0 w 169"/>
                <a:gd name="T1" fmla="*/ 253804 h 103"/>
                <a:gd name="T2" fmla="*/ 84837 w 169"/>
                <a:gd name="T3" fmla="*/ 248042 h 103"/>
                <a:gd name="T4" fmla="*/ 166468 w 169"/>
                <a:gd name="T5" fmla="*/ 232871 h 103"/>
                <a:gd name="T6" fmla="*/ 255512 w 169"/>
                <a:gd name="T7" fmla="*/ 0 h 103"/>
                <a:gd name="T8" fmla="*/ 205811 w 169"/>
                <a:gd name="T9" fmla="*/ 130004 h 103"/>
                <a:gd name="T10" fmla="*/ 176701 w 169"/>
                <a:gd name="T11" fmla="*/ 173320 h 103"/>
                <a:gd name="T12" fmla="*/ 142336 w 169"/>
                <a:gd name="T13" fmla="*/ 182888 h 103"/>
                <a:gd name="T14" fmla="*/ 118033 w 169"/>
                <a:gd name="T15" fmla="*/ 200919 h 103"/>
                <a:gd name="T16" fmla="*/ 92138 w 169"/>
                <a:gd name="T17" fmla="*/ 220501 h 103"/>
                <a:gd name="T18" fmla="*/ 49681 w 169"/>
                <a:gd name="T19" fmla="*/ 235672 h 103"/>
                <a:gd name="T20" fmla="*/ 7271 w 169"/>
                <a:gd name="T21" fmla="*/ 255496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103"/>
                <a:gd name="T35" fmla="*/ 169 w 169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103">
                  <a:moveTo>
                    <a:pt x="0" y="101"/>
                  </a:moveTo>
                  <a:cubicBezTo>
                    <a:pt x="20" y="99"/>
                    <a:pt x="36" y="96"/>
                    <a:pt x="56" y="99"/>
                  </a:cubicBezTo>
                  <a:cubicBezTo>
                    <a:pt x="75" y="101"/>
                    <a:pt x="93" y="103"/>
                    <a:pt x="110" y="93"/>
                  </a:cubicBezTo>
                  <a:cubicBezTo>
                    <a:pt x="142" y="73"/>
                    <a:pt x="160" y="34"/>
                    <a:pt x="169" y="0"/>
                  </a:cubicBezTo>
                  <a:cubicBezTo>
                    <a:pt x="165" y="21"/>
                    <a:pt x="153" y="39"/>
                    <a:pt x="136" y="52"/>
                  </a:cubicBezTo>
                  <a:cubicBezTo>
                    <a:pt x="128" y="57"/>
                    <a:pt x="124" y="62"/>
                    <a:pt x="117" y="69"/>
                  </a:cubicBezTo>
                  <a:cubicBezTo>
                    <a:pt x="108" y="78"/>
                    <a:pt x="105" y="74"/>
                    <a:pt x="94" y="73"/>
                  </a:cubicBezTo>
                  <a:cubicBezTo>
                    <a:pt x="84" y="72"/>
                    <a:pt x="84" y="75"/>
                    <a:pt x="78" y="80"/>
                  </a:cubicBezTo>
                  <a:cubicBezTo>
                    <a:pt x="72" y="85"/>
                    <a:pt x="69" y="86"/>
                    <a:pt x="61" y="88"/>
                  </a:cubicBezTo>
                  <a:cubicBezTo>
                    <a:pt x="52" y="90"/>
                    <a:pt x="43" y="93"/>
                    <a:pt x="33" y="94"/>
                  </a:cubicBezTo>
                  <a:cubicBezTo>
                    <a:pt x="23" y="95"/>
                    <a:pt x="15" y="100"/>
                    <a:pt x="5" y="102"/>
                  </a:cubicBezTo>
                </a:path>
              </a:pathLst>
            </a:custGeom>
            <a:solidFill>
              <a:srgbClr val="AA62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" name="Freeform 13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2" name="Freeform 131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3" name="Oval 132"/>
            <p:cNvSpPr>
              <a:spLocks noChangeArrowheads="1"/>
            </p:cNvSpPr>
            <p:nvPr/>
          </p:nvSpPr>
          <p:spPr bwMode="auto">
            <a:xfrm>
              <a:off x="1596" y="2708"/>
              <a:ext cx="65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214" name="Oval 133"/>
            <p:cNvSpPr>
              <a:spLocks noChangeArrowheads="1"/>
            </p:cNvSpPr>
            <p:nvPr/>
          </p:nvSpPr>
          <p:spPr bwMode="auto">
            <a:xfrm>
              <a:off x="1658" y="2673"/>
              <a:ext cx="40" cy="4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215" name="Oval 134"/>
            <p:cNvSpPr>
              <a:spLocks noChangeArrowheads="1"/>
            </p:cNvSpPr>
            <p:nvPr/>
          </p:nvSpPr>
          <p:spPr bwMode="auto">
            <a:xfrm>
              <a:off x="1583" y="2790"/>
              <a:ext cx="33" cy="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1216" name="Group 135"/>
          <p:cNvGrpSpPr>
            <a:grpSpLocks/>
          </p:cNvGrpSpPr>
          <p:nvPr/>
        </p:nvGrpSpPr>
        <p:grpSpPr bwMode="auto">
          <a:xfrm>
            <a:off x="4978509" y="5469710"/>
            <a:ext cx="198438" cy="201612"/>
            <a:chOff x="1353" y="2356"/>
            <a:chExt cx="905" cy="1002"/>
          </a:xfrm>
        </p:grpSpPr>
        <p:sp>
          <p:nvSpPr>
            <p:cNvPr id="1217" name="Freeform 12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solidFill>
              <a:srgbClr val="E4AA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8" name="Freeform 121"/>
            <p:cNvSpPr>
              <a:spLocks/>
            </p:cNvSpPr>
            <p:nvPr/>
          </p:nvSpPr>
          <p:spPr bwMode="auto">
            <a:xfrm>
              <a:off x="1606" y="2673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9" name="Freeform 122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0094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0" name="Freeform 123"/>
            <p:cNvSpPr>
              <a:spLocks/>
            </p:cNvSpPr>
            <p:nvPr/>
          </p:nvSpPr>
          <p:spPr bwMode="auto">
            <a:xfrm>
              <a:off x="1393" y="2390"/>
              <a:ext cx="605" cy="787"/>
            </a:xfrm>
            <a:custGeom>
              <a:avLst/>
              <a:gdLst>
                <a:gd name="T0" fmla="*/ 207550 w 242"/>
                <a:gd name="T1" fmla="*/ 7558 h 295"/>
                <a:gd name="T2" fmla="*/ 155782 w 242"/>
                <a:gd name="T3" fmla="*/ 102721 h 295"/>
                <a:gd name="T4" fmla="*/ 96488 w 242"/>
                <a:gd name="T5" fmla="*/ 181744 h 295"/>
                <a:gd name="T6" fmla="*/ 15438 w 242"/>
                <a:gd name="T7" fmla="*/ 395143 h 295"/>
                <a:gd name="T8" fmla="*/ 1958 w 242"/>
                <a:gd name="T9" fmla="*/ 538647 h 295"/>
                <a:gd name="T10" fmla="*/ 23250 w 242"/>
                <a:gd name="T11" fmla="*/ 644158 h 295"/>
                <a:gd name="T12" fmla="*/ 48833 w 242"/>
                <a:gd name="T13" fmla="*/ 754189 h 295"/>
                <a:gd name="T14" fmla="*/ 42783 w 242"/>
                <a:gd name="T15" fmla="*/ 613625 h 295"/>
                <a:gd name="T16" fmla="*/ 76488 w 242"/>
                <a:gd name="T17" fmla="*/ 521330 h 295"/>
                <a:gd name="T18" fmla="*/ 76488 w 242"/>
                <a:gd name="T19" fmla="*/ 397990 h 295"/>
                <a:gd name="T20" fmla="*/ 90363 w 242"/>
                <a:gd name="T21" fmla="*/ 289440 h 295"/>
                <a:gd name="T22" fmla="*/ 145313 w 242"/>
                <a:gd name="T23" fmla="*/ 187423 h 295"/>
                <a:gd name="T24" fmla="*/ 203438 w 242"/>
                <a:gd name="T25" fmla="*/ 223137 h 295"/>
                <a:gd name="T26" fmla="*/ 246095 w 242"/>
                <a:gd name="T27" fmla="*/ 102721 h 295"/>
                <a:gd name="T28" fmla="*/ 296220 w 242"/>
                <a:gd name="T29" fmla="*/ 89449 h 295"/>
                <a:gd name="T30" fmla="*/ 363283 w 242"/>
                <a:gd name="T31" fmla="*/ 92295 h 295"/>
                <a:gd name="T32" fmla="*/ 354033 w 242"/>
                <a:gd name="T33" fmla="*/ 73898 h 295"/>
                <a:gd name="T34" fmla="*/ 307158 w 242"/>
                <a:gd name="T35" fmla="*/ 61647 h 295"/>
                <a:gd name="T36" fmla="*/ 225908 w 242"/>
                <a:gd name="T37" fmla="*/ 0 h 2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2"/>
                <a:gd name="T58" fmla="*/ 0 h 295"/>
                <a:gd name="T59" fmla="*/ 242 w 242"/>
                <a:gd name="T60" fmla="*/ 295 h 2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2" h="295">
                  <a:moveTo>
                    <a:pt x="136" y="3"/>
                  </a:moveTo>
                  <a:cubicBezTo>
                    <a:pt x="121" y="7"/>
                    <a:pt x="111" y="29"/>
                    <a:pt x="102" y="40"/>
                  </a:cubicBezTo>
                  <a:cubicBezTo>
                    <a:pt x="91" y="54"/>
                    <a:pt x="78" y="62"/>
                    <a:pt x="63" y="71"/>
                  </a:cubicBezTo>
                  <a:cubicBezTo>
                    <a:pt x="32" y="90"/>
                    <a:pt x="22" y="122"/>
                    <a:pt x="10" y="154"/>
                  </a:cubicBezTo>
                  <a:cubicBezTo>
                    <a:pt x="5" y="169"/>
                    <a:pt x="3" y="194"/>
                    <a:pt x="1" y="210"/>
                  </a:cubicBezTo>
                  <a:cubicBezTo>
                    <a:pt x="0" y="229"/>
                    <a:pt x="7" y="236"/>
                    <a:pt x="15" y="251"/>
                  </a:cubicBezTo>
                  <a:cubicBezTo>
                    <a:pt x="19" y="258"/>
                    <a:pt x="24" y="295"/>
                    <a:pt x="32" y="294"/>
                  </a:cubicBezTo>
                  <a:cubicBezTo>
                    <a:pt x="22" y="273"/>
                    <a:pt x="29" y="247"/>
                    <a:pt x="28" y="239"/>
                  </a:cubicBezTo>
                  <a:cubicBezTo>
                    <a:pt x="26" y="218"/>
                    <a:pt x="37" y="217"/>
                    <a:pt x="50" y="203"/>
                  </a:cubicBezTo>
                  <a:cubicBezTo>
                    <a:pt x="70" y="183"/>
                    <a:pt x="55" y="175"/>
                    <a:pt x="50" y="155"/>
                  </a:cubicBezTo>
                  <a:cubicBezTo>
                    <a:pt x="45" y="136"/>
                    <a:pt x="46" y="127"/>
                    <a:pt x="59" y="113"/>
                  </a:cubicBezTo>
                  <a:cubicBezTo>
                    <a:pt x="70" y="102"/>
                    <a:pt x="79" y="79"/>
                    <a:pt x="95" y="73"/>
                  </a:cubicBezTo>
                  <a:cubicBezTo>
                    <a:pt x="115" y="65"/>
                    <a:pt x="110" y="93"/>
                    <a:pt x="133" y="87"/>
                  </a:cubicBezTo>
                  <a:cubicBezTo>
                    <a:pt x="160" y="80"/>
                    <a:pt x="150" y="57"/>
                    <a:pt x="161" y="40"/>
                  </a:cubicBezTo>
                  <a:cubicBezTo>
                    <a:pt x="172" y="24"/>
                    <a:pt x="183" y="28"/>
                    <a:pt x="194" y="35"/>
                  </a:cubicBezTo>
                  <a:cubicBezTo>
                    <a:pt x="212" y="45"/>
                    <a:pt x="223" y="44"/>
                    <a:pt x="238" y="36"/>
                  </a:cubicBezTo>
                  <a:cubicBezTo>
                    <a:pt x="242" y="34"/>
                    <a:pt x="237" y="29"/>
                    <a:pt x="232" y="29"/>
                  </a:cubicBezTo>
                  <a:cubicBezTo>
                    <a:pt x="222" y="30"/>
                    <a:pt x="213" y="31"/>
                    <a:pt x="201" y="24"/>
                  </a:cubicBezTo>
                  <a:cubicBezTo>
                    <a:pt x="186" y="15"/>
                    <a:pt x="167" y="1"/>
                    <a:pt x="148" y="0"/>
                  </a:cubicBezTo>
                </a:path>
              </a:pathLst>
            </a:custGeom>
            <a:solidFill>
              <a:srgbClr val="E7C0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1" name="Freeform 124"/>
            <p:cNvSpPr>
              <a:spLocks/>
            </p:cNvSpPr>
            <p:nvPr/>
          </p:nvSpPr>
          <p:spPr bwMode="auto">
            <a:xfrm>
              <a:off x="1378" y="2385"/>
              <a:ext cx="468" cy="643"/>
            </a:xfrm>
            <a:custGeom>
              <a:avLst/>
              <a:gdLst>
                <a:gd name="T0" fmla="*/ 11099 w 187"/>
                <a:gd name="T1" fmla="*/ 590800 h 241"/>
                <a:gd name="T2" fmla="*/ 14230 w 187"/>
                <a:gd name="T3" fmla="*/ 456957 h 241"/>
                <a:gd name="T4" fmla="*/ 35613 w 187"/>
                <a:gd name="T5" fmla="*/ 346251 h 241"/>
                <a:gd name="T6" fmla="*/ 119881 w 187"/>
                <a:gd name="T7" fmla="*/ 166716 h 241"/>
                <a:gd name="T8" fmla="*/ 162879 w 187"/>
                <a:gd name="T9" fmla="*/ 115476 h 241"/>
                <a:gd name="T10" fmla="*/ 193607 w 187"/>
                <a:gd name="T11" fmla="*/ 41502 h 241"/>
                <a:gd name="T12" fmla="*/ 232478 w 187"/>
                <a:gd name="T13" fmla="*/ 2833 h 241"/>
                <a:gd name="T14" fmla="*/ 287752 w 187"/>
                <a:gd name="T15" fmla="*/ 35672 h 241"/>
                <a:gd name="T16" fmla="*/ 223058 w 187"/>
                <a:gd name="T17" fmla="*/ 30709 h 241"/>
                <a:gd name="T18" fmla="*/ 189480 w 187"/>
                <a:gd name="T19" fmla="*/ 133821 h 241"/>
                <a:gd name="T20" fmla="*/ 137061 w 187"/>
                <a:gd name="T21" fmla="*/ 187529 h 241"/>
                <a:gd name="T22" fmla="*/ 79833 w 187"/>
                <a:gd name="T23" fmla="*/ 253932 h 241"/>
                <a:gd name="T24" fmla="*/ 51147 w 187"/>
                <a:gd name="T25" fmla="*/ 361804 h 241"/>
                <a:gd name="T26" fmla="*/ 49185 w 187"/>
                <a:gd name="T27" fmla="*/ 469686 h 241"/>
                <a:gd name="T28" fmla="*/ 18482 w 187"/>
                <a:gd name="T29" fmla="*/ 531318 h 241"/>
                <a:gd name="T30" fmla="*/ 20437 w 187"/>
                <a:gd name="T31" fmla="*/ 618924 h 2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"/>
                <a:gd name="T49" fmla="*/ 0 h 241"/>
                <a:gd name="T50" fmla="*/ 187 w 187"/>
                <a:gd name="T51" fmla="*/ 241 h 2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" h="241">
                  <a:moveTo>
                    <a:pt x="7" y="230"/>
                  </a:moveTo>
                  <a:cubicBezTo>
                    <a:pt x="0" y="219"/>
                    <a:pt x="7" y="190"/>
                    <a:pt x="9" y="178"/>
                  </a:cubicBezTo>
                  <a:cubicBezTo>
                    <a:pt x="12" y="163"/>
                    <a:pt x="17" y="149"/>
                    <a:pt x="23" y="135"/>
                  </a:cubicBezTo>
                  <a:cubicBezTo>
                    <a:pt x="39" y="99"/>
                    <a:pt x="51" y="85"/>
                    <a:pt x="78" y="65"/>
                  </a:cubicBezTo>
                  <a:cubicBezTo>
                    <a:pt x="87" y="58"/>
                    <a:pt x="98" y="53"/>
                    <a:pt x="106" y="45"/>
                  </a:cubicBezTo>
                  <a:cubicBezTo>
                    <a:pt x="114" y="36"/>
                    <a:pt x="118" y="24"/>
                    <a:pt x="126" y="16"/>
                  </a:cubicBezTo>
                  <a:cubicBezTo>
                    <a:pt x="135" y="7"/>
                    <a:pt x="139" y="2"/>
                    <a:pt x="151" y="1"/>
                  </a:cubicBezTo>
                  <a:cubicBezTo>
                    <a:pt x="168" y="0"/>
                    <a:pt x="174" y="7"/>
                    <a:pt x="187" y="14"/>
                  </a:cubicBezTo>
                  <a:cubicBezTo>
                    <a:pt x="173" y="10"/>
                    <a:pt x="157" y="4"/>
                    <a:pt x="145" y="12"/>
                  </a:cubicBezTo>
                  <a:cubicBezTo>
                    <a:pt x="132" y="21"/>
                    <a:pt x="133" y="41"/>
                    <a:pt x="123" y="52"/>
                  </a:cubicBezTo>
                  <a:cubicBezTo>
                    <a:pt x="115" y="61"/>
                    <a:pt x="100" y="66"/>
                    <a:pt x="89" y="73"/>
                  </a:cubicBezTo>
                  <a:cubicBezTo>
                    <a:pt x="76" y="82"/>
                    <a:pt x="62" y="87"/>
                    <a:pt x="52" y="99"/>
                  </a:cubicBezTo>
                  <a:cubicBezTo>
                    <a:pt x="43" y="111"/>
                    <a:pt x="37" y="127"/>
                    <a:pt x="33" y="141"/>
                  </a:cubicBezTo>
                  <a:cubicBezTo>
                    <a:pt x="28" y="158"/>
                    <a:pt x="35" y="168"/>
                    <a:pt x="32" y="183"/>
                  </a:cubicBezTo>
                  <a:cubicBezTo>
                    <a:pt x="29" y="194"/>
                    <a:pt x="16" y="198"/>
                    <a:pt x="12" y="207"/>
                  </a:cubicBezTo>
                  <a:cubicBezTo>
                    <a:pt x="9" y="213"/>
                    <a:pt x="8" y="236"/>
                    <a:pt x="13" y="241"/>
                  </a:cubicBezTo>
                </a:path>
              </a:pathLst>
            </a:custGeom>
            <a:solidFill>
              <a:srgbClr val="F8ED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2" name="Freeform 125"/>
            <p:cNvSpPr>
              <a:spLocks/>
            </p:cNvSpPr>
            <p:nvPr/>
          </p:nvSpPr>
          <p:spPr bwMode="auto">
            <a:xfrm>
              <a:off x="1586" y="2646"/>
              <a:ext cx="425" cy="448"/>
            </a:xfrm>
            <a:custGeom>
              <a:avLst/>
              <a:gdLst>
                <a:gd name="T0" fmla="*/ 29300 w 170"/>
                <a:gd name="T1" fmla="*/ 429773 h 168"/>
                <a:gd name="T2" fmla="*/ 3250 w 170"/>
                <a:gd name="T3" fmla="*/ 340480 h 168"/>
                <a:gd name="T4" fmla="*/ 17112 w 170"/>
                <a:gd name="T5" fmla="*/ 278984 h 168"/>
                <a:gd name="T6" fmla="*/ 47658 w 170"/>
                <a:gd name="T7" fmla="*/ 92083 h 168"/>
                <a:gd name="T8" fmla="*/ 91613 w 170"/>
                <a:gd name="T9" fmla="*/ 69027 h 168"/>
                <a:gd name="T10" fmla="*/ 155782 w 170"/>
                <a:gd name="T11" fmla="*/ 35592 h 168"/>
                <a:gd name="T12" fmla="*/ 259582 w 170"/>
                <a:gd name="T13" fmla="*/ 184072 h 168"/>
                <a:gd name="T14" fmla="*/ 255207 w 170"/>
                <a:gd name="T15" fmla="*/ 188779 h 168"/>
                <a:gd name="T16" fmla="*/ 204613 w 170"/>
                <a:gd name="T17" fmla="*/ 107464 h 168"/>
                <a:gd name="T18" fmla="*/ 152657 w 170"/>
                <a:gd name="T19" fmla="*/ 138104 h 168"/>
                <a:gd name="T20" fmla="*/ 124032 w 170"/>
                <a:gd name="T21" fmla="*/ 191603 h 168"/>
                <a:gd name="T22" fmla="*/ 73250 w 170"/>
                <a:gd name="T23" fmla="*/ 217485 h 168"/>
                <a:gd name="T24" fmla="*/ 67187 w 170"/>
                <a:gd name="T25" fmla="*/ 248547 h 168"/>
                <a:gd name="T26" fmla="*/ 52083 w 170"/>
                <a:gd name="T27" fmla="*/ 278984 h 168"/>
                <a:gd name="T28" fmla="*/ 50783 w 170"/>
                <a:gd name="T29" fmla="*/ 345224 h 168"/>
                <a:gd name="T30" fmla="*/ 29300 w 170"/>
                <a:gd name="T31" fmla="*/ 426803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0"/>
                <a:gd name="T49" fmla="*/ 0 h 168"/>
                <a:gd name="T50" fmla="*/ 170 w 170"/>
                <a:gd name="T51" fmla="*/ 168 h 1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0" h="168">
                  <a:moveTo>
                    <a:pt x="19" y="168"/>
                  </a:moveTo>
                  <a:cubicBezTo>
                    <a:pt x="5" y="166"/>
                    <a:pt x="0" y="146"/>
                    <a:pt x="2" y="133"/>
                  </a:cubicBezTo>
                  <a:cubicBezTo>
                    <a:pt x="3" y="124"/>
                    <a:pt x="10" y="115"/>
                    <a:pt x="11" y="109"/>
                  </a:cubicBezTo>
                  <a:cubicBezTo>
                    <a:pt x="17" y="85"/>
                    <a:pt x="7" y="53"/>
                    <a:pt x="31" y="36"/>
                  </a:cubicBezTo>
                  <a:cubicBezTo>
                    <a:pt x="39" y="31"/>
                    <a:pt x="50" y="29"/>
                    <a:pt x="60" y="27"/>
                  </a:cubicBezTo>
                  <a:cubicBezTo>
                    <a:pt x="74" y="24"/>
                    <a:pt x="88" y="18"/>
                    <a:pt x="102" y="14"/>
                  </a:cubicBezTo>
                  <a:cubicBezTo>
                    <a:pt x="145" y="0"/>
                    <a:pt x="168" y="36"/>
                    <a:pt x="170" y="72"/>
                  </a:cubicBezTo>
                  <a:cubicBezTo>
                    <a:pt x="170" y="78"/>
                    <a:pt x="168" y="79"/>
                    <a:pt x="167" y="74"/>
                  </a:cubicBezTo>
                  <a:cubicBezTo>
                    <a:pt x="162" y="60"/>
                    <a:pt x="150" y="48"/>
                    <a:pt x="134" y="42"/>
                  </a:cubicBezTo>
                  <a:cubicBezTo>
                    <a:pt x="123" y="38"/>
                    <a:pt x="105" y="41"/>
                    <a:pt x="100" y="54"/>
                  </a:cubicBezTo>
                  <a:cubicBezTo>
                    <a:pt x="95" y="67"/>
                    <a:pt x="103" y="87"/>
                    <a:pt x="81" y="75"/>
                  </a:cubicBezTo>
                  <a:cubicBezTo>
                    <a:pt x="68" y="68"/>
                    <a:pt x="57" y="70"/>
                    <a:pt x="48" y="85"/>
                  </a:cubicBezTo>
                  <a:cubicBezTo>
                    <a:pt x="46" y="89"/>
                    <a:pt x="46" y="93"/>
                    <a:pt x="44" y="97"/>
                  </a:cubicBezTo>
                  <a:cubicBezTo>
                    <a:pt x="42" y="101"/>
                    <a:pt x="37" y="104"/>
                    <a:pt x="34" y="109"/>
                  </a:cubicBezTo>
                  <a:cubicBezTo>
                    <a:pt x="27" y="120"/>
                    <a:pt x="36" y="124"/>
                    <a:pt x="33" y="135"/>
                  </a:cubicBezTo>
                  <a:cubicBezTo>
                    <a:pt x="30" y="146"/>
                    <a:pt x="7" y="152"/>
                    <a:pt x="19" y="167"/>
                  </a:cubicBezTo>
                </a:path>
              </a:pathLst>
            </a:custGeom>
            <a:solidFill>
              <a:srgbClr val="91B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3" name="Freeform 126"/>
            <p:cNvSpPr>
              <a:spLocks/>
            </p:cNvSpPr>
            <p:nvPr/>
          </p:nvSpPr>
          <p:spPr bwMode="auto">
            <a:xfrm>
              <a:off x="1663" y="2894"/>
              <a:ext cx="373" cy="238"/>
            </a:xfrm>
            <a:custGeom>
              <a:avLst/>
              <a:gdLst>
                <a:gd name="T0" fmla="*/ 0 w 149"/>
                <a:gd name="T1" fmla="*/ 220147 h 89"/>
                <a:gd name="T2" fmla="*/ 64679 w 149"/>
                <a:gd name="T3" fmla="*/ 196778 h 89"/>
                <a:gd name="T4" fmla="*/ 135577 w 149"/>
                <a:gd name="T5" fmla="*/ 188710 h 89"/>
                <a:gd name="T6" fmla="*/ 212663 w 149"/>
                <a:gd name="T7" fmla="*/ 0 h 89"/>
                <a:gd name="T8" fmla="*/ 192979 w 149"/>
                <a:gd name="T9" fmla="*/ 62492 h 89"/>
                <a:gd name="T10" fmla="*/ 166358 w 149"/>
                <a:gd name="T11" fmla="*/ 57831 h 89"/>
                <a:gd name="T12" fmla="*/ 161915 w 149"/>
                <a:gd name="T13" fmla="*/ 88881 h 89"/>
                <a:gd name="T14" fmla="*/ 97436 w 149"/>
                <a:gd name="T15" fmla="*/ 93930 h 89"/>
                <a:gd name="T16" fmla="*/ 89390 w 149"/>
                <a:gd name="T17" fmla="*/ 159449 h 89"/>
                <a:gd name="T18" fmla="*/ 52385 w 149"/>
                <a:gd name="T19" fmla="*/ 167113 h 89"/>
                <a:gd name="T20" fmla="*/ 29492 w 149"/>
                <a:gd name="T21" fmla="*/ 198572 h 89"/>
                <a:gd name="T22" fmla="*/ 3264 w 149"/>
                <a:gd name="T23" fmla="*/ 224966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"/>
                <a:gd name="T37" fmla="*/ 0 h 89"/>
                <a:gd name="T38" fmla="*/ 149 w 149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" h="89">
                  <a:moveTo>
                    <a:pt x="0" y="84"/>
                  </a:moveTo>
                  <a:cubicBezTo>
                    <a:pt x="15" y="89"/>
                    <a:pt x="28" y="79"/>
                    <a:pt x="42" y="75"/>
                  </a:cubicBezTo>
                  <a:cubicBezTo>
                    <a:pt x="57" y="71"/>
                    <a:pt x="73" y="74"/>
                    <a:pt x="88" y="72"/>
                  </a:cubicBezTo>
                  <a:cubicBezTo>
                    <a:pt x="121" y="68"/>
                    <a:pt x="149" y="33"/>
                    <a:pt x="138" y="0"/>
                  </a:cubicBezTo>
                  <a:cubicBezTo>
                    <a:pt x="143" y="12"/>
                    <a:pt x="138" y="23"/>
                    <a:pt x="125" y="24"/>
                  </a:cubicBezTo>
                  <a:cubicBezTo>
                    <a:pt x="119" y="24"/>
                    <a:pt x="113" y="20"/>
                    <a:pt x="108" y="22"/>
                  </a:cubicBezTo>
                  <a:cubicBezTo>
                    <a:pt x="101" y="26"/>
                    <a:pt x="106" y="29"/>
                    <a:pt x="105" y="34"/>
                  </a:cubicBezTo>
                  <a:cubicBezTo>
                    <a:pt x="100" y="73"/>
                    <a:pt x="75" y="17"/>
                    <a:pt x="63" y="36"/>
                  </a:cubicBezTo>
                  <a:cubicBezTo>
                    <a:pt x="56" y="46"/>
                    <a:pt x="61" y="51"/>
                    <a:pt x="58" y="61"/>
                  </a:cubicBezTo>
                  <a:cubicBezTo>
                    <a:pt x="56" y="69"/>
                    <a:pt x="41" y="63"/>
                    <a:pt x="34" y="64"/>
                  </a:cubicBezTo>
                  <a:cubicBezTo>
                    <a:pt x="23" y="66"/>
                    <a:pt x="25" y="71"/>
                    <a:pt x="19" y="76"/>
                  </a:cubicBezTo>
                  <a:cubicBezTo>
                    <a:pt x="15" y="80"/>
                    <a:pt x="7" y="83"/>
                    <a:pt x="2" y="86"/>
                  </a:cubicBezTo>
                </a:path>
              </a:pathLst>
            </a:custGeom>
            <a:solidFill>
              <a:srgbClr val="007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4" name="Freeform 127"/>
            <p:cNvSpPr>
              <a:spLocks/>
            </p:cNvSpPr>
            <p:nvPr/>
          </p:nvSpPr>
          <p:spPr bwMode="auto">
            <a:xfrm>
              <a:off x="1591" y="2649"/>
              <a:ext cx="342" cy="341"/>
            </a:xfrm>
            <a:custGeom>
              <a:avLst/>
              <a:gdLst>
                <a:gd name="T0" fmla="*/ 0 w 137"/>
                <a:gd name="T1" fmla="*/ 324584 h 128"/>
                <a:gd name="T2" fmla="*/ 10178 w 137"/>
                <a:gd name="T3" fmla="*/ 263833 h 128"/>
                <a:gd name="T4" fmla="*/ 13286 w 137"/>
                <a:gd name="T5" fmla="*/ 190547 h 128"/>
                <a:gd name="T6" fmla="*/ 42376 w 137"/>
                <a:gd name="T7" fmla="*/ 86537 h 128"/>
                <a:gd name="T8" fmla="*/ 121949 w 137"/>
                <a:gd name="T9" fmla="*/ 48553 h 128"/>
                <a:gd name="T10" fmla="*/ 206688 w 137"/>
                <a:gd name="T11" fmla="*/ 38232 h 128"/>
                <a:gd name="T12" fmla="*/ 143305 w 137"/>
                <a:gd name="T13" fmla="*/ 50460 h 128"/>
                <a:gd name="T14" fmla="*/ 120783 w 137"/>
                <a:gd name="T15" fmla="*/ 68709 h 128"/>
                <a:gd name="T16" fmla="*/ 109829 w 137"/>
                <a:gd name="T17" fmla="*/ 96202 h 128"/>
                <a:gd name="T18" fmla="*/ 49622 w 137"/>
                <a:gd name="T19" fmla="*/ 140084 h 128"/>
                <a:gd name="T20" fmla="*/ 42376 w 137"/>
                <a:gd name="T21" fmla="*/ 183045 h 128"/>
                <a:gd name="T22" fmla="*/ 25408 w 137"/>
                <a:gd name="T23" fmla="*/ 213370 h 128"/>
                <a:gd name="T24" fmla="*/ 10178 w 137"/>
                <a:gd name="T25" fmla="*/ 304905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28"/>
                <a:gd name="T41" fmla="*/ 137 w 137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28">
                  <a:moveTo>
                    <a:pt x="0" y="128"/>
                  </a:moveTo>
                  <a:cubicBezTo>
                    <a:pt x="3" y="119"/>
                    <a:pt x="7" y="114"/>
                    <a:pt x="7" y="104"/>
                  </a:cubicBezTo>
                  <a:cubicBezTo>
                    <a:pt x="8" y="94"/>
                    <a:pt x="9" y="84"/>
                    <a:pt x="9" y="75"/>
                  </a:cubicBezTo>
                  <a:cubicBezTo>
                    <a:pt x="9" y="58"/>
                    <a:pt x="12" y="42"/>
                    <a:pt x="28" y="34"/>
                  </a:cubicBezTo>
                  <a:cubicBezTo>
                    <a:pt x="45" y="26"/>
                    <a:pt x="64" y="24"/>
                    <a:pt x="81" y="19"/>
                  </a:cubicBezTo>
                  <a:cubicBezTo>
                    <a:pt x="101" y="13"/>
                    <a:pt x="118" y="0"/>
                    <a:pt x="137" y="15"/>
                  </a:cubicBezTo>
                  <a:cubicBezTo>
                    <a:pt x="121" y="12"/>
                    <a:pt x="111" y="13"/>
                    <a:pt x="95" y="20"/>
                  </a:cubicBezTo>
                  <a:cubicBezTo>
                    <a:pt x="91" y="21"/>
                    <a:pt x="84" y="24"/>
                    <a:pt x="80" y="27"/>
                  </a:cubicBezTo>
                  <a:cubicBezTo>
                    <a:pt x="76" y="30"/>
                    <a:pt x="77" y="35"/>
                    <a:pt x="73" y="38"/>
                  </a:cubicBezTo>
                  <a:cubicBezTo>
                    <a:pt x="61" y="50"/>
                    <a:pt x="41" y="33"/>
                    <a:pt x="33" y="55"/>
                  </a:cubicBezTo>
                  <a:cubicBezTo>
                    <a:pt x="31" y="61"/>
                    <a:pt x="32" y="66"/>
                    <a:pt x="28" y="72"/>
                  </a:cubicBezTo>
                  <a:cubicBezTo>
                    <a:pt x="24" y="77"/>
                    <a:pt x="19" y="77"/>
                    <a:pt x="17" y="84"/>
                  </a:cubicBezTo>
                  <a:cubicBezTo>
                    <a:pt x="14" y="95"/>
                    <a:pt x="19" y="112"/>
                    <a:pt x="7" y="120"/>
                  </a:cubicBezTo>
                </a:path>
              </a:pathLst>
            </a:custGeom>
            <a:solidFill>
              <a:srgbClr val="E4ED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5" name="Freeform 128"/>
            <p:cNvSpPr>
              <a:spLocks/>
            </p:cNvSpPr>
            <p:nvPr/>
          </p:nvSpPr>
          <p:spPr bwMode="auto">
            <a:xfrm>
              <a:off x="1538" y="2678"/>
              <a:ext cx="673" cy="638"/>
            </a:xfrm>
            <a:custGeom>
              <a:avLst/>
              <a:gdLst>
                <a:gd name="T0" fmla="*/ 0 w 269"/>
                <a:gd name="T1" fmla="*/ 534094 h 239"/>
                <a:gd name="T2" fmla="*/ 144182 w 269"/>
                <a:gd name="T3" fmla="*/ 596055 h 239"/>
                <a:gd name="T4" fmla="*/ 244276 w 269"/>
                <a:gd name="T5" fmla="*/ 580471 h 239"/>
                <a:gd name="T6" fmla="*/ 314636 w 269"/>
                <a:gd name="T7" fmla="*/ 557268 h 239"/>
                <a:gd name="T8" fmla="*/ 403662 w 269"/>
                <a:gd name="T9" fmla="*/ 355302 h 239"/>
                <a:gd name="T10" fmla="*/ 412952 w 269"/>
                <a:gd name="T11" fmla="*/ 196157 h 239"/>
                <a:gd name="T12" fmla="*/ 400720 w 269"/>
                <a:gd name="T13" fmla="*/ 77382 h 239"/>
                <a:gd name="T14" fmla="*/ 376197 w 269"/>
                <a:gd name="T15" fmla="*/ 0 h 239"/>
                <a:gd name="T16" fmla="*/ 389634 w 269"/>
                <a:gd name="T17" fmla="*/ 185546 h 239"/>
                <a:gd name="T18" fmla="*/ 352880 w 269"/>
                <a:gd name="T19" fmla="*/ 322759 h 239"/>
                <a:gd name="T20" fmla="*/ 319067 w 269"/>
                <a:gd name="T21" fmla="*/ 451274 h 239"/>
                <a:gd name="T22" fmla="*/ 251604 w 269"/>
                <a:gd name="T23" fmla="*/ 472254 h 239"/>
                <a:gd name="T24" fmla="*/ 241022 w 269"/>
                <a:gd name="T25" fmla="*/ 518515 h 239"/>
                <a:gd name="T26" fmla="*/ 201337 w 269"/>
                <a:gd name="T27" fmla="*/ 531264 h 239"/>
                <a:gd name="T28" fmla="*/ 125761 w 269"/>
                <a:gd name="T29" fmla="*/ 567000 h 239"/>
                <a:gd name="T30" fmla="*/ 33813 w 269"/>
                <a:gd name="T31" fmla="*/ 549692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239"/>
                <a:gd name="T50" fmla="*/ 269 w 269"/>
                <a:gd name="T51" fmla="*/ 239 h 2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239">
                  <a:moveTo>
                    <a:pt x="0" y="207"/>
                  </a:moveTo>
                  <a:cubicBezTo>
                    <a:pt x="32" y="217"/>
                    <a:pt x="58" y="239"/>
                    <a:pt x="94" y="231"/>
                  </a:cubicBezTo>
                  <a:cubicBezTo>
                    <a:pt x="118" y="226"/>
                    <a:pt x="135" y="223"/>
                    <a:pt x="159" y="225"/>
                  </a:cubicBezTo>
                  <a:cubicBezTo>
                    <a:pt x="177" y="227"/>
                    <a:pt x="190" y="226"/>
                    <a:pt x="205" y="216"/>
                  </a:cubicBezTo>
                  <a:cubicBezTo>
                    <a:pt x="232" y="199"/>
                    <a:pt x="256" y="169"/>
                    <a:pt x="263" y="138"/>
                  </a:cubicBezTo>
                  <a:cubicBezTo>
                    <a:pt x="268" y="118"/>
                    <a:pt x="269" y="96"/>
                    <a:pt x="269" y="76"/>
                  </a:cubicBezTo>
                  <a:cubicBezTo>
                    <a:pt x="269" y="61"/>
                    <a:pt x="265" y="45"/>
                    <a:pt x="261" y="30"/>
                  </a:cubicBezTo>
                  <a:cubicBezTo>
                    <a:pt x="257" y="18"/>
                    <a:pt x="250" y="11"/>
                    <a:pt x="245" y="0"/>
                  </a:cubicBezTo>
                  <a:cubicBezTo>
                    <a:pt x="255" y="18"/>
                    <a:pt x="257" y="52"/>
                    <a:pt x="254" y="72"/>
                  </a:cubicBezTo>
                  <a:cubicBezTo>
                    <a:pt x="251" y="94"/>
                    <a:pt x="231" y="104"/>
                    <a:pt x="230" y="125"/>
                  </a:cubicBezTo>
                  <a:cubicBezTo>
                    <a:pt x="229" y="144"/>
                    <a:pt x="231" y="168"/>
                    <a:pt x="208" y="175"/>
                  </a:cubicBezTo>
                  <a:cubicBezTo>
                    <a:pt x="192" y="180"/>
                    <a:pt x="175" y="166"/>
                    <a:pt x="164" y="183"/>
                  </a:cubicBezTo>
                  <a:cubicBezTo>
                    <a:pt x="160" y="187"/>
                    <a:pt x="161" y="198"/>
                    <a:pt x="157" y="201"/>
                  </a:cubicBezTo>
                  <a:cubicBezTo>
                    <a:pt x="151" y="206"/>
                    <a:pt x="139" y="205"/>
                    <a:pt x="131" y="206"/>
                  </a:cubicBezTo>
                  <a:cubicBezTo>
                    <a:pt x="114" y="209"/>
                    <a:pt x="98" y="214"/>
                    <a:pt x="82" y="220"/>
                  </a:cubicBezTo>
                  <a:cubicBezTo>
                    <a:pt x="60" y="230"/>
                    <a:pt x="44" y="217"/>
                    <a:pt x="22" y="213"/>
                  </a:cubicBezTo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6" name="Freeform 129"/>
            <p:cNvSpPr>
              <a:spLocks/>
            </p:cNvSpPr>
            <p:nvPr/>
          </p:nvSpPr>
          <p:spPr bwMode="auto">
            <a:xfrm>
              <a:off x="1776" y="3020"/>
              <a:ext cx="422" cy="274"/>
            </a:xfrm>
            <a:custGeom>
              <a:avLst/>
              <a:gdLst>
                <a:gd name="T0" fmla="*/ 0 w 169"/>
                <a:gd name="T1" fmla="*/ 253804 h 103"/>
                <a:gd name="T2" fmla="*/ 84837 w 169"/>
                <a:gd name="T3" fmla="*/ 248042 h 103"/>
                <a:gd name="T4" fmla="*/ 166468 w 169"/>
                <a:gd name="T5" fmla="*/ 232871 h 103"/>
                <a:gd name="T6" fmla="*/ 255512 w 169"/>
                <a:gd name="T7" fmla="*/ 0 h 103"/>
                <a:gd name="T8" fmla="*/ 205811 w 169"/>
                <a:gd name="T9" fmla="*/ 130004 h 103"/>
                <a:gd name="T10" fmla="*/ 176701 w 169"/>
                <a:gd name="T11" fmla="*/ 173320 h 103"/>
                <a:gd name="T12" fmla="*/ 142336 w 169"/>
                <a:gd name="T13" fmla="*/ 182888 h 103"/>
                <a:gd name="T14" fmla="*/ 118033 w 169"/>
                <a:gd name="T15" fmla="*/ 200919 h 103"/>
                <a:gd name="T16" fmla="*/ 92138 w 169"/>
                <a:gd name="T17" fmla="*/ 220501 h 103"/>
                <a:gd name="T18" fmla="*/ 49681 w 169"/>
                <a:gd name="T19" fmla="*/ 235672 h 103"/>
                <a:gd name="T20" fmla="*/ 7271 w 169"/>
                <a:gd name="T21" fmla="*/ 255496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103"/>
                <a:gd name="T35" fmla="*/ 169 w 169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103">
                  <a:moveTo>
                    <a:pt x="0" y="101"/>
                  </a:moveTo>
                  <a:cubicBezTo>
                    <a:pt x="20" y="99"/>
                    <a:pt x="36" y="96"/>
                    <a:pt x="56" y="99"/>
                  </a:cubicBezTo>
                  <a:cubicBezTo>
                    <a:pt x="75" y="101"/>
                    <a:pt x="93" y="103"/>
                    <a:pt x="110" y="93"/>
                  </a:cubicBezTo>
                  <a:cubicBezTo>
                    <a:pt x="142" y="73"/>
                    <a:pt x="160" y="34"/>
                    <a:pt x="169" y="0"/>
                  </a:cubicBezTo>
                  <a:cubicBezTo>
                    <a:pt x="165" y="21"/>
                    <a:pt x="153" y="39"/>
                    <a:pt x="136" y="52"/>
                  </a:cubicBezTo>
                  <a:cubicBezTo>
                    <a:pt x="128" y="57"/>
                    <a:pt x="124" y="62"/>
                    <a:pt x="117" y="69"/>
                  </a:cubicBezTo>
                  <a:cubicBezTo>
                    <a:pt x="108" y="78"/>
                    <a:pt x="105" y="74"/>
                    <a:pt x="94" y="73"/>
                  </a:cubicBezTo>
                  <a:cubicBezTo>
                    <a:pt x="84" y="72"/>
                    <a:pt x="84" y="75"/>
                    <a:pt x="78" y="80"/>
                  </a:cubicBezTo>
                  <a:cubicBezTo>
                    <a:pt x="72" y="85"/>
                    <a:pt x="69" y="86"/>
                    <a:pt x="61" y="88"/>
                  </a:cubicBezTo>
                  <a:cubicBezTo>
                    <a:pt x="52" y="90"/>
                    <a:pt x="43" y="93"/>
                    <a:pt x="33" y="94"/>
                  </a:cubicBezTo>
                  <a:cubicBezTo>
                    <a:pt x="23" y="95"/>
                    <a:pt x="15" y="100"/>
                    <a:pt x="5" y="102"/>
                  </a:cubicBezTo>
                </a:path>
              </a:pathLst>
            </a:custGeom>
            <a:solidFill>
              <a:srgbClr val="AA62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7" name="Freeform 13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8" name="Freeform 131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" name="Oval 132"/>
            <p:cNvSpPr>
              <a:spLocks noChangeArrowheads="1"/>
            </p:cNvSpPr>
            <p:nvPr/>
          </p:nvSpPr>
          <p:spPr bwMode="auto">
            <a:xfrm>
              <a:off x="1596" y="2708"/>
              <a:ext cx="65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230" name="Oval 133"/>
            <p:cNvSpPr>
              <a:spLocks noChangeArrowheads="1"/>
            </p:cNvSpPr>
            <p:nvPr/>
          </p:nvSpPr>
          <p:spPr bwMode="auto">
            <a:xfrm>
              <a:off x="1658" y="2673"/>
              <a:ext cx="40" cy="4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231" name="Oval 134"/>
            <p:cNvSpPr>
              <a:spLocks noChangeArrowheads="1"/>
            </p:cNvSpPr>
            <p:nvPr/>
          </p:nvSpPr>
          <p:spPr bwMode="auto">
            <a:xfrm>
              <a:off x="1583" y="2790"/>
              <a:ext cx="33" cy="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</p:grpSp>
      <p:sp>
        <p:nvSpPr>
          <p:cNvPr id="1232" name="Rectangle 1231"/>
          <p:cNvSpPr>
            <a:spLocks noChangeArrowheads="1"/>
          </p:cNvSpPr>
          <p:nvPr/>
        </p:nvSpPr>
        <p:spPr bwMode="auto">
          <a:xfrm>
            <a:off x="8277238" y="1429737"/>
            <a:ext cx="1846262" cy="2017712"/>
          </a:xfrm>
          <a:prstGeom prst="rect">
            <a:avLst/>
          </a:prstGeom>
          <a:gradFill rotWithShape="1">
            <a:gsLst>
              <a:gs pos="0">
                <a:srgbClr val="D9D9D9">
                  <a:alpha val="29999"/>
                </a:srgbClr>
              </a:gs>
              <a:gs pos="34000">
                <a:srgbClr val="D9D9D9">
                  <a:alpha val="29999"/>
                </a:srgbClr>
              </a:gs>
              <a:gs pos="100000">
                <a:srgbClr val="A6A6A6">
                  <a:alpha val="29999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grpSp>
        <p:nvGrpSpPr>
          <p:cNvPr id="1233" name="Group 3"/>
          <p:cNvGrpSpPr>
            <a:grpSpLocks/>
          </p:cNvGrpSpPr>
          <p:nvPr/>
        </p:nvGrpSpPr>
        <p:grpSpPr bwMode="auto">
          <a:xfrm>
            <a:off x="8949161" y="1418785"/>
            <a:ext cx="266700" cy="1655763"/>
            <a:chOff x="1385" y="861"/>
            <a:chExt cx="573" cy="3134"/>
          </a:xfrm>
        </p:grpSpPr>
        <p:grpSp>
          <p:nvGrpSpPr>
            <p:cNvPr id="1234" name="Group 4"/>
            <p:cNvGrpSpPr>
              <a:grpSpLocks/>
            </p:cNvGrpSpPr>
            <p:nvPr/>
          </p:nvGrpSpPr>
          <p:grpSpPr bwMode="auto">
            <a:xfrm>
              <a:off x="1385" y="997"/>
              <a:ext cx="573" cy="2864"/>
              <a:chOff x="1385" y="997"/>
              <a:chExt cx="573" cy="2864"/>
            </a:xfrm>
          </p:grpSpPr>
          <p:sp>
            <p:nvSpPr>
              <p:cNvPr id="1260" name="Freeform 5"/>
              <p:cNvSpPr>
                <a:spLocks/>
              </p:cNvSpPr>
              <p:nvPr/>
            </p:nvSpPr>
            <p:spPr bwMode="auto">
              <a:xfrm>
                <a:off x="1392" y="3728"/>
                <a:ext cx="80" cy="133"/>
              </a:xfrm>
              <a:custGeom>
                <a:avLst/>
                <a:gdLst>
                  <a:gd name="T0" fmla="*/ 0 w 32"/>
                  <a:gd name="T1" fmla="*/ 0 h 50"/>
                  <a:gd name="T2" fmla="*/ 0 w 32"/>
                  <a:gd name="T3" fmla="*/ 212925 h 50"/>
                  <a:gd name="T4" fmla="*/ 38595 w 32"/>
                  <a:gd name="T5" fmla="*/ 333734 h 50"/>
                  <a:gd name="T6" fmla="*/ 122082 w 32"/>
                  <a:gd name="T7" fmla="*/ 225345 h 50"/>
                  <a:gd name="T8" fmla="*/ 0 w 3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0"/>
                  <a:gd name="T17" fmla="*/ 32 w 3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4"/>
                      <a:pt x="10" y="50"/>
                    </a:cubicBezTo>
                    <a:cubicBezTo>
                      <a:pt x="15" y="44"/>
                      <a:pt x="23" y="39"/>
                      <a:pt x="32" y="34"/>
                    </a:cubicBezTo>
                    <a:cubicBezTo>
                      <a:pt x="14" y="23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1" name="Freeform 6"/>
              <p:cNvSpPr>
                <a:spLocks/>
              </p:cNvSpPr>
              <p:nvPr/>
            </p:nvSpPr>
            <p:spPr bwMode="auto">
              <a:xfrm>
                <a:off x="1797" y="997"/>
                <a:ext cx="158" cy="136"/>
              </a:xfrm>
              <a:custGeom>
                <a:avLst/>
                <a:gdLst>
                  <a:gd name="T0" fmla="*/ 172132 w 63"/>
                  <a:gd name="T1" fmla="*/ 0 h 51"/>
                  <a:gd name="T2" fmla="*/ 0 w 63"/>
                  <a:gd name="T3" fmla="*/ 102493 h 51"/>
                  <a:gd name="T4" fmla="*/ 247054 w 63"/>
                  <a:gd name="T5" fmla="*/ 348067 h 51"/>
                  <a:gd name="T6" fmla="*/ 247054 w 63"/>
                  <a:gd name="T7" fmla="*/ 130525 h 51"/>
                  <a:gd name="T8" fmla="*/ 172132 w 63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1"/>
                  <a:gd name="T17" fmla="*/ 63 w 63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1">
                    <a:moveTo>
                      <a:pt x="44" y="0"/>
                    </a:moveTo>
                    <a:cubicBezTo>
                      <a:pt x="32" y="5"/>
                      <a:pt x="17" y="9"/>
                      <a:pt x="0" y="15"/>
                    </a:cubicBezTo>
                    <a:cubicBezTo>
                      <a:pt x="32" y="25"/>
                      <a:pt x="63" y="38"/>
                      <a:pt x="63" y="5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3"/>
                      <a:pt x="55" y="6"/>
                      <a:pt x="44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2" name="Freeform 7"/>
              <p:cNvSpPr>
                <a:spLocks/>
              </p:cNvSpPr>
              <p:nvPr/>
            </p:nvSpPr>
            <p:spPr bwMode="auto">
              <a:xfrm>
                <a:off x="1392" y="244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3" name="Freeform 8"/>
              <p:cNvSpPr>
                <a:spLocks/>
              </p:cNvSpPr>
              <p:nvPr/>
            </p:nvSpPr>
            <p:spPr bwMode="auto">
              <a:xfrm>
                <a:off x="1392" y="1344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1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4" name="Freeform 9"/>
              <p:cNvSpPr>
                <a:spLocks/>
              </p:cNvSpPr>
              <p:nvPr/>
            </p:nvSpPr>
            <p:spPr bwMode="auto">
              <a:xfrm>
                <a:off x="1392" y="198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5" name="Freeform 10"/>
              <p:cNvSpPr>
                <a:spLocks/>
              </p:cNvSpPr>
              <p:nvPr/>
            </p:nvSpPr>
            <p:spPr bwMode="auto">
              <a:xfrm>
                <a:off x="1392" y="180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6" name="Freeform 11"/>
              <p:cNvSpPr>
                <a:spLocks/>
              </p:cNvSpPr>
              <p:nvPr/>
            </p:nvSpPr>
            <p:spPr bwMode="auto">
              <a:xfrm>
                <a:off x="1392" y="116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7" name="Freeform 12"/>
              <p:cNvSpPr>
                <a:spLocks/>
              </p:cNvSpPr>
              <p:nvPr/>
            </p:nvSpPr>
            <p:spPr bwMode="auto">
              <a:xfrm>
                <a:off x="1392" y="262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8" name="Freeform 13"/>
              <p:cNvSpPr>
                <a:spLocks/>
              </p:cNvSpPr>
              <p:nvPr/>
            </p:nvSpPr>
            <p:spPr bwMode="auto">
              <a:xfrm>
                <a:off x="1392" y="3088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1"/>
                    </a:cubicBezTo>
                    <a:cubicBezTo>
                      <a:pt x="139" y="113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9" name="Freeform 14"/>
              <p:cNvSpPr>
                <a:spLocks/>
              </p:cNvSpPr>
              <p:nvPr/>
            </p:nvSpPr>
            <p:spPr bwMode="auto">
              <a:xfrm>
                <a:off x="1392" y="326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" name="Freeform 15"/>
              <p:cNvSpPr>
                <a:spLocks/>
              </p:cNvSpPr>
              <p:nvPr/>
            </p:nvSpPr>
            <p:spPr bwMode="auto">
              <a:xfrm>
                <a:off x="1392" y="2680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" name="Freeform 16"/>
              <p:cNvSpPr>
                <a:spLocks/>
              </p:cNvSpPr>
              <p:nvPr/>
            </p:nvSpPr>
            <p:spPr bwMode="auto">
              <a:xfrm>
                <a:off x="1550" y="283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11570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" name="Freeform 17"/>
              <p:cNvSpPr>
                <a:spLocks/>
              </p:cNvSpPr>
              <p:nvPr/>
            </p:nvSpPr>
            <p:spPr bwMode="auto">
              <a:xfrm>
                <a:off x="1885" y="2931"/>
                <a:ext cx="73" cy="66"/>
              </a:xfrm>
              <a:custGeom>
                <a:avLst/>
                <a:gdLst>
                  <a:gd name="T0" fmla="*/ 0 w 29"/>
                  <a:gd name="T1" fmla="*/ 106334 h 25"/>
                  <a:gd name="T2" fmla="*/ 61552 w 29"/>
                  <a:gd name="T3" fmla="*/ 148244 h 25"/>
                  <a:gd name="T4" fmla="*/ 105117 w 29"/>
                  <a:gd name="T5" fmla="*/ 56153 h 25"/>
                  <a:gd name="T6" fmla="*/ 37182 w 29"/>
                  <a:gd name="T7" fmla="*/ 11338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3" name="Freeform 18"/>
              <p:cNvSpPr>
                <a:spLocks/>
              </p:cNvSpPr>
              <p:nvPr/>
            </p:nvSpPr>
            <p:spPr bwMode="auto">
              <a:xfrm>
                <a:off x="1387" y="2496"/>
                <a:ext cx="273" cy="173"/>
              </a:xfrm>
              <a:custGeom>
                <a:avLst/>
                <a:gdLst>
                  <a:gd name="T0" fmla="*/ 51344 w 109"/>
                  <a:gd name="T1" fmla="*/ 12445 h 65"/>
                  <a:gd name="T2" fmla="*/ 190296 w 109"/>
                  <a:gd name="T3" fmla="*/ 181655 h 65"/>
                  <a:gd name="T4" fmla="*/ 139265 w 109"/>
                  <a:gd name="T5" fmla="*/ 208992 h 65"/>
                  <a:gd name="T6" fmla="*/ 217020 w 109"/>
                  <a:gd name="T7" fmla="*/ 334808 h 65"/>
                  <a:gd name="T8" fmla="*/ 422817 w 109"/>
                  <a:gd name="T9" fmla="*/ 347248 h 65"/>
                  <a:gd name="T10" fmla="*/ 294176 w 109"/>
                  <a:gd name="T11" fmla="*/ 375695 h 65"/>
                  <a:gd name="T12" fmla="*/ 270849 w 109"/>
                  <a:gd name="T13" fmla="*/ 435108 h 65"/>
                  <a:gd name="T14" fmla="*/ 182938 w 109"/>
                  <a:gd name="T15" fmla="*/ 362201 h 65"/>
                  <a:gd name="T16" fmla="*/ 97789 w 109"/>
                  <a:gd name="T17" fmla="*/ 274434 h 65"/>
                  <a:gd name="T18" fmla="*/ 30857 w 109"/>
                  <a:gd name="T19" fmla="*/ 16855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4" name="Freeform 19"/>
              <p:cNvSpPr>
                <a:spLocks/>
              </p:cNvSpPr>
              <p:nvPr/>
            </p:nvSpPr>
            <p:spPr bwMode="auto">
              <a:xfrm>
                <a:off x="1550" y="265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5" name="Freeform 20"/>
              <p:cNvSpPr>
                <a:spLocks/>
              </p:cNvSpPr>
              <p:nvPr/>
            </p:nvSpPr>
            <p:spPr bwMode="auto">
              <a:xfrm>
                <a:off x="1885" y="2752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6" name="Freeform 21"/>
              <p:cNvSpPr>
                <a:spLocks/>
              </p:cNvSpPr>
              <p:nvPr/>
            </p:nvSpPr>
            <p:spPr bwMode="auto">
              <a:xfrm>
                <a:off x="1505" y="2603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7" name="Freeform 22"/>
              <p:cNvSpPr>
                <a:spLocks/>
              </p:cNvSpPr>
              <p:nvPr/>
            </p:nvSpPr>
            <p:spPr bwMode="auto">
              <a:xfrm>
                <a:off x="1647" y="2656"/>
                <a:ext cx="15" cy="37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8830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8" name="Freeform 23"/>
              <p:cNvSpPr>
                <a:spLocks/>
              </p:cNvSpPr>
              <p:nvPr/>
            </p:nvSpPr>
            <p:spPr bwMode="auto">
              <a:xfrm>
                <a:off x="1762" y="2728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9" name="Freeform 24"/>
              <p:cNvSpPr>
                <a:spLocks/>
              </p:cNvSpPr>
              <p:nvPr/>
            </p:nvSpPr>
            <p:spPr bwMode="auto">
              <a:xfrm>
                <a:off x="1392" y="2037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204288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73315 h 63"/>
                  <a:gd name="T18" fmla="*/ 15589 w 107"/>
                  <a:gd name="T19" fmla="*/ 163989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6" y="29"/>
                      <a:pt x="37" y="25"/>
                      <a:pt x="34" y="30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9"/>
                      <a:pt x="99" y="48"/>
                      <a:pt x="107" y="50"/>
                    </a:cubicBezTo>
                    <a:cubicBezTo>
                      <a:pt x="104" y="50"/>
                      <a:pt x="77" y="52"/>
                      <a:pt x="74" y="54"/>
                    </a:cubicBezTo>
                    <a:cubicBezTo>
                      <a:pt x="71" y="57"/>
                      <a:pt x="68" y="60"/>
                      <a:pt x="68" y="63"/>
                    </a:cubicBezTo>
                    <a:cubicBezTo>
                      <a:pt x="60" y="62"/>
                      <a:pt x="53" y="56"/>
                      <a:pt x="45" y="52"/>
                    </a:cubicBezTo>
                    <a:cubicBezTo>
                      <a:pt x="38" y="49"/>
                      <a:pt x="29" y="44"/>
                      <a:pt x="23" y="40"/>
                    </a:cubicBezTo>
                    <a:cubicBezTo>
                      <a:pt x="16" y="35"/>
                      <a:pt x="9" y="30"/>
                      <a:pt x="4" y="24"/>
                    </a:cubicBezTo>
                    <a:cubicBezTo>
                      <a:pt x="1" y="18"/>
                      <a:pt x="0" y="6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" name="Freeform 25"/>
              <p:cNvSpPr>
                <a:spLocks/>
              </p:cNvSpPr>
              <p:nvPr/>
            </p:nvSpPr>
            <p:spPr bwMode="auto">
              <a:xfrm>
                <a:off x="1550" y="219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05446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1" name="Freeform 26"/>
              <p:cNvSpPr>
                <a:spLocks/>
              </p:cNvSpPr>
              <p:nvPr/>
            </p:nvSpPr>
            <p:spPr bwMode="auto">
              <a:xfrm>
                <a:off x="1885" y="2291"/>
                <a:ext cx="73" cy="66"/>
              </a:xfrm>
              <a:custGeom>
                <a:avLst/>
                <a:gdLst>
                  <a:gd name="T0" fmla="*/ 0 w 29"/>
                  <a:gd name="T1" fmla="*/ 99248 h 25"/>
                  <a:gd name="T2" fmla="*/ 61552 w 29"/>
                  <a:gd name="T3" fmla="*/ 143888 h 25"/>
                  <a:gd name="T4" fmla="*/ 105117 w 29"/>
                  <a:gd name="T5" fmla="*/ 49107 h 25"/>
                  <a:gd name="T6" fmla="*/ 37182 w 29"/>
                  <a:gd name="T7" fmla="*/ 106334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2" name="Freeform 27"/>
              <p:cNvSpPr>
                <a:spLocks/>
              </p:cNvSpPr>
              <p:nvPr/>
            </p:nvSpPr>
            <p:spPr bwMode="auto">
              <a:xfrm>
                <a:off x="1387" y="1853"/>
                <a:ext cx="273" cy="174"/>
              </a:xfrm>
              <a:custGeom>
                <a:avLst/>
                <a:gdLst>
                  <a:gd name="T0" fmla="*/ 51344 w 109"/>
                  <a:gd name="T1" fmla="*/ 12948 h 65"/>
                  <a:gd name="T2" fmla="*/ 190296 w 109"/>
                  <a:gd name="T3" fmla="*/ 190254 h 65"/>
                  <a:gd name="T4" fmla="*/ 139265 w 109"/>
                  <a:gd name="T5" fmla="*/ 226666 h 65"/>
                  <a:gd name="T6" fmla="*/ 217020 w 109"/>
                  <a:gd name="T7" fmla="*/ 353710 h 65"/>
                  <a:gd name="T8" fmla="*/ 422817 w 109"/>
                  <a:gd name="T9" fmla="*/ 366487 h 65"/>
                  <a:gd name="T10" fmla="*/ 294176 w 109"/>
                  <a:gd name="T11" fmla="*/ 395909 h 65"/>
                  <a:gd name="T12" fmla="*/ 270849 w 109"/>
                  <a:gd name="T13" fmla="*/ 458870 h 65"/>
                  <a:gd name="T14" fmla="*/ 182938 w 109"/>
                  <a:gd name="T15" fmla="*/ 382310 h 65"/>
                  <a:gd name="T16" fmla="*/ 97789 w 109"/>
                  <a:gd name="T17" fmla="*/ 295530 h 65"/>
                  <a:gd name="T18" fmla="*/ 30857 w 109"/>
                  <a:gd name="T19" fmla="*/ 17623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1"/>
                      <a:pt x="39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6"/>
                    </a:cubicBezTo>
                    <a:cubicBezTo>
                      <a:pt x="73" y="59"/>
                      <a:pt x="70" y="62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5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3" name="Freeform 28"/>
              <p:cNvSpPr>
                <a:spLocks/>
              </p:cNvSpPr>
              <p:nvPr/>
            </p:nvSpPr>
            <p:spPr bwMode="auto">
              <a:xfrm>
                <a:off x="1550" y="201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0535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4" name="Freeform 29"/>
              <p:cNvSpPr>
                <a:spLocks/>
              </p:cNvSpPr>
              <p:nvPr/>
            </p:nvSpPr>
            <p:spPr bwMode="auto">
              <a:xfrm>
                <a:off x="1885" y="2112"/>
                <a:ext cx="73" cy="67"/>
              </a:xfrm>
              <a:custGeom>
                <a:avLst/>
                <a:gdLst>
                  <a:gd name="T0" fmla="*/ 0 w 29"/>
                  <a:gd name="T1" fmla="*/ 114050 h 25"/>
                  <a:gd name="T2" fmla="*/ 61552 w 29"/>
                  <a:gd name="T3" fmla="*/ 164922 h 25"/>
                  <a:gd name="T4" fmla="*/ 105117 w 29"/>
                  <a:gd name="T5" fmla="*/ 55548 h 25"/>
                  <a:gd name="T6" fmla="*/ 37182 w 29"/>
                  <a:gd name="T7" fmla="*/ 122208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5" name="Freeform 30"/>
              <p:cNvSpPr>
                <a:spLocks/>
              </p:cNvSpPr>
              <p:nvPr/>
            </p:nvSpPr>
            <p:spPr bwMode="auto">
              <a:xfrm>
                <a:off x="1505" y="1960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41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1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7"/>
                      <a:pt x="0" y="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6" name="Freeform 31"/>
              <p:cNvSpPr>
                <a:spLocks/>
              </p:cNvSpPr>
              <p:nvPr/>
            </p:nvSpPr>
            <p:spPr bwMode="auto">
              <a:xfrm>
                <a:off x="1647" y="2013"/>
                <a:ext cx="15" cy="40"/>
              </a:xfrm>
              <a:custGeom>
                <a:avLst/>
                <a:gdLst>
                  <a:gd name="T0" fmla="*/ 8125 w 6"/>
                  <a:gd name="T1" fmla="*/ 0 h 15"/>
                  <a:gd name="T2" fmla="*/ 0 w 6"/>
                  <a:gd name="T3" fmla="*/ 102493 h 15"/>
                  <a:gd name="T4" fmla="*/ 0 60000 65536"/>
                  <a:gd name="T5" fmla="*/ 0 60000 65536"/>
                  <a:gd name="T6" fmla="*/ 0 w 6"/>
                  <a:gd name="T7" fmla="*/ 0 h 15"/>
                  <a:gd name="T8" fmla="*/ 6 w 6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5">
                    <a:moveTo>
                      <a:pt x="2" y="0"/>
                    </a:moveTo>
                    <a:cubicBezTo>
                      <a:pt x="6" y="6"/>
                      <a:pt x="5" y="12"/>
                      <a:pt x="0" y="15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7" name="Freeform 32"/>
              <p:cNvSpPr>
                <a:spLocks/>
              </p:cNvSpPr>
              <p:nvPr/>
            </p:nvSpPr>
            <p:spPr bwMode="auto">
              <a:xfrm>
                <a:off x="1762" y="2085"/>
                <a:ext cx="60" cy="32"/>
              </a:xfrm>
              <a:custGeom>
                <a:avLst/>
                <a:gdLst>
                  <a:gd name="T0" fmla="*/ 0 w 24"/>
                  <a:gd name="T1" fmla="*/ 61496 h 12"/>
                  <a:gd name="T2" fmla="*/ 58125 w 24"/>
                  <a:gd name="T3" fmla="*/ 81557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8947 h 12"/>
                  <a:gd name="T12" fmla="*/ 20312 w 24"/>
                  <a:gd name="T13" fmla="*/ 4894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0" y="7"/>
                      <a:pt x="7" y="7"/>
                      <a:pt x="5" y="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8" name="Freeform 33"/>
              <p:cNvSpPr>
                <a:spLocks/>
              </p:cNvSpPr>
              <p:nvPr/>
            </p:nvSpPr>
            <p:spPr bwMode="auto">
              <a:xfrm>
                <a:off x="1392" y="1397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9" name="Freeform 34"/>
              <p:cNvSpPr>
                <a:spLocks/>
              </p:cNvSpPr>
              <p:nvPr/>
            </p:nvSpPr>
            <p:spPr bwMode="auto">
              <a:xfrm>
                <a:off x="1550" y="1555"/>
                <a:ext cx="192" cy="61"/>
              </a:xfrm>
              <a:custGeom>
                <a:avLst/>
                <a:gdLst>
                  <a:gd name="T0" fmla="*/ 0 w 77"/>
                  <a:gd name="T1" fmla="*/ 11823 h 23"/>
                  <a:gd name="T2" fmla="*/ 209066 w 77"/>
                  <a:gd name="T3" fmla="*/ 149577 h 23"/>
                  <a:gd name="T4" fmla="*/ 286953 w 77"/>
                  <a:gd name="T5" fmla="*/ 97772 h 23"/>
                  <a:gd name="T6" fmla="*/ 172072 w 77"/>
                  <a:gd name="T7" fmla="*/ 97772 h 23"/>
                  <a:gd name="T8" fmla="*/ 152119 w 77"/>
                  <a:gd name="T9" fmla="*/ 46304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0" name="Freeform 35"/>
              <p:cNvSpPr>
                <a:spLocks/>
              </p:cNvSpPr>
              <p:nvPr/>
            </p:nvSpPr>
            <p:spPr bwMode="auto">
              <a:xfrm>
                <a:off x="1885" y="1648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1" name="Freeform 36"/>
              <p:cNvSpPr>
                <a:spLocks/>
              </p:cNvSpPr>
              <p:nvPr/>
            </p:nvSpPr>
            <p:spPr bwMode="auto">
              <a:xfrm>
                <a:off x="1387" y="1213"/>
                <a:ext cx="273" cy="174"/>
              </a:xfrm>
              <a:custGeom>
                <a:avLst/>
                <a:gdLst>
                  <a:gd name="T0" fmla="*/ 51344 w 109"/>
                  <a:gd name="T1" fmla="*/ 12948 h 65"/>
                  <a:gd name="T2" fmla="*/ 190296 w 109"/>
                  <a:gd name="T3" fmla="*/ 190254 h 65"/>
                  <a:gd name="T4" fmla="*/ 139265 w 109"/>
                  <a:gd name="T5" fmla="*/ 218547 h 65"/>
                  <a:gd name="T6" fmla="*/ 217020 w 109"/>
                  <a:gd name="T7" fmla="*/ 353710 h 65"/>
                  <a:gd name="T8" fmla="*/ 422817 w 109"/>
                  <a:gd name="T9" fmla="*/ 366487 h 65"/>
                  <a:gd name="T10" fmla="*/ 294176 w 109"/>
                  <a:gd name="T11" fmla="*/ 395909 h 65"/>
                  <a:gd name="T12" fmla="*/ 270849 w 109"/>
                  <a:gd name="T13" fmla="*/ 458870 h 65"/>
                  <a:gd name="T14" fmla="*/ 182938 w 109"/>
                  <a:gd name="T15" fmla="*/ 382310 h 65"/>
                  <a:gd name="T16" fmla="*/ 97789 w 109"/>
                  <a:gd name="T17" fmla="*/ 289619 h 65"/>
                  <a:gd name="T18" fmla="*/ 30857 w 109"/>
                  <a:gd name="T19" fmla="*/ 17623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2" name="Freeform 37"/>
              <p:cNvSpPr>
                <a:spLocks/>
              </p:cNvSpPr>
              <p:nvPr/>
            </p:nvSpPr>
            <p:spPr bwMode="auto">
              <a:xfrm>
                <a:off x="1550" y="1376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3" name="Freeform 38"/>
              <p:cNvSpPr>
                <a:spLocks/>
              </p:cNvSpPr>
              <p:nvPr/>
            </p:nvSpPr>
            <p:spPr bwMode="auto">
              <a:xfrm>
                <a:off x="1885" y="1469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4" name="Freeform 39"/>
              <p:cNvSpPr>
                <a:spLocks/>
              </p:cNvSpPr>
              <p:nvPr/>
            </p:nvSpPr>
            <p:spPr bwMode="auto">
              <a:xfrm>
                <a:off x="1505" y="1320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5" name="Freeform 40"/>
              <p:cNvSpPr>
                <a:spLocks/>
              </p:cNvSpPr>
              <p:nvPr/>
            </p:nvSpPr>
            <p:spPr bwMode="auto">
              <a:xfrm>
                <a:off x="1647" y="1373"/>
                <a:ext cx="15" cy="38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111983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6" name="Freeform 41"/>
              <p:cNvSpPr>
                <a:spLocks/>
              </p:cNvSpPr>
              <p:nvPr/>
            </p:nvSpPr>
            <p:spPr bwMode="auto">
              <a:xfrm>
                <a:off x="1762" y="1445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7" name="Freeform 42"/>
              <p:cNvSpPr>
                <a:spLocks/>
              </p:cNvSpPr>
              <p:nvPr/>
            </p:nvSpPr>
            <p:spPr bwMode="auto">
              <a:xfrm>
                <a:off x="1392" y="3320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8" name="Freeform 43"/>
              <p:cNvSpPr>
                <a:spLocks/>
              </p:cNvSpPr>
              <p:nvPr/>
            </p:nvSpPr>
            <p:spPr bwMode="auto">
              <a:xfrm>
                <a:off x="1550" y="347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11570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9" name="Freeform 44"/>
              <p:cNvSpPr>
                <a:spLocks/>
              </p:cNvSpPr>
              <p:nvPr/>
            </p:nvSpPr>
            <p:spPr bwMode="auto">
              <a:xfrm>
                <a:off x="1885" y="3571"/>
                <a:ext cx="73" cy="66"/>
              </a:xfrm>
              <a:custGeom>
                <a:avLst/>
                <a:gdLst>
                  <a:gd name="T0" fmla="*/ 0 w 29"/>
                  <a:gd name="T1" fmla="*/ 106334 h 25"/>
                  <a:gd name="T2" fmla="*/ 61552 w 29"/>
                  <a:gd name="T3" fmla="*/ 148244 h 25"/>
                  <a:gd name="T4" fmla="*/ 105117 w 29"/>
                  <a:gd name="T5" fmla="*/ 56153 h 25"/>
                  <a:gd name="T6" fmla="*/ 37182 w 29"/>
                  <a:gd name="T7" fmla="*/ 11338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" name="Freeform 45"/>
              <p:cNvSpPr>
                <a:spLocks/>
              </p:cNvSpPr>
              <p:nvPr/>
            </p:nvSpPr>
            <p:spPr bwMode="auto">
              <a:xfrm>
                <a:off x="1387" y="3136"/>
                <a:ext cx="273" cy="173"/>
              </a:xfrm>
              <a:custGeom>
                <a:avLst/>
                <a:gdLst>
                  <a:gd name="T0" fmla="*/ 51344 w 109"/>
                  <a:gd name="T1" fmla="*/ 12445 h 65"/>
                  <a:gd name="T2" fmla="*/ 190296 w 109"/>
                  <a:gd name="T3" fmla="*/ 181655 h 65"/>
                  <a:gd name="T4" fmla="*/ 139265 w 109"/>
                  <a:gd name="T5" fmla="*/ 208992 h 65"/>
                  <a:gd name="T6" fmla="*/ 217020 w 109"/>
                  <a:gd name="T7" fmla="*/ 334808 h 65"/>
                  <a:gd name="T8" fmla="*/ 422817 w 109"/>
                  <a:gd name="T9" fmla="*/ 347248 h 65"/>
                  <a:gd name="T10" fmla="*/ 294176 w 109"/>
                  <a:gd name="T11" fmla="*/ 375695 h 65"/>
                  <a:gd name="T12" fmla="*/ 270849 w 109"/>
                  <a:gd name="T13" fmla="*/ 435108 h 65"/>
                  <a:gd name="T14" fmla="*/ 182938 w 109"/>
                  <a:gd name="T15" fmla="*/ 362201 h 65"/>
                  <a:gd name="T16" fmla="*/ 97789 w 109"/>
                  <a:gd name="T17" fmla="*/ 274434 h 65"/>
                  <a:gd name="T18" fmla="*/ 30857 w 109"/>
                  <a:gd name="T19" fmla="*/ 16855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" name="Freeform 46"/>
              <p:cNvSpPr>
                <a:spLocks/>
              </p:cNvSpPr>
              <p:nvPr/>
            </p:nvSpPr>
            <p:spPr bwMode="auto">
              <a:xfrm>
                <a:off x="1550" y="329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" name="Freeform 47"/>
              <p:cNvSpPr>
                <a:spLocks/>
              </p:cNvSpPr>
              <p:nvPr/>
            </p:nvSpPr>
            <p:spPr bwMode="auto">
              <a:xfrm>
                <a:off x="1885" y="3392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3" name="Freeform 48"/>
              <p:cNvSpPr>
                <a:spLocks/>
              </p:cNvSpPr>
              <p:nvPr/>
            </p:nvSpPr>
            <p:spPr bwMode="auto">
              <a:xfrm>
                <a:off x="1505" y="3243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" name="Freeform 49"/>
              <p:cNvSpPr>
                <a:spLocks/>
              </p:cNvSpPr>
              <p:nvPr/>
            </p:nvSpPr>
            <p:spPr bwMode="auto">
              <a:xfrm>
                <a:off x="1647" y="3296"/>
                <a:ext cx="15" cy="37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8830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5" name="Freeform 50"/>
              <p:cNvSpPr>
                <a:spLocks/>
              </p:cNvSpPr>
              <p:nvPr/>
            </p:nvSpPr>
            <p:spPr bwMode="auto">
              <a:xfrm>
                <a:off x="1762" y="3368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6" name="Freeform 51"/>
              <p:cNvSpPr>
                <a:spLocks/>
              </p:cNvSpPr>
              <p:nvPr/>
            </p:nvSpPr>
            <p:spPr bwMode="auto">
              <a:xfrm>
                <a:off x="1385" y="3779"/>
                <a:ext cx="60" cy="74"/>
              </a:xfrm>
              <a:custGeom>
                <a:avLst/>
                <a:gdLst>
                  <a:gd name="T0" fmla="*/ 38595 w 24"/>
                  <a:gd name="T1" fmla="*/ 0 h 28"/>
                  <a:gd name="T2" fmla="*/ 42783 w 24"/>
                  <a:gd name="T3" fmla="*/ 176511 h 28"/>
                  <a:gd name="T4" fmla="*/ 58125 w 24"/>
                  <a:gd name="T5" fmla="*/ 133184 h 28"/>
                  <a:gd name="T6" fmla="*/ 91613 w 24"/>
                  <a:gd name="T7" fmla="*/ 88308 h 28"/>
                  <a:gd name="T8" fmla="*/ 53720 w 24"/>
                  <a:gd name="T9" fmla="*/ 76733 h 28"/>
                  <a:gd name="T10" fmla="*/ 42783 w 24"/>
                  <a:gd name="T11" fmla="*/ 7215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8"/>
                  <a:gd name="T20" fmla="*/ 24 w 2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8">
                    <a:moveTo>
                      <a:pt x="10" y="0"/>
                    </a:moveTo>
                    <a:cubicBezTo>
                      <a:pt x="0" y="3"/>
                      <a:pt x="7" y="23"/>
                      <a:pt x="11" y="28"/>
                    </a:cubicBezTo>
                    <a:cubicBezTo>
                      <a:pt x="13" y="26"/>
                      <a:pt x="13" y="23"/>
                      <a:pt x="15" y="21"/>
                    </a:cubicBezTo>
                    <a:cubicBezTo>
                      <a:pt x="17" y="18"/>
                      <a:pt x="22" y="17"/>
                      <a:pt x="24" y="14"/>
                    </a:cubicBezTo>
                    <a:cubicBezTo>
                      <a:pt x="21" y="10"/>
                      <a:pt x="17" y="14"/>
                      <a:pt x="14" y="12"/>
                    </a:cubicBezTo>
                    <a:cubicBezTo>
                      <a:pt x="10" y="10"/>
                      <a:pt x="12" y="5"/>
                      <a:pt x="11" y="1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7" name="Freeform 52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8" name="Freeform 53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9" name="Freeform 54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0" name="Freeform 55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1" name="Freeform 56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2" name="Freeform 57"/>
              <p:cNvSpPr>
                <a:spLocks/>
              </p:cNvSpPr>
              <p:nvPr/>
            </p:nvSpPr>
            <p:spPr bwMode="auto">
              <a:xfrm>
                <a:off x="1617" y="2715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3" name="Freeform 58"/>
              <p:cNvSpPr>
                <a:spLocks/>
              </p:cNvSpPr>
              <p:nvPr/>
            </p:nvSpPr>
            <p:spPr bwMode="auto">
              <a:xfrm>
                <a:off x="1725" y="277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81557 h 12"/>
                  <a:gd name="T4" fmla="*/ 307805 w 85"/>
                  <a:gd name="T5" fmla="*/ 81557 h 12"/>
                  <a:gd name="T6" fmla="*/ 331298 w 85"/>
                  <a:gd name="T7" fmla="*/ 41416 h 12"/>
                  <a:gd name="T8" fmla="*/ 30780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"/>
                  <a:gd name="T20" fmla="*/ 85 w 8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4" name="Freeform 59"/>
              <p:cNvSpPr>
                <a:spLocks/>
              </p:cNvSpPr>
              <p:nvPr/>
            </p:nvSpPr>
            <p:spPr bwMode="auto">
              <a:xfrm>
                <a:off x="1770" y="284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2878 w 41"/>
                  <a:gd name="T5" fmla="*/ 74531 h 13"/>
                  <a:gd name="T6" fmla="*/ 149816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5" name="Freeform 60"/>
              <p:cNvSpPr>
                <a:spLocks/>
              </p:cNvSpPr>
              <p:nvPr/>
            </p:nvSpPr>
            <p:spPr bwMode="auto">
              <a:xfrm>
                <a:off x="1520" y="2648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3125 w 54"/>
                  <a:gd name="T3" fmla="*/ 81557 h 12"/>
                  <a:gd name="T4" fmla="*/ 206375 w 54"/>
                  <a:gd name="T5" fmla="*/ 41416 h 12"/>
                  <a:gd name="T6" fmla="*/ 183125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6" name="Freeform 61"/>
              <p:cNvSpPr>
                <a:spLocks/>
              </p:cNvSpPr>
              <p:nvPr/>
            </p:nvSpPr>
            <p:spPr bwMode="auto">
              <a:xfrm>
                <a:off x="1515" y="278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7" name="Freeform 62"/>
              <p:cNvSpPr>
                <a:spLocks/>
              </p:cNvSpPr>
              <p:nvPr/>
            </p:nvSpPr>
            <p:spPr bwMode="auto">
              <a:xfrm>
                <a:off x="1417" y="271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5437 w 148"/>
                  <a:gd name="T7" fmla="*/ 53555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8" name="Freeform 63"/>
              <p:cNvSpPr>
                <a:spLocks/>
              </p:cNvSpPr>
              <p:nvPr/>
            </p:nvSpPr>
            <p:spPr bwMode="auto">
              <a:xfrm>
                <a:off x="1652" y="2848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9" name="Freeform 64"/>
              <p:cNvSpPr>
                <a:spLocks/>
              </p:cNvSpPr>
              <p:nvPr/>
            </p:nvSpPr>
            <p:spPr bwMode="auto">
              <a:xfrm>
                <a:off x="1460" y="265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0" name="Freeform 65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" name="Freeform 66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" name="Freeform 67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3" name="Freeform 68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" name="Freeform 69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5" name="Freeform 70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6" name="Freeform 71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7" name="Freeform 72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8" name="Freeform 73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9" name="Freeform 74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0" name="Freeform 75"/>
              <p:cNvSpPr>
                <a:spLocks/>
              </p:cNvSpPr>
              <p:nvPr/>
            </p:nvSpPr>
            <p:spPr bwMode="auto">
              <a:xfrm>
                <a:off x="1617" y="2075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1" name="Freeform 76"/>
              <p:cNvSpPr>
                <a:spLocks/>
              </p:cNvSpPr>
              <p:nvPr/>
            </p:nvSpPr>
            <p:spPr bwMode="auto">
              <a:xfrm>
                <a:off x="1725" y="213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81557 h 12"/>
                  <a:gd name="T4" fmla="*/ 307805 w 85"/>
                  <a:gd name="T5" fmla="*/ 81557 h 12"/>
                  <a:gd name="T6" fmla="*/ 331298 w 85"/>
                  <a:gd name="T7" fmla="*/ 41416 h 12"/>
                  <a:gd name="T8" fmla="*/ 30780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"/>
                  <a:gd name="T20" fmla="*/ 85 w 8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2" name="Freeform 77"/>
              <p:cNvSpPr>
                <a:spLocks/>
              </p:cNvSpPr>
              <p:nvPr/>
            </p:nvSpPr>
            <p:spPr bwMode="auto">
              <a:xfrm>
                <a:off x="1770" y="220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2878 w 41"/>
                  <a:gd name="T5" fmla="*/ 74531 h 13"/>
                  <a:gd name="T6" fmla="*/ 149816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3" name="Freeform 78"/>
              <p:cNvSpPr>
                <a:spLocks/>
              </p:cNvSpPr>
              <p:nvPr/>
            </p:nvSpPr>
            <p:spPr bwMode="auto">
              <a:xfrm>
                <a:off x="1520" y="2008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3125 w 54"/>
                  <a:gd name="T3" fmla="*/ 81557 h 12"/>
                  <a:gd name="T4" fmla="*/ 206375 w 54"/>
                  <a:gd name="T5" fmla="*/ 41416 h 12"/>
                  <a:gd name="T6" fmla="*/ 183125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4" name="Freeform 79"/>
              <p:cNvSpPr>
                <a:spLocks/>
              </p:cNvSpPr>
              <p:nvPr/>
            </p:nvSpPr>
            <p:spPr bwMode="auto">
              <a:xfrm>
                <a:off x="1515" y="214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5" name="Freeform 80"/>
              <p:cNvSpPr>
                <a:spLocks/>
              </p:cNvSpPr>
              <p:nvPr/>
            </p:nvSpPr>
            <p:spPr bwMode="auto">
              <a:xfrm>
                <a:off x="1417" y="207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5437 w 148"/>
                  <a:gd name="T7" fmla="*/ 53555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6" name="Freeform 81"/>
              <p:cNvSpPr>
                <a:spLocks/>
              </p:cNvSpPr>
              <p:nvPr/>
            </p:nvSpPr>
            <p:spPr bwMode="auto">
              <a:xfrm>
                <a:off x="1652" y="2208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" name="Freeform 82"/>
              <p:cNvSpPr>
                <a:spLocks/>
              </p:cNvSpPr>
              <p:nvPr/>
            </p:nvSpPr>
            <p:spPr bwMode="auto">
              <a:xfrm>
                <a:off x="1460" y="201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" name="Freeform 83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9" name="Freeform 84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" name="Freeform 85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" name="Freeform 86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2" name="Freeform 87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" name="Freeform 88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" name="Freeform 89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5" name="Freeform 90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" name="Freeform 91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7" name="Freeform 92"/>
              <p:cNvSpPr>
                <a:spLocks/>
              </p:cNvSpPr>
              <p:nvPr/>
            </p:nvSpPr>
            <p:spPr bwMode="auto">
              <a:xfrm>
                <a:off x="1727" y="1733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8" name="Freeform 93"/>
              <p:cNvSpPr>
                <a:spLocks/>
              </p:cNvSpPr>
              <p:nvPr/>
            </p:nvSpPr>
            <p:spPr bwMode="auto">
              <a:xfrm>
                <a:off x="1617" y="179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9" name="Freeform 94"/>
              <p:cNvSpPr>
                <a:spLocks/>
              </p:cNvSpPr>
              <p:nvPr/>
            </p:nvSpPr>
            <p:spPr bwMode="auto">
              <a:xfrm>
                <a:off x="1532" y="1861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96312 h 13"/>
                  <a:gd name="T4" fmla="*/ 5024 w 41"/>
                  <a:gd name="T5" fmla="*/ 96312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0" name="Freeform 95"/>
              <p:cNvSpPr>
                <a:spLocks/>
              </p:cNvSpPr>
              <p:nvPr/>
            </p:nvSpPr>
            <p:spPr bwMode="auto">
              <a:xfrm>
                <a:off x="1795" y="1667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1" name="Freeform 96"/>
              <p:cNvSpPr>
                <a:spLocks/>
              </p:cNvSpPr>
              <p:nvPr/>
            </p:nvSpPr>
            <p:spPr bwMode="auto">
              <a:xfrm>
                <a:off x="1405" y="1800"/>
                <a:ext cx="370" cy="27"/>
              </a:xfrm>
              <a:custGeom>
                <a:avLst/>
                <a:gdLst>
                  <a:gd name="T0" fmla="*/ 27657 w 148"/>
                  <a:gd name="T1" fmla="*/ 8443 h 10"/>
                  <a:gd name="T2" fmla="*/ 564770 w 148"/>
                  <a:gd name="T3" fmla="*/ 8443 h 10"/>
                  <a:gd name="T4" fmla="*/ 198562 w 148"/>
                  <a:gd name="T5" fmla="*/ 22796 h 10"/>
                  <a:gd name="T6" fmla="*/ 12237 w 148"/>
                  <a:gd name="T7" fmla="*/ 61549 h 10"/>
                  <a:gd name="T8" fmla="*/ 27657 w 14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2" name="Freeform 97"/>
              <p:cNvSpPr>
                <a:spLocks/>
              </p:cNvSpPr>
              <p:nvPr/>
            </p:nvSpPr>
            <p:spPr bwMode="auto">
              <a:xfrm>
                <a:off x="1530" y="1736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3" name="Freeform 98"/>
              <p:cNvSpPr>
                <a:spLocks/>
              </p:cNvSpPr>
              <p:nvPr/>
            </p:nvSpPr>
            <p:spPr bwMode="auto">
              <a:xfrm>
                <a:off x="1415" y="1867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4" name="Freeform 99"/>
              <p:cNvSpPr>
                <a:spLocks/>
              </p:cNvSpPr>
              <p:nvPr/>
            </p:nvSpPr>
            <p:spPr bwMode="auto">
              <a:xfrm>
                <a:off x="1732" y="1672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5" name="Freeform 100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6" name="Freeform 101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7" name="Freeform 102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8" name="Freeform 103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9" name="Freeform 104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0" name="Freeform 105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1" name="Freeform 106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" name="Freeform 107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3" name="Freeform 108"/>
              <p:cNvSpPr>
                <a:spLocks/>
              </p:cNvSpPr>
              <p:nvPr/>
            </p:nvSpPr>
            <p:spPr bwMode="auto">
              <a:xfrm>
                <a:off x="1727" y="2360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4" name="Freeform 109"/>
              <p:cNvSpPr>
                <a:spLocks/>
              </p:cNvSpPr>
              <p:nvPr/>
            </p:nvSpPr>
            <p:spPr bwMode="auto">
              <a:xfrm>
                <a:off x="1617" y="2424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5" name="Freeform 110"/>
              <p:cNvSpPr>
                <a:spLocks/>
              </p:cNvSpPr>
              <p:nvPr/>
            </p:nvSpPr>
            <p:spPr bwMode="auto">
              <a:xfrm>
                <a:off x="1532" y="2488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96312 h 13"/>
                  <a:gd name="T4" fmla="*/ 5024 w 41"/>
                  <a:gd name="T5" fmla="*/ 96312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6" name="Freeform 111"/>
              <p:cNvSpPr>
                <a:spLocks/>
              </p:cNvSpPr>
              <p:nvPr/>
            </p:nvSpPr>
            <p:spPr bwMode="auto">
              <a:xfrm>
                <a:off x="1795" y="2293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7" name="Freeform 112"/>
              <p:cNvSpPr>
                <a:spLocks/>
              </p:cNvSpPr>
              <p:nvPr/>
            </p:nvSpPr>
            <p:spPr bwMode="auto">
              <a:xfrm>
                <a:off x="1405" y="2427"/>
                <a:ext cx="370" cy="26"/>
              </a:xfrm>
              <a:custGeom>
                <a:avLst/>
                <a:gdLst>
                  <a:gd name="T0" fmla="*/ 27657 w 148"/>
                  <a:gd name="T1" fmla="*/ 6536 h 10"/>
                  <a:gd name="T2" fmla="*/ 564770 w 148"/>
                  <a:gd name="T3" fmla="*/ 6536 h 10"/>
                  <a:gd name="T4" fmla="*/ 198562 w 148"/>
                  <a:gd name="T5" fmla="*/ 16994 h 10"/>
                  <a:gd name="T6" fmla="*/ 12237 w 148"/>
                  <a:gd name="T7" fmla="*/ 44184 h 10"/>
                  <a:gd name="T8" fmla="*/ 27657 w 148"/>
                  <a:gd name="T9" fmla="*/ 653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8" name="Freeform 113"/>
              <p:cNvSpPr>
                <a:spLocks/>
              </p:cNvSpPr>
              <p:nvPr/>
            </p:nvSpPr>
            <p:spPr bwMode="auto">
              <a:xfrm>
                <a:off x="1530" y="2363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9" name="Freeform 114"/>
              <p:cNvSpPr>
                <a:spLocks/>
              </p:cNvSpPr>
              <p:nvPr/>
            </p:nvSpPr>
            <p:spPr bwMode="auto">
              <a:xfrm>
                <a:off x="1415" y="2493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0" name="Freeform 115"/>
              <p:cNvSpPr>
                <a:spLocks/>
              </p:cNvSpPr>
              <p:nvPr/>
            </p:nvSpPr>
            <p:spPr bwMode="auto">
              <a:xfrm>
                <a:off x="1732" y="229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1" name="Freeform 116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2" name="Freeform 117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3" name="Freeform 118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4" name="Freeform 119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5" name="Freeform 120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6" name="Freeform 121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35227 h 13"/>
                  <a:gd name="T6" fmla="*/ 23250 w 158"/>
                  <a:gd name="T7" fmla="*/ 74531 h 13"/>
                  <a:gd name="T8" fmla="*/ 579895 w 158"/>
                  <a:gd name="T9" fmla="*/ 74531 h 13"/>
                  <a:gd name="T10" fmla="*/ 603050 w 158"/>
                  <a:gd name="T11" fmla="*/ 35227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7" name="Freeform 122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44143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8" name="Freeform 123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9" name="Freeform 124"/>
              <p:cNvSpPr>
                <a:spLocks/>
              </p:cNvSpPr>
              <p:nvPr/>
            </p:nvSpPr>
            <p:spPr bwMode="auto">
              <a:xfrm>
                <a:off x="1727" y="3003"/>
                <a:ext cx="198" cy="34"/>
              </a:xfrm>
              <a:custGeom>
                <a:avLst/>
                <a:gdLst>
                  <a:gd name="T0" fmla="*/ 285012 w 79"/>
                  <a:gd name="T1" fmla="*/ 74531 h 13"/>
                  <a:gd name="T2" fmla="*/ 308060 w 79"/>
                  <a:gd name="T3" fmla="*/ 35227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74531 h 13"/>
                  <a:gd name="T10" fmla="*/ 285012 w 79"/>
                  <a:gd name="T11" fmla="*/ 7453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0" name="Freeform 125"/>
              <p:cNvSpPr>
                <a:spLocks/>
              </p:cNvSpPr>
              <p:nvPr/>
            </p:nvSpPr>
            <p:spPr bwMode="auto">
              <a:xfrm>
                <a:off x="1617" y="306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1" name="Freeform 126"/>
              <p:cNvSpPr>
                <a:spLocks/>
              </p:cNvSpPr>
              <p:nvPr/>
            </p:nvSpPr>
            <p:spPr bwMode="auto">
              <a:xfrm>
                <a:off x="1532" y="3133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5024 w 41"/>
                  <a:gd name="T5" fmla="*/ 81557 h 12"/>
                  <a:gd name="T6" fmla="*/ 16359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7"/>
                      <a:pt x="29" y="3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2" name="Freeform 127"/>
              <p:cNvSpPr>
                <a:spLocks/>
              </p:cNvSpPr>
              <p:nvPr/>
            </p:nvSpPr>
            <p:spPr bwMode="auto">
              <a:xfrm>
                <a:off x="1795" y="2936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0208 w 54"/>
                  <a:gd name="T3" fmla="*/ 96312 h 13"/>
                  <a:gd name="T4" fmla="*/ 206375 w 54"/>
                  <a:gd name="T5" fmla="*/ 44143 h 13"/>
                  <a:gd name="T6" fmla="*/ 180208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3" name="Freeform 128"/>
              <p:cNvSpPr>
                <a:spLocks/>
              </p:cNvSpPr>
              <p:nvPr/>
            </p:nvSpPr>
            <p:spPr bwMode="auto">
              <a:xfrm>
                <a:off x="1405" y="3072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22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4" name="Freeform 129"/>
              <p:cNvSpPr>
                <a:spLocks/>
              </p:cNvSpPr>
              <p:nvPr/>
            </p:nvSpPr>
            <p:spPr bwMode="auto">
              <a:xfrm>
                <a:off x="1530" y="3005"/>
                <a:ext cx="367" cy="24"/>
              </a:xfrm>
              <a:custGeom>
                <a:avLst/>
                <a:gdLst>
                  <a:gd name="T0" fmla="*/ 22302 w 147"/>
                  <a:gd name="T1" fmla="*/ 7531 h 9"/>
                  <a:gd name="T2" fmla="*/ 553858 w 147"/>
                  <a:gd name="T3" fmla="*/ 7531 h 9"/>
                  <a:gd name="T4" fmla="*/ 191576 w 147"/>
                  <a:gd name="T5" fmla="*/ 20083 h 9"/>
                  <a:gd name="T6" fmla="*/ 10179 w 147"/>
                  <a:gd name="T7" fmla="*/ 53555 h 9"/>
                  <a:gd name="T8" fmla="*/ 22302 w 147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1"/>
                    </a:moveTo>
                    <a:cubicBezTo>
                      <a:pt x="147" y="1"/>
                      <a:pt x="147" y="1"/>
                      <a:pt x="147" y="1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5" name="Freeform 130"/>
              <p:cNvSpPr>
                <a:spLocks/>
              </p:cNvSpPr>
              <p:nvPr/>
            </p:nvSpPr>
            <p:spPr bwMode="auto">
              <a:xfrm>
                <a:off x="1415" y="3136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6" name="Freeform 131"/>
              <p:cNvSpPr>
                <a:spLocks/>
              </p:cNvSpPr>
              <p:nvPr/>
            </p:nvSpPr>
            <p:spPr bwMode="auto">
              <a:xfrm>
                <a:off x="1732" y="2941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7" name="Freeform 132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8" name="Freeform 133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35227 h 13"/>
                  <a:gd name="T6" fmla="*/ 23250 w 158"/>
                  <a:gd name="T7" fmla="*/ 74531 h 13"/>
                  <a:gd name="T8" fmla="*/ 579895 w 158"/>
                  <a:gd name="T9" fmla="*/ 74531 h 13"/>
                  <a:gd name="T10" fmla="*/ 603050 w 158"/>
                  <a:gd name="T11" fmla="*/ 35227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9" name="Freeform 134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44143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0" name="Freeform 135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1" name="Freeform 136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0285 w 169"/>
                  <a:gd name="T1" fmla="*/ 0 h 13"/>
                  <a:gd name="T2" fmla="*/ 25427 w 169"/>
                  <a:gd name="T3" fmla="*/ 0 h 13"/>
                  <a:gd name="T4" fmla="*/ 0 w 169"/>
                  <a:gd name="T5" fmla="*/ 44143 h 13"/>
                  <a:gd name="T6" fmla="*/ 25427 w 169"/>
                  <a:gd name="T7" fmla="*/ 96312 h 13"/>
                  <a:gd name="T8" fmla="*/ 615016 w 169"/>
                  <a:gd name="T9" fmla="*/ 96312 h 13"/>
                  <a:gd name="T10" fmla="*/ 638024 w 169"/>
                  <a:gd name="T11" fmla="*/ 44143 h 13"/>
                  <a:gd name="T12" fmla="*/ 615016 w 169"/>
                  <a:gd name="T13" fmla="*/ 0 h 13"/>
                  <a:gd name="T14" fmla="*/ 320285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2" name="Freeform 137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52169 h 13"/>
                  <a:gd name="T6" fmla="*/ 23250 w 158"/>
                  <a:gd name="T7" fmla="*/ 96312 h 13"/>
                  <a:gd name="T8" fmla="*/ 579895 w 158"/>
                  <a:gd name="T9" fmla="*/ 96312 h 13"/>
                  <a:gd name="T10" fmla="*/ 603050 w 158"/>
                  <a:gd name="T11" fmla="*/ 52169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3" name="Freeform 138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52169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4" name="Freeform 139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5" name="Freeform 140"/>
              <p:cNvSpPr>
                <a:spLocks/>
              </p:cNvSpPr>
              <p:nvPr/>
            </p:nvSpPr>
            <p:spPr bwMode="auto">
              <a:xfrm>
                <a:off x="1727" y="3640"/>
                <a:ext cx="198" cy="35"/>
              </a:xfrm>
              <a:custGeom>
                <a:avLst/>
                <a:gdLst>
                  <a:gd name="T0" fmla="*/ 285012 w 79"/>
                  <a:gd name="T1" fmla="*/ 96312 h 13"/>
                  <a:gd name="T2" fmla="*/ 308060 w 79"/>
                  <a:gd name="T3" fmla="*/ 52169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96312 h 13"/>
                  <a:gd name="T10" fmla="*/ 285012 w 79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7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6" name="Freeform 141"/>
              <p:cNvSpPr>
                <a:spLocks/>
              </p:cNvSpPr>
              <p:nvPr/>
            </p:nvSpPr>
            <p:spPr bwMode="auto">
              <a:xfrm>
                <a:off x="1617" y="3704"/>
                <a:ext cx="210" cy="35"/>
              </a:xfrm>
              <a:custGeom>
                <a:avLst/>
                <a:gdLst>
                  <a:gd name="T0" fmla="*/ 0 w 84"/>
                  <a:gd name="T1" fmla="*/ 0 h 13"/>
                  <a:gd name="T2" fmla="*/ 0 w 84"/>
                  <a:gd name="T3" fmla="*/ 96312 h 13"/>
                  <a:gd name="T4" fmla="*/ 297862 w 84"/>
                  <a:gd name="T5" fmla="*/ 96312 h 13"/>
                  <a:gd name="T6" fmla="*/ 320625 w 84"/>
                  <a:gd name="T7" fmla="*/ 44143 h 13"/>
                  <a:gd name="T8" fmla="*/ 297862 w 84"/>
                  <a:gd name="T9" fmla="*/ 0 h 13"/>
                  <a:gd name="T10" fmla="*/ 0 w 8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3"/>
                  <a:gd name="T20" fmla="*/ 84 w 8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7" name="Freeform 142"/>
              <p:cNvSpPr>
                <a:spLocks/>
              </p:cNvSpPr>
              <p:nvPr/>
            </p:nvSpPr>
            <p:spPr bwMode="auto">
              <a:xfrm>
                <a:off x="1532" y="3771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5024 w 41"/>
                  <a:gd name="T5" fmla="*/ 81557 h 12"/>
                  <a:gd name="T6" fmla="*/ 16359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8" name="Freeform 143"/>
              <p:cNvSpPr>
                <a:spLocks/>
              </p:cNvSpPr>
              <p:nvPr/>
            </p:nvSpPr>
            <p:spPr bwMode="auto">
              <a:xfrm>
                <a:off x="1795" y="3573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0208 w 54"/>
                  <a:gd name="T3" fmla="*/ 96312 h 13"/>
                  <a:gd name="T4" fmla="*/ 206375 w 54"/>
                  <a:gd name="T5" fmla="*/ 52169 h 13"/>
                  <a:gd name="T6" fmla="*/ 180208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9" name="Freeform 144"/>
              <p:cNvSpPr>
                <a:spLocks/>
              </p:cNvSpPr>
              <p:nvPr/>
            </p:nvSpPr>
            <p:spPr bwMode="auto">
              <a:xfrm>
                <a:off x="1405" y="3709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22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0" name="Freeform 145"/>
              <p:cNvSpPr>
                <a:spLocks/>
              </p:cNvSpPr>
              <p:nvPr/>
            </p:nvSpPr>
            <p:spPr bwMode="auto">
              <a:xfrm>
                <a:off x="1530" y="3645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1" name="Freeform 146"/>
              <p:cNvSpPr>
                <a:spLocks/>
              </p:cNvSpPr>
              <p:nvPr/>
            </p:nvSpPr>
            <p:spPr bwMode="auto">
              <a:xfrm>
                <a:off x="1415" y="3773"/>
                <a:ext cx="195" cy="27"/>
              </a:xfrm>
              <a:custGeom>
                <a:avLst/>
                <a:gdLst>
                  <a:gd name="T0" fmla="*/ 23250 w 78"/>
                  <a:gd name="T1" fmla="*/ 8443 h 10"/>
                  <a:gd name="T2" fmla="*/ 294925 w 78"/>
                  <a:gd name="T3" fmla="*/ 8443 h 10"/>
                  <a:gd name="T4" fmla="*/ 145312 w 78"/>
                  <a:gd name="T5" fmla="*/ 14785 h 10"/>
                  <a:gd name="T6" fmla="*/ 12238 w 78"/>
                  <a:gd name="T7" fmla="*/ 61549 h 10"/>
                  <a:gd name="T8" fmla="*/ 23250 w 7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"/>
                  <a:gd name="T17" fmla="*/ 78 w 7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10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2" name="Freeform 147"/>
              <p:cNvSpPr>
                <a:spLocks/>
              </p:cNvSpPr>
              <p:nvPr/>
            </p:nvSpPr>
            <p:spPr bwMode="auto">
              <a:xfrm>
                <a:off x="1732" y="357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3" name="Freeform 148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0285 w 169"/>
                  <a:gd name="T1" fmla="*/ 0 h 13"/>
                  <a:gd name="T2" fmla="*/ 25427 w 169"/>
                  <a:gd name="T3" fmla="*/ 0 h 13"/>
                  <a:gd name="T4" fmla="*/ 0 w 169"/>
                  <a:gd name="T5" fmla="*/ 44143 h 13"/>
                  <a:gd name="T6" fmla="*/ 25427 w 169"/>
                  <a:gd name="T7" fmla="*/ 96312 h 13"/>
                  <a:gd name="T8" fmla="*/ 615016 w 169"/>
                  <a:gd name="T9" fmla="*/ 96312 h 13"/>
                  <a:gd name="T10" fmla="*/ 638024 w 169"/>
                  <a:gd name="T11" fmla="*/ 44143 h 13"/>
                  <a:gd name="T12" fmla="*/ 615016 w 169"/>
                  <a:gd name="T13" fmla="*/ 0 h 13"/>
                  <a:gd name="T14" fmla="*/ 320285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4" name="Freeform 149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52169 h 13"/>
                  <a:gd name="T6" fmla="*/ 23250 w 158"/>
                  <a:gd name="T7" fmla="*/ 96312 h 13"/>
                  <a:gd name="T8" fmla="*/ 579895 w 158"/>
                  <a:gd name="T9" fmla="*/ 96312 h 13"/>
                  <a:gd name="T10" fmla="*/ 603050 w 158"/>
                  <a:gd name="T11" fmla="*/ 52169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5" name="Freeform 150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52169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6" name="Freeform 151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7" name="Freeform 152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8" name="Freeform 153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9" name="Freeform 154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0" name="Freeform 155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488 w 89"/>
                  <a:gd name="T1" fmla="*/ 74531 h 13"/>
                  <a:gd name="T2" fmla="*/ 190998 w 89"/>
                  <a:gd name="T3" fmla="*/ 74531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35227 h 13"/>
                  <a:gd name="T12" fmla="*/ 23488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1" name="Freeform 156"/>
              <p:cNvSpPr>
                <a:spLocks/>
              </p:cNvSpPr>
              <p:nvPr/>
            </p:nvSpPr>
            <p:spPr bwMode="auto">
              <a:xfrm>
                <a:off x="1727" y="1099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2" name="Freeform 157"/>
              <p:cNvSpPr>
                <a:spLocks/>
              </p:cNvSpPr>
              <p:nvPr/>
            </p:nvSpPr>
            <p:spPr bwMode="auto">
              <a:xfrm>
                <a:off x="1617" y="1163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3" name="Freeform 158"/>
              <p:cNvSpPr>
                <a:spLocks/>
              </p:cNvSpPr>
              <p:nvPr/>
            </p:nvSpPr>
            <p:spPr bwMode="auto">
              <a:xfrm>
                <a:off x="1532" y="1227"/>
                <a:ext cx="103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5024 w 41"/>
                  <a:gd name="T5" fmla="*/ 74531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4" name="Freeform 159"/>
              <p:cNvSpPr>
                <a:spLocks/>
              </p:cNvSpPr>
              <p:nvPr/>
            </p:nvSpPr>
            <p:spPr bwMode="auto">
              <a:xfrm>
                <a:off x="1795" y="1032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5" name="Freeform 160"/>
              <p:cNvSpPr>
                <a:spLocks/>
              </p:cNvSpPr>
              <p:nvPr/>
            </p:nvSpPr>
            <p:spPr bwMode="auto">
              <a:xfrm>
                <a:off x="1405" y="1165"/>
                <a:ext cx="370" cy="27"/>
              </a:xfrm>
              <a:custGeom>
                <a:avLst/>
                <a:gdLst>
                  <a:gd name="T0" fmla="*/ 27657 w 148"/>
                  <a:gd name="T1" fmla="*/ 8443 h 10"/>
                  <a:gd name="T2" fmla="*/ 564770 w 148"/>
                  <a:gd name="T3" fmla="*/ 8443 h 10"/>
                  <a:gd name="T4" fmla="*/ 198562 w 148"/>
                  <a:gd name="T5" fmla="*/ 22796 h 10"/>
                  <a:gd name="T6" fmla="*/ 12237 w 148"/>
                  <a:gd name="T7" fmla="*/ 61549 h 10"/>
                  <a:gd name="T8" fmla="*/ 27657 w 14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6" name="Freeform 161"/>
              <p:cNvSpPr>
                <a:spLocks/>
              </p:cNvSpPr>
              <p:nvPr/>
            </p:nvSpPr>
            <p:spPr bwMode="auto">
              <a:xfrm>
                <a:off x="1530" y="1101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7" name="Freeform 162"/>
              <p:cNvSpPr>
                <a:spLocks/>
              </p:cNvSpPr>
              <p:nvPr/>
            </p:nvSpPr>
            <p:spPr bwMode="auto">
              <a:xfrm>
                <a:off x="1415" y="1232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8" name="Freeform 163"/>
              <p:cNvSpPr>
                <a:spLocks/>
              </p:cNvSpPr>
              <p:nvPr/>
            </p:nvSpPr>
            <p:spPr bwMode="auto">
              <a:xfrm>
                <a:off x="1732" y="1037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9" name="Freeform 164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0" name="Freeform 165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1" name="Freeform 166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2" name="Freeform 167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488 w 89"/>
                  <a:gd name="T1" fmla="*/ 74531 h 13"/>
                  <a:gd name="T2" fmla="*/ 190998 w 89"/>
                  <a:gd name="T3" fmla="*/ 74531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35227 h 13"/>
                  <a:gd name="T12" fmla="*/ 23488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3" name="Freeform 168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44143 h 13"/>
                  <a:gd name="T6" fmla="*/ 23393 w 169"/>
                  <a:gd name="T7" fmla="*/ 96312 h 13"/>
                  <a:gd name="T8" fmla="*/ 628510 w 169"/>
                  <a:gd name="T9" fmla="*/ 96312 h 13"/>
                  <a:gd name="T10" fmla="*/ 651790 w 169"/>
                  <a:gd name="T11" fmla="*/ 44143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4" name="Freeform 169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52169 h 13"/>
                  <a:gd name="T6" fmla="*/ 27795 w 159"/>
                  <a:gd name="T7" fmla="*/ 96312 h 13"/>
                  <a:gd name="T8" fmla="*/ 590614 w 159"/>
                  <a:gd name="T9" fmla="*/ 96312 h 13"/>
                  <a:gd name="T10" fmla="*/ 613228 w 159"/>
                  <a:gd name="T11" fmla="*/ 52169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5" name="Freeform 170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6" name="Freeform 171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67098 h 11"/>
                  <a:gd name="T2" fmla="*/ 65937 w 24"/>
                  <a:gd name="T3" fmla="*/ 67098 h 11"/>
                  <a:gd name="T4" fmla="*/ 91613 w 24"/>
                  <a:gd name="T5" fmla="*/ 30200 h 11"/>
                  <a:gd name="T6" fmla="*/ 84300 w 24"/>
                  <a:gd name="T7" fmla="*/ 0 h 11"/>
                  <a:gd name="T8" fmla="*/ 0 w 24"/>
                  <a:gd name="T9" fmla="*/ 670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7" name="Freeform 172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8" name="Freeform 173"/>
              <p:cNvSpPr>
                <a:spLocks/>
              </p:cNvSpPr>
              <p:nvPr/>
            </p:nvSpPr>
            <p:spPr bwMode="auto">
              <a:xfrm>
                <a:off x="1617" y="1432"/>
                <a:ext cx="198" cy="35"/>
              </a:xfrm>
              <a:custGeom>
                <a:avLst/>
                <a:gdLst>
                  <a:gd name="T0" fmla="*/ 285012 w 79"/>
                  <a:gd name="T1" fmla="*/ 96312 h 13"/>
                  <a:gd name="T2" fmla="*/ 308060 w 79"/>
                  <a:gd name="T3" fmla="*/ 52169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96312 h 13"/>
                  <a:gd name="T10" fmla="*/ 285012 w 79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9" name="Freeform 174"/>
              <p:cNvSpPr>
                <a:spLocks/>
              </p:cNvSpPr>
              <p:nvPr/>
            </p:nvSpPr>
            <p:spPr bwMode="auto">
              <a:xfrm>
                <a:off x="1725" y="1496"/>
                <a:ext cx="213" cy="35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96312 h 13"/>
                  <a:gd name="T4" fmla="*/ 307805 w 85"/>
                  <a:gd name="T5" fmla="*/ 96312 h 13"/>
                  <a:gd name="T6" fmla="*/ 331298 w 85"/>
                  <a:gd name="T7" fmla="*/ 44143 h 13"/>
                  <a:gd name="T8" fmla="*/ 30780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3"/>
                  <a:gd name="T20" fmla="*/ 85 w 8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0" name="Freeform 175"/>
              <p:cNvSpPr>
                <a:spLocks/>
              </p:cNvSpPr>
              <p:nvPr/>
            </p:nvSpPr>
            <p:spPr bwMode="auto">
              <a:xfrm>
                <a:off x="1770" y="1563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2878 w 41"/>
                  <a:gd name="T5" fmla="*/ 81557 h 12"/>
                  <a:gd name="T6" fmla="*/ 149816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1" name="Freeform 176"/>
              <p:cNvSpPr>
                <a:spLocks/>
              </p:cNvSpPr>
              <p:nvPr/>
            </p:nvSpPr>
            <p:spPr bwMode="auto">
              <a:xfrm>
                <a:off x="1520" y="1365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3125 w 54"/>
                  <a:gd name="T3" fmla="*/ 96312 h 13"/>
                  <a:gd name="T4" fmla="*/ 206375 w 54"/>
                  <a:gd name="T5" fmla="*/ 52169 h 13"/>
                  <a:gd name="T6" fmla="*/ 183125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2" name="Freeform 177"/>
              <p:cNvSpPr>
                <a:spLocks/>
              </p:cNvSpPr>
              <p:nvPr/>
            </p:nvSpPr>
            <p:spPr bwMode="auto">
              <a:xfrm>
                <a:off x="1515" y="1501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3" name="Freeform 178"/>
              <p:cNvSpPr>
                <a:spLocks/>
              </p:cNvSpPr>
              <p:nvPr/>
            </p:nvSpPr>
            <p:spPr bwMode="auto">
              <a:xfrm>
                <a:off x="1417" y="143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54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4" name="Freeform 179"/>
              <p:cNvSpPr>
                <a:spLocks/>
              </p:cNvSpPr>
              <p:nvPr/>
            </p:nvSpPr>
            <p:spPr bwMode="auto">
              <a:xfrm>
                <a:off x="1652" y="1565"/>
                <a:ext cx="195" cy="24"/>
              </a:xfrm>
              <a:custGeom>
                <a:avLst/>
                <a:gdLst>
                  <a:gd name="T0" fmla="*/ 23250 w 78"/>
                  <a:gd name="T1" fmla="*/ 7531 h 9"/>
                  <a:gd name="T2" fmla="*/ 294925 w 78"/>
                  <a:gd name="T3" fmla="*/ 7531 h 9"/>
                  <a:gd name="T4" fmla="*/ 145312 w 78"/>
                  <a:gd name="T5" fmla="*/ 12536 h 9"/>
                  <a:gd name="T6" fmla="*/ 12238 w 78"/>
                  <a:gd name="T7" fmla="*/ 53555 h 9"/>
                  <a:gd name="T8" fmla="*/ 23250 w 78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5" name="Freeform 180"/>
              <p:cNvSpPr>
                <a:spLocks/>
              </p:cNvSpPr>
              <p:nvPr/>
            </p:nvSpPr>
            <p:spPr bwMode="auto">
              <a:xfrm>
                <a:off x="1460" y="1371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6" name="Freeform 181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44143 h 13"/>
                  <a:gd name="T6" fmla="*/ 23393 w 169"/>
                  <a:gd name="T7" fmla="*/ 96312 h 13"/>
                  <a:gd name="T8" fmla="*/ 628510 w 169"/>
                  <a:gd name="T9" fmla="*/ 96312 h 13"/>
                  <a:gd name="T10" fmla="*/ 651790 w 169"/>
                  <a:gd name="T11" fmla="*/ 44143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7" name="Freeform 182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52169 h 13"/>
                  <a:gd name="T6" fmla="*/ 27795 w 159"/>
                  <a:gd name="T7" fmla="*/ 96312 h 13"/>
                  <a:gd name="T8" fmla="*/ 590614 w 159"/>
                  <a:gd name="T9" fmla="*/ 96312 h 13"/>
                  <a:gd name="T10" fmla="*/ 613228 w 159"/>
                  <a:gd name="T11" fmla="*/ 52169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8" name="Freeform 183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" name="Freeform 184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67098 h 11"/>
                  <a:gd name="T2" fmla="*/ 65937 w 24"/>
                  <a:gd name="T3" fmla="*/ 67098 h 11"/>
                  <a:gd name="T4" fmla="*/ 91613 w 24"/>
                  <a:gd name="T5" fmla="*/ 30200 h 11"/>
                  <a:gd name="T6" fmla="*/ 84300 w 24"/>
                  <a:gd name="T7" fmla="*/ 0 h 11"/>
                  <a:gd name="T8" fmla="*/ 0 w 24"/>
                  <a:gd name="T9" fmla="*/ 670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" name="Freeform 185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1" name="Freeform 186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35227 h 13"/>
                  <a:gd name="T6" fmla="*/ 23393 w 169"/>
                  <a:gd name="T7" fmla="*/ 74531 h 13"/>
                  <a:gd name="T8" fmla="*/ 628510 w 169"/>
                  <a:gd name="T9" fmla="*/ 74531 h 13"/>
                  <a:gd name="T10" fmla="*/ 651790 w 169"/>
                  <a:gd name="T11" fmla="*/ 35227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2" name="Freeform 187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39393 h 13"/>
                  <a:gd name="T6" fmla="*/ 27795 w 159"/>
                  <a:gd name="T7" fmla="*/ 74531 h 13"/>
                  <a:gd name="T8" fmla="*/ 590614 w 159"/>
                  <a:gd name="T9" fmla="*/ 74531 h 13"/>
                  <a:gd name="T10" fmla="*/ 613228 w 159"/>
                  <a:gd name="T11" fmla="*/ 39393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3" name="Freeform 188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4" name="Freeform 189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92179 h 11"/>
                  <a:gd name="T2" fmla="*/ 65937 w 24"/>
                  <a:gd name="T3" fmla="*/ 92179 h 11"/>
                  <a:gd name="T4" fmla="*/ 91613 w 24"/>
                  <a:gd name="T5" fmla="*/ 33799 h 11"/>
                  <a:gd name="T6" fmla="*/ 84300 w 24"/>
                  <a:gd name="T7" fmla="*/ 0 h 11"/>
                  <a:gd name="T8" fmla="*/ 0 w 24"/>
                  <a:gd name="T9" fmla="*/ 921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5" name="Freeform 190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6" name="Freeform 191"/>
              <p:cNvSpPr>
                <a:spLocks/>
              </p:cNvSpPr>
              <p:nvPr/>
            </p:nvSpPr>
            <p:spPr bwMode="auto">
              <a:xfrm>
                <a:off x="1617" y="3355"/>
                <a:ext cx="198" cy="34"/>
              </a:xfrm>
              <a:custGeom>
                <a:avLst/>
                <a:gdLst>
                  <a:gd name="T0" fmla="*/ 285012 w 79"/>
                  <a:gd name="T1" fmla="*/ 74531 h 13"/>
                  <a:gd name="T2" fmla="*/ 308060 w 79"/>
                  <a:gd name="T3" fmla="*/ 39393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74531 h 13"/>
                  <a:gd name="T10" fmla="*/ 285012 w 79"/>
                  <a:gd name="T11" fmla="*/ 7453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7" name="Freeform 192"/>
              <p:cNvSpPr>
                <a:spLocks/>
              </p:cNvSpPr>
              <p:nvPr/>
            </p:nvSpPr>
            <p:spPr bwMode="auto">
              <a:xfrm>
                <a:off x="1725" y="3419"/>
                <a:ext cx="213" cy="34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74531 h 13"/>
                  <a:gd name="T4" fmla="*/ 307805 w 85"/>
                  <a:gd name="T5" fmla="*/ 74531 h 13"/>
                  <a:gd name="T6" fmla="*/ 331298 w 85"/>
                  <a:gd name="T7" fmla="*/ 35227 h 13"/>
                  <a:gd name="T8" fmla="*/ 30780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3"/>
                  <a:gd name="T20" fmla="*/ 85 w 8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8" name="Freeform 193"/>
              <p:cNvSpPr>
                <a:spLocks/>
              </p:cNvSpPr>
              <p:nvPr/>
            </p:nvSpPr>
            <p:spPr bwMode="auto">
              <a:xfrm>
                <a:off x="1770" y="3485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2878 w 41"/>
                  <a:gd name="T5" fmla="*/ 81557 h 12"/>
                  <a:gd name="T6" fmla="*/ 149816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9" name="Freeform 194"/>
              <p:cNvSpPr>
                <a:spLocks/>
              </p:cNvSpPr>
              <p:nvPr/>
            </p:nvSpPr>
            <p:spPr bwMode="auto">
              <a:xfrm>
                <a:off x="1520" y="3288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3125 w 54"/>
                  <a:gd name="T3" fmla="*/ 96312 h 13"/>
                  <a:gd name="T4" fmla="*/ 206375 w 54"/>
                  <a:gd name="T5" fmla="*/ 52169 h 13"/>
                  <a:gd name="T6" fmla="*/ 183125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0" name="Freeform 195"/>
              <p:cNvSpPr>
                <a:spLocks/>
              </p:cNvSpPr>
              <p:nvPr/>
            </p:nvSpPr>
            <p:spPr bwMode="auto">
              <a:xfrm>
                <a:off x="1515" y="342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1" name="Freeform 196"/>
              <p:cNvSpPr>
                <a:spLocks/>
              </p:cNvSpPr>
              <p:nvPr/>
            </p:nvSpPr>
            <p:spPr bwMode="auto">
              <a:xfrm>
                <a:off x="1417" y="3360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54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2" name="Freeform 197"/>
              <p:cNvSpPr>
                <a:spLocks/>
              </p:cNvSpPr>
              <p:nvPr/>
            </p:nvSpPr>
            <p:spPr bwMode="auto">
              <a:xfrm>
                <a:off x="1652" y="3488"/>
                <a:ext cx="195" cy="24"/>
              </a:xfrm>
              <a:custGeom>
                <a:avLst/>
                <a:gdLst>
                  <a:gd name="T0" fmla="*/ 23250 w 78"/>
                  <a:gd name="T1" fmla="*/ 7531 h 9"/>
                  <a:gd name="T2" fmla="*/ 294925 w 78"/>
                  <a:gd name="T3" fmla="*/ 7531 h 9"/>
                  <a:gd name="T4" fmla="*/ 145312 w 78"/>
                  <a:gd name="T5" fmla="*/ 12536 h 9"/>
                  <a:gd name="T6" fmla="*/ 12238 w 78"/>
                  <a:gd name="T7" fmla="*/ 53555 h 9"/>
                  <a:gd name="T8" fmla="*/ 23250 w 78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3" name="Freeform 198"/>
              <p:cNvSpPr>
                <a:spLocks/>
              </p:cNvSpPr>
              <p:nvPr/>
            </p:nvSpPr>
            <p:spPr bwMode="auto">
              <a:xfrm>
                <a:off x="1460" y="329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4" name="Freeform 199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35227 h 13"/>
                  <a:gd name="T6" fmla="*/ 23393 w 169"/>
                  <a:gd name="T7" fmla="*/ 74531 h 13"/>
                  <a:gd name="T8" fmla="*/ 628510 w 169"/>
                  <a:gd name="T9" fmla="*/ 74531 h 13"/>
                  <a:gd name="T10" fmla="*/ 651790 w 169"/>
                  <a:gd name="T11" fmla="*/ 35227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5" name="Freeform 200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39393 h 13"/>
                  <a:gd name="T6" fmla="*/ 27795 w 159"/>
                  <a:gd name="T7" fmla="*/ 74531 h 13"/>
                  <a:gd name="T8" fmla="*/ 590614 w 159"/>
                  <a:gd name="T9" fmla="*/ 74531 h 13"/>
                  <a:gd name="T10" fmla="*/ 613228 w 159"/>
                  <a:gd name="T11" fmla="*/ 39393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6" name="Freeform 201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7" name="Freeform 202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92179 h 11"/>
                  <a:gd name="T2" fmla="*/ 65937 w 24"/>
                  <a:gd name="T3" fmla="*/ 92179 h 11"/>
                  <a:gd name="T4" fmla="*/ 91613 w 24"/>
                  <a:gd name="T5" fmla="*/ 33799 h 11"/>
                  <a:gd name="T6" fmla="*/ 84300 w 24"/>
                  <a:gd name="T7" fmla="*/ 0 h 11"/>
                  <a:gd name="T8" fmla="*/ 0 w 24"/>
                  <a:gd name="T9" fmla="*/ 921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8" name="Freeform 203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9" name="Freeform 204"/>
              <p:cNvSpPr>
                <a:spLocks/>
              </p:cNvSpPr>
              <p:nvPr/>
            </p:nvSpPr>
            <p:spPr bwMode="auto">
              <a:xfrm>
                <a:off x="1392" y="2136"/>
                <a:ext cx="563" cy="397"/>
              </a:xfrm>
              <a:custGeom>
                <a:avLst/>
                <a:gdLst>
                  <a:gd name="T0" fmla="*/ 0 w 225"/>
                  <a:gd name="T1" fmla="*/ 1008617 h 149"/>
                  <a:gd name="T2" fmla="*/ 465634 w 225"/>
                  <a:gd name="T3" fmla="*/ 533773 h 149"/>
                  <a:gd name="T4" fmla="*/ 865461 w 225"/>
                  <a:gd name="T5" fmla="*/ 210660 h 149"/>
                  <a:gd name="T6" fmla="*/ 865461 w 225"/>
                  <a:gd name="T7" fmla="*/ 0 h 149"/>
                  <a:gd name="T8" fmla="*/ 465634 w 225"/>
                  <a:gd name="T9" fmla="*/ 325228 h 149"/>
                  <a:gd name="T10" fmla="*/ 0 w 225"/>
                  <a:gd name="T11" fmla="*/ 797906 h 149"/>
                  <a:gd name="T12" fmla="*/ 0 w 225"/>
                  <a:gd name="T13" fmla="*/ 1008617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49"/>
                  <a:gd name="T23" fmla="*/ 225 w 225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7" y="98"/>
                      <a:pt x="121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1" y="48"/>
                    </a:cubicBezTo>
                    <a:cubicBezTo>
                      <a:pt x="67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4CB7E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5" name="Freeform 205"/>
            <p:cNvSpPr>
              <a:spLocks/>
            </p:cNvSpPr>
            <p:nvPr/>
          </p:nvSpPr>
          <p:spPr bwMode="auto">
            <a:xfrm>
              <a:off x="1392" y="1496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" name="Freeform 206"/>
            <p:cNvSpPr>
              <a:spLocks/>
            </p:cNvSpPr>
            <p:nvPr/>
          </p:nvSpPr>
          <p:spPr bwMode="auto">
            <a:xfrm>
              <a:off x="1392" y="2776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" name="Freeform 207"/>
            <p:cNvSpPr>
              <a:spLocks/>
            </p:cNvSpPr>
            <p:nvPr/>
          </p:nvSpPr>
          <p:spPr bwMode="auto">
            <a:xfrm>
              <a:off x="1392" y="2957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90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" name="Freeform 208"/>
            <p:cNvSpPr>
              <a:spLocks/>
            </p:cNvSpPr>
            <p:nvPr/>
          </p:nvSpPr>
          <p:spPr bwMode="auto">
            <a:xfrm>
              <a:off x="1392" y="1675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" name="Freeform 209"/>
            <p:cNvSpPr>
              <a:spLocks/>
            </p:cNvSpPr>
            <p:nvPr/>
          </p:nvSpPr>
          <p:spPr bwMode="auto">
            <a:xfrm>
              <a:off x="1392" y="861"/>
              <a:ext cx="563" cy="398"/>
            </a:xfrm>
            <a:custGeom>
              <a:avLst/>
              <a:gdLst>
                <a:gd name="T0" fmla="*/ 0 w 225"/>
                <a:gd name="T1" fmla="*/ 1031143 h 149"/>
                <a:gd name="T2" fmla="*/ 465634 w 225"/>
                <a:gd name="T3" fmla="*/ 547303 h 149"/>
                <a:gd name="T4" fmla="*/ 865461 w 225"/>
                <a:gd name="T5" fmla="*/ 215398 h 149"/>
                <a:gd name="T6" fmla="*/ 865461 w 225"/>
                <a:gd name="T7" fmla="*/ 0 h 149"/>
                <a:gd name="T8" fmla="*/ 465634 w 225"/>
                <a:gd name="T9" fmla="*/ 331927 h 149"/>
                <a:gd name="T10" fmla="*/ 0 w 225"/>
                <a:gd name="T11" fmla="*/ 815745 h 149"/>
                <a:gd name="T12" fmla="*/ 0 w 225"/>
                <a:gd name="T13" fmla="*/ 103114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" name="Freeform 210"/>
            <p:cNvSpPr>
              <a:spLocks/>
            </p:cNvSpPr>
            <p:nvPr/>
          </p:nvSpPr>
          <p:spPr bwMode="auto">
            <a:xfrm>
              <a:off x="1392" y="1043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" name="Freeform 211"/>
            <p:cNvSpPr>
              <a:spLocks/>
            </p:cNvSpPr>
            <p:nvPr/>
          </p:nvSpPr>
          <p:spPr bwMode="auto">
            <a:xfrm>
              <a:off x="1392" y="2317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" name="Freeform 212"/>
            <p:cNvSpPr>
              <a:spLocks/>
            </p:cNvSpPr>
            <p:nvPr/>
          </p:nvSpPr>
          <p:spPr bwMode="auto">
            <a:xfrm>
              <a:off x="1392" y="3419"/>
              <a:ext cx="563" cy="394"/>
            </a:xfrm>
            <a:custGeom>
              <a:avLst/>
              <a:gdLst>
                <a:gd name="T0" fmla="*/ 0 w 225"/>
                <a:gd name="T1" fmla="*/ 994144 h 148"/>
                <a:gd name="T2" fmla="*/ 465634 w 225"/>
                <a:gd name="T3" fmla="*/ 525069 h 148"/>
                <a:gd name="T4" fmla="*/ 865461 w 225"/>
                <a:gd name="T5" fmla="*/ 201763 h 148"/>
                <a:gd name="T6" fmla="*/ 865461 w 225"/>
                <a:gd name="T7" fmla="*/ 0 h 148"/>
                <a:gd name="T8" fmla="*/ 465634 w 225"/>
                <a:gd name="T9" fmla="*/ 315682 h 148"/>
                <a:gd name="T10" fmla="*/ 0 w 225"/>
                <a:gd name="T11" fmla="*/ 784494 h 148"/>
                <a:gd name="T12" fmla="*/ 0 w 225"/>
                <a:gd name="T13" fmla="*/ 994144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8"/>
                    <a:pt x="225" y="51"/>
                    <a:pt x="225" y="3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7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" name="Freeform 213"/>
            <p:cNvSpPr>
              <a:spLocks/>
            </p:cNvSpPr>
            <p:nvPr/>
          </p:nvSpPr>
          <p:spPr bwMode="auto">
            <a:xfrm>
              <a:off x="1410" y="3461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45555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0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" name="Freeform 214"/>
            <p:cNvSpPr>
              <a:spLocks/>
            </p:cNvSpPr>
            <p:nvPr/>
          </p:nvSpPr>
          <p:spPr bwMode="auto">
            <a:xfrm>
              <a:off x="1392" y="3597"/>
              <a:ext cx="563" cy="398"/>
            </a:xfrm>
            <a:custGeom>
              <a:avLst/>
              <a:gdLst>
                <a:gd name="T0" fmla="*/ 0 w 225"/>
                <a:gd name="T1" fmla="*/ 1031143 h 149"/>
                <a:gd name="T2" fmla="*/ 465634 w 225"/>
                <a:gd name="T3" fmla="*/ 539413 h 149"/>
                <a:gd name="T4" fmla="*/ 865461 w 225"/>
                <a:gd name="T5" fmla="*/ 215398 h 149"/>
                <a:gd name="T6" fmla="*/ 865461 w 225"/>
                <a:gd name="T7" fmla="*/ 0 h 149"/>
                <a:gd name="T8" fmla="*/ 465634 w 225"/>
                <a:gd name="T9" fmla="*/ 331927 h 149"/>
                <a:gd name="T10" fmla="*/ 0 w 225"/>
                <a:gd name="T11" fmla="*/ 815745 h 149"/>
                <a:gd name="T12" fmla="*/ 0 w 225"/>
                <a:gd name="T13" fmla="*/ 103114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6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" name="Freeform 215"/>
            <p:cNvSpPr>
              <a:spLocks noEditPoints="1"/>
            </p:cNvSpPr>
            <p:nvPr/>
          </p:nvSpPr>
          <p:spPr bwMode="auto">
            <a:xfrm>
              <a:off x="1390" y="3597"/>
              <a:ext cx="568" cy="398"/>
            </a:xfrm>
            <a:custGeom>
              <a:avLst/>
              <a:gdLst>
                <a:gd name="T0" fmla="*/ 865422 w 227"/>
                <a:gd name="T1" fmla="*/ 0 h 149"/>
                <a:gd name="T2" fmla="*/ 630022 w 227"/>
                <a:gd name="T3" fmla="*/ 228078 h 149"/>
                <a:gd name="T4" fmla="*/ 465620 w 227"/>
                <a:gd name="T5" fmla="*/ 326875 h 149"/>
                <a:gd name="T6" fmla="*/ 461186 w 227"/>
                <a:gd name="T7" fmla="*/ 326875 h 149"/>
                <a:gd name="T8" fmla="*/ 0 w 227"/>
                <a:gd name="T9" fmla="*/ 815745 h 149"/>
                <a:gd name="T10" fmla="*/ 4902 w 227"/>
                <a:gd name="T11" fmla="*/ 1031143 h 149"/>
                <a:gd name="T12" fmla="*/ 4902 w 227"/>
                <a:gd name="T13" fmla="*/ 1031143 h 149"/>
                <a:gd name="T14" fmla="*/ 465620 w 227"/>
                <a:gd name="T15" fmla="*/ 555103 h 149"/>
                <a:gd name="T16" fmla="*/ 468562 w 227"/>
                <a:gd name="T17" fmla="*/ 547303 h 149"/>
                <a:gd name="T18" fmla="*/ 630022 w 227"/>
                <a:gd name="T19" fmla="*/ 455828 h 149"/>
                <a:gd name="T20" fmla="*/ 872806 w 227"/>
                <a:gd name="T21" fmla="*/ 215398 h 149"/>
                <a:gd name="T22" fmla="*/ 872806 w 227"/>
                <a:gd name="T23" fmla="*/ 0 h 149"/>
                <a:gd name="T24" fmla="*/ 865422 w 227"/>
                <a:gd name="T25" fmla="*/ 0 h 149"/>
                <a:gd name="T26" fmla="*/ 4902 w 227"/>
                <a:gd name="T27" fmla="*/ 815745 h 149"/>
                <a:gd name="T28" fmla="*/ 465620 w 227"/>
                <a:gd name="T29" fmla="*/ 339718 h 149"/>
                <a:gd name="T30" fmla="*/ 468562 w 227"/>
                <a:gd name="T31" fmla="*/ 331927 h 149"/>
                <a:gd name="T32" fmla="*/ 630022 w 227"/>
                <a:gd name="T33" fmla="*/ 240443 h 149"/>
                <a:gd name="T34" fmla="*/ 865422 w 227"/>
                <a:gd name="T35" fmla="*/ 49381 h 149"/>
                <a:gd name="T36" fmla="*/ 865422 w 227"/>
                <a:gd name="T37" fmla="*/ 215398 h 149"/>
                <a:gd name="T38" fmla="*/ 630022 w 227"/>
                <a:gd name="T39" fmla="*/ 443455 h 149"/>
                <a:gd name="T40" fmla="*/ 465620 w 227"/>
                <a:gd name="T41" fmla="*/ 539413 h 149"/>
                <a:gd name="T42" fmla="*/ 461186 w 227"/>
                <a:gd name="T43" fmla="*/ 539413 h 149"/>
                <a:gd name="T44" fmla="*/ 4902 w 227"/>
                <a:gd name="T45" fmla="*/ 977037 h 149"/>
                <a:gd name="T46" fmla="*/ 4902 w 227"/>
                <a:gd name="T47" fmla="*/ 815745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7"/>
                <a:gd name="T73" fmla="*/ 0 h 149"/>
                <a:gd name="T74" fmla="*/ 227 w 227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7" h="149">
                  <a:moveTo>
                    <a:pt x="225" y="0"/>
                  </a:moveTo>
                  <a:cubicBezTo>
                    <a:pt x="225" y="15"/>
                    <a:pt x="199" y="22"/>
                    <a:pt x="164" y="33"/>
                  </a:cubicBezTo>
                  <a:cubicBezTo>
                    <a:pt x="151" y="37"/>
                    <a:pt x="136" y="41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89"/>
                    <a:pt x="0" y="11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22"/>
                    <a:pt x="68" y="98"/>
                    <a:pt x="121" y="80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37" y="74"/>
                    <a:pt x="151" y="70"/>
                    <a:pt x="164" y="66"/>
                  </a:cubicBezTo>
                  <a:cubicBezTo>
                    <a:pt x="201" y="55"/>
                    <a:pt x="227" y="47"/>
                    <a:pt x="227" y="31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5" y="0"/>
                  </a:lnTo>
                  <a:close/>
                  <a:moveTo>
                    <a:pt x="1" y="118"/>
                  </a:moveTo>
                  <a:cubicBezTo>
                    <a:pt x="1" y="91"/>
                    <a:pt x="68" y="68"/>
                    <a:pt x="121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37" y="43"/>
                    <a:pt x="151" y="39"/>
                    <a:pt x="164" y="35"/>
                  </a:cubicBezTo>
                  <a:cubicBezTo>
                    <a:pt x="195" y="26"/>
                    <a:pt x="219" y="18"/>
                    <a:pt x="225" y="7"/>
                  </a:cubicBezTo>
                  <a:cubicBezTo>
                    <a:pt x="225" y="15"/>
                    <a:pt x="225" y="31"/>
                    <a:pt x="225" y="31"/>
                  </a:cubicBezTo>
                  <a:cubicBezTo>
                    <a:pt x="225" y="45"/>
                    <a:pt x="199" y="53"/>
                    <a:pt x="164" y="64"/>
                  </a:cubicBezTo>
                  <a:cubicBezTo>
                    <a:pt x="151" y="68"/>
                    <a:pt x="136" y="72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2" y="116"/>
                    <a:pt x="1" y="141"/>
                  </a:cubicBezTo>
                  <a:cubicBezTo>
                    <a:pt x="1" y="132"/>
                    <a:pt x="1" y="118"/>
                    <a:pt x="1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" name="Freeform 216"/>
            <p:cNvSpPr>
              <a:spLocks/>
            </p:cNvSpPr>
            <p:nvPr/>
          </p:nvSpPr>
          <p:spPr bwMode="auto">
            <a:xfrm>
              <a:off x="1410" y="3640"/>
              <a:ext cx="530" cy="243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76956 h 91"/>
                <a:gd name="T4" fmla="*/ 0 w 212"/>
                <a:gd name="T5" fmla="*/ 628361 h 91"/>
                <a:gd name="T6" fmla="*/ 435363 w 212"/>
                <a:gd name="T7" fmla="*/ 24809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" name="Freeform 217"/>
            <p:cNvSpPr>
              <a:spLocks/>
            </p:cNvSpPr>
            <p:nvPr/>
          </p:nvSpPr>
          <p:spPr bwMode="auto">
            <a:xfrm>
              <a:off x="1410" y="281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8" name="Freeform 218"/>
            <p:cNvSpPr>
              <a:spLocks/>
            </p:cNvSpPr>
            <p:nvPr/>
          </p:nvSpPr>
          <p:spPr bwMode="auto">
            <a:xfrm>
              <a:off x="1410" y="300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" name="Freeform 219"/>
            <p:cNvSpPr>
              <a:spLocks/>
            </p:cNvSpPr>
            <p:nvPr/>
          </p:nvSpPr>
          <p:spPr bwMode="auto">
            <a:xfrm>
              <a:off x="1410" y="217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0" name="Freeform 220"/>
            <p:cNvSpPr>
              <a:spLocks/>
            </p:cNvSpPr>
            <p:nvPr/>
          </p:nvSpPr>
          <p:spPr bwMode="auto">
            <a:xfrm>
              <a:off x="1410" y="236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" name="Freeform 221"/>
            <p:cNvSpPr>
              <a:spLocks/>
            </p:cNvSpPr>
            <p:nvPr/>
          </p:nvSpPr>
          <p:spPr bwMode="auto">
            <a:xfrm>
              <a:off x="1410" y="153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2" name="Freeform 222"/>
            <p:cNvSpPr>
              <a:spLocks/>
            </p:cNvSpPr>
            <p:nvPr/>
          </p:nvSpPr>
          <p:spPr bwMode="auto">
            <a:xfrm>
              <a:off x="1410" y="172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" name="Freeform 223"/>
            <p:cNvSpPr>
              <a:spLocks/>
            </p:cNvSpPr>
            <p:nvPr/>
          </p:nvSpPr>
          <p:spPr bwMode="auto">
            <a:xfrm>
              <a:off x="1410" y="907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0663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1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4" name="Freeform 224"/>
            <p:cNvSpPr>
              <a:spLocks/>
            </p:cNvSpPr>
            <p:nvPr/>
          </p:nvSpPr>
          <p:spPr bwMode="auto">
            <a:xfrm>
              <a:off x="1410" y="1088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3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0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5" name="Freeform 225"/>
            <p:cNvSpPr>
              <a:spLocks noEditPoints="1"/>
            </p:cNvSpPr>
            <p:nvPr/>
          </p:nvSpPr>
          <p:spPr bwMode="auto">
            <a:xfrm>
              <a:off x="1390" y="861"/>
              <a:ext cx="565" cy="398"/>
            </a:xfrm>
            <a:custGeom>
              <a:avLst/>
              <a:gdLst>
                <a:gd name="T0" fmla="*/ 862625 w 226"/>
                <a:gd name="T1" fmla="*/ 0 h 149"/>
                <a:gd name="T2" fmla="*/ 625782 w 226"/>
                <a:gd name="T3" fmla="*/ 228078 h 149"/>
                <a:gd name="T4" fmla="*/ 462708 w 226"/>
                <a:gd name="T5" fmla="*/ 326875 h 149"/>
                <a:gd name="T6" fmla="*/ 457813 w 226"/>
                <a:gd name="T7" fmla="*/ 326875 h 149"/>
                <a:gd name="T8" fmla="*/ 0 w 226"/>
                <a:gd name="T9" fmla="*/ 815745 h 149"/>
                <a:gd name="T10" fmla="*/ 0 w 226"/>
                <a:gd name="T11" fmla="*/ 1031143 h 149"/>
                <a:gd name="T12" fmla="*/ 8125 w 226"/>
                <a:gd name="T13" fmla="*/ 1031143 h 149"/>
                <a:gd name="T14" fmla="*/ 462708 w 226"/>
                <a:gd name="T15" fmla="*/ 555103 h 149"/>
                <a:gd name="T16" fmla="*/ 465833 w 226"/>
                <a:gd name="T17" fmla="*/ 555103 h 149"/>
                <a:gd name="T18" fmla="*/ 625782 w 226"/>
                <a:gd name="T19" fmla="*/ 455828 h 149"/>
                <a:gd name="T20" fmla="*/ 862625 w 226"/>
                <a:gd name="T21" fmla="*/ 215398 h 149"/>
                <a:gd name="T22" fmla="*/ 862625 w 226"/>
                <a:gd name="T23" fmla="*/ 0 h 149"/>
                <a:gd name="T24" fmla="*/ 8125 w 226"/>
                <a:gd name="T25" fmla="*/ 815745 h 149"/>
                <a:gd name="T26" fmla="*/ 462708 w 226"/>
                <a:gd name="T27" fmla="*/ 339718 h 149"/>
                <a:gd name="T28" fmla="*/ 465833 w 226"/>
                <a:gd name="T29" fmla="*/ 339718 h 149"/>
                <a:gd name="T30" fmla="*/ 625782 w 226"/>
                <a:gd name="T31" fmla="*/ 240443 h 149"/>
                <a:gd name="T32" fmla="*/ 854500 w 226"/>
                <a:gd name="T33" fmla="*/ 54526 h 149"/>
                <a:gd name="T34" fmla="*/ 862625 w 226"/>
                <a:gd name="T35" fmla="*/ 27999 h 149"/>
                <a:gd name="T36" fmla="*/ 859375 w 226"/>
                <a:gd name="T37" fmla="*/ 215398 h 149"/>
                <a:gd name="T38" fmla="*/ 625782 w 226"/>
                <a:gd name="T39" fmla="*/ 443455 h 149"/>
                <a:gd name="T40" fmla="*/ 462708 w 226"/>
                <a:gd name="T41" fmla="*/ 539413 h 149"/>
                <a:gd name="T42" fmla="*/ 457813 w 226"/>
                <a:gd name="T43" fmla="*/ 539413 h 149"/>
                <a:gd name="T44" fmla="*/ 8125 w 226"/>
                <a:gd name="T45" fmla="*/ 977037 h 149"/>
                <a:gd name="T46" fmla="*/ 8125 w 226"/>
                <a:gd name="T47" fmla="*/ 815745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6"/>
                <a:gd name="T73" fmla="*/ 0 h 149"/>
                <a:gd name="T74" fmla="*/ 226 w 226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6" h="149">
                  <a:moveTo>
                    <a:pt x="226" y="0"/>
                  </a:moveTo>
                  <a:cubicBezTo>
                    <a:pt x="226" y="15"/>
                    <a:pt x="199" y="23"/>
                    <a:pt x="164" y="33"/>
                  </a:cubicBezTo>
                  <a:cubicBezTo>
                    <a:pt x="151" y="37"/>
                    <a:pt x="136" y="42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90"/>
                    <a:pt x="0" y="11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22"/>
                    <a:pt x="68" y="99"/>
                    <a:pt x="121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37" y="75"/>
                    <a:pt x="151" y="70"/>
                    <a:pt x="164" y="66"/>
                  </a:cubicBezTo>
                  <a:cubicBezTo>
                    <a:pt x="201" y="55"/>
                    <a:pt x="226" y="47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2" y="118"/>
                  </a:moveTo>
                  <a:cubicBezTo>
                    <a:pt x="2" y="91"/>
                    <a:pt x="68" y="68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37" y="44"/>
                    <a:pt x="151" y="39"/>
                    <a:pt x="164" y="35"/>
                  </a:cubicBezTo>
                  <a:cubicBezTo>
                    <a:pt x="193" y="27"/>
                    <a:pt x="216" y="19"/>
                    <a:pt x="224" y="8"/>
                  </a:cubicBezTo>
                  <a:cubicBezTo>
                    <a:pt x="225" y="7"/>
                    <a:pt x="226" y="5"/>
                    <a:pt x="226" y="4"/>
                  </a:cubicBezTo>
                  <a:cubicBezTo>
                    <a:pt x="226" y="12"/>
                    <a:pt x="225" y="31"/>
                    <a:pt x="225" y="31"/>
                  </a:cubicBezTo>
                  <a:cubicBezTo>
                    <a:pt x="225" y="46"/>
                    <a:pt x="199" y="54"/>
                    <a:pt x="164" y="64"/>
                  </a:cubicBezTo>
                  <a:cubicBezTo>
                    <a:pt x="151" y="68"/>
                    <a:pt x="136" y="73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3" y="116"/>
                    <a:pt x="2" y="141"/>
                  </a:cubicBezTo>
                  <a:cubicBezTo>
                    <a:pt x="2" y="132"/>
                    <a:pt x="2" y="118"/>
                    <a:pt x="2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6" name="Freeform 226"/>
            <p:cNvSpPr>
              <a:spLocks/>
            </p:cNvSpPr>
            <p:nvPr/>
          </p:nvSpPr>
          <p:spPr bwMode="auto">
            <a:xfrm>
              <a:off x="1742" y="138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16765 h 34"/>
                <a:gd name="T4" fmla="*/ 184036 w 78"/>
                <a:gd name="T5" fmla="*/ 115536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7" name="Freeform 227"/>
            <p:cNvSpPr>
              <a:spLocks/>
            </p:cNvSpPr>
            <p:nvPr/>
          </p:nvSpPr>
          <p:spPr bwMode="auto">
            <a:xfrm>
              <a:off x="1742" y="202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40063 h 34"/>
                <a:gd name="T4" fmla="*/ 184036 w 78"/>
                <a:gd name="T5" fmla="*/ 126078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8" name="Freeform 228"/>
            <p:cNvSpPr>
              <a:spLocks/>
            </p:cNvSpPr>
            <p:nvPr/>
          </p:nvSpPr>
          <p:spPr bwMode="auto">
            <a:xfrm>
              <a:off x="1742" y="266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40063 h 34"/>
                <a:gd name="T4" fmla="*/ 184036 w 78"/>
                <a:gd name="T5" fmla="*/ 134859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" name="Freeform 229"/>
            <p:cNvSpPr>
              <a:spLocks/>
            </p:cNvSpPr>
            <p:nvPr/>
          </p:nvSpPr>
          <p:spPr bwMode="auto">
            <a:xfrm>
              <a:off x="1742" y="330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16765 h 34"/>
                <a:gd name="T4" fmla="*/ 184036 w 78"/>
                <a:gd name="T5" fmla="*/ 120100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60" name="Group 3"/>
          <p:cNvGrpSpPr>
            <a:grpSpLocks/>
          </p:cNvGrpSpPr>
          <p:nvPr/>
        </p:nvGrpSpPr>
        <p:grpSpPr bwMode="auto">
          <a:xfrm>
            <a:off x="8483872" y="1411889"/>
            <a:ext cx="266700" cy="1655763"/>
            <a:chOff x="1385" y="861"/>
            <a:chExt cx="573" cy="3134"/>
          </a:xfrm>
        </p:grpSpPr>
        <p:grpSp>
          <p:nvGrpSpPr>
            <p:cNvPr id="1461" name="Group 4"/>
            <p:cNvGrpSpPr>
              <a:grpSpLocks/>
            </p:cNvGrpSpPr>
            <p:nvPr/>
          </p:nvGrpSpPr>
          <p:grpSpPr bwMode="auto">
            <a:xfrm>
              <a:off x="1385" y="997"/>
              <a:ext cx="573" cy="2864"/>
              <a:chOff x="1385" y="997"/>
              <a:chExt cx="573" cy="2864"/>
            </a:xfrm>
          </p:grpSpPr>
          <p:sp>
            <p:nvSpPr>
              <p:cNvPr id="1487" name="Freeform 5"/>
              <p:cNvSpPr>
                <a:spLocks/>
              </p:cNvSpPr>
              <p:nvPr/>
            </p:nvSpPr>
            <p:spPr bwMode="auto">
              <a:xfrm>
                <a:off x="1392" y="3728"/>
                <a:ext cx="80" cy="133"/>
              </a:xfrm>
              <a:custGeom>
                <a:avLst/>
                <a:gdLst>
                  <a:gd name="T0" fmla="*/ 0 w 32"/>
                  <a:gd name="T1" fmla="*/ 0 h 50"/>
                  <a:gd name="T2" fmla="*/ 0 w 32"/>
                  <a:gd name="T3" fmla="*/ 212925 h 50"/>
                  <a:gd name="T4" fmla="*/ 38595 w 32"/>
                  <a:gd name="T5" fmla="*/ 333734 h 50"/>
                  <a:gd name="T6" fmla="*/ 122082 w 32"/>
                  <a:gd name="T7" fmla="*/ 225345 h 50"/>
                  <a:gd name="T8" fmla="*/ 0 w 3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0"/>
                  <a:gd name="T17" fmla="*/ 32 w 3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4"/>
                      <a:pt x="10" y="50"/>
                    </a:cubicBezTo>
                    <a:cubicBezTo>
                      <a:pt x="15" y="44"/>
                      <a:pt x="23" y="39"/>
                      <a:pt x="32" y="34"/>
                    </a:cubicBezTo>
                    <a:cubicBezTo>
                      <a:pt x="14" y="23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8" name="Freeform 6"/>
              <p:cNvSpPr>
                <a:spLocks/>
              </p:cNvSpPr>
              <p:nvPr/>
            </p:nvSpPr>
            <p:spPr bwMode="auto">
              <a:xfrm>
                <a:off x="1797" y="997"/>
                <a:ext cx="158" cy="136"/>
              </a:xfrm>
              <a:custGeom>
                <a:avLst/>
                <a:gdLst>
                  <a:gd name="T0" fmla="*/ 172132 w 63"/>
                  <a:gd name="T1" fmla="*/ 0 h 51"/>
                  <a:gd name="T2" fmla="*/ 0 w 63"/>
                  <a:gd name="T3" fmla="*/ 102493 h 51"/>
                  <a:gd name="T4" fmla="*/ 247054 w 63"/>
                  <a:gd name="T5" fmla="*/ 348067 h 51"/>
                  <a:gd name="T6" fmla="*/ 247054 w 63"/>
                  <a:gd name="T7" fmla="*/ 130525 h 51"/>
                  <a:gd name="T8" fmla="*/ 172132 w 63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1"/>
                  <a:gd name="T17" fmla="*/ 63 w 63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1">
                    <a:moveTo>
                      <a:pt x="44" y="0"/>
                    </a:moveTo>
                    <a:cubicBezTo>
                      <a:pt x="32" y="5"/>
                      <a:pt x="17" y="9"/>
                      <a:pt x="0" y="15"/>
                    </a:cubicBezTo>
                    <a:cubicBezTo>
                      <a:pt x="32" y="25"/>
                      <a:pt x="63" y="38"/>
                      <a:pt x="63" y="5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3"/>
                      <a:pt x="55" y="6"/>
                      <a:pt x="44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9" name="Freeform 7"/>
              <p:cNvSpPr>
                <a:spLocks/>
              </p:cNvSpPr>
              <p:nvPr/>
            </p:nvSpPr>
            <p:spPr bwMode="auto">
              <a:xfrm>
                <a:off x="1392" y="244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0" name="Freeform 8"/>
              <p:cNvSpPr>
                <a:spLocks/>
              </p:cNvSpPr>
              <p:nvPr/>
            </p:nvSpPr>
            <p:spPr bwMode="auto">
              <a:xfrm>
                <a:off x="1392" y="1344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1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1" name="Freeform 9"/>
              <p:cNvSpPr>
                <a:spLocks/>
              </p:cNvSpPr>
              <p:nvPr/>
            </p:nvSpPr>
            <p:spPr bwMode="auto">
              <a:xfrm>
                <a:off x="1392" y="198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2" name="Freeform 10"/>
              <p:cNvSpPr>
                <a:spLocks/>
              </p:cNvSpPr>
              <p:nvPr/>
            </p:nvSpPr>
            <p:spPr bwMode="auto">
              <a:xfrm>
                <a:off x="1392" y="180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3" name="Freeform 11"/>
              <p:cNvSpPr>
                <a:spLocks/>
              </p:cNvSpPr>
              <p:nvPr/>
            </p:nvSpPr>
            <p:spPr bwMode="auto">
              <a:xfrm>
                <a:off x="1392" y="116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4" name="Freeform 12"/>
              <p:cNvSpPr>
                <a:spLocks/>
              </p:cNvSpPr>
              <p:nvPr/>
            </p:nvSpPr>
            <p:spPr bwMode="auto">
              <a:xfrm>
                <a:off x="1392" y="262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5" name="Freeform 13"/>
              <p:cNvSpPr>
                <a:spLocks/>
              </p:cNvSpPr>
              <p:nvPr/>
            </p:nvSpPr>
            <p:spPr bwMode="auto">
              <a:xfrm>
                <a:off x="1392" y="3088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1"/>
                    </a:cubicBezTo>
                    <a:cubicBezTo>
                      <a:pt x="139" y="113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6" name="Freeform 14"/>
              <p:cNvSpPr>
                <a:spLocks/>
              </p:cNvSpPr>
              <p:nvPr/>
            </p:nvSpPr>
            <p:spPr bwMode="auto">
              <a:xfrm>
                <a:off x="1392" y="326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7" name="Freeform 15"/>
              <p:cNvSpPr>
                <a:spLocks/>
              </p:cNvSpPr>
              <p:nvPr/>
            </p:nvSpPr>
            <p:spPr bwMode="auto">
              <a:xfrm>
                <a:off x="1392" y="2680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8" name="Freeform 16"/>
              <p:cNvSpPr>
                <a:spLocks/>
              </p:cNvSpPr>
              <p:nvPr/>
            </p:nvSpPr>
            <p:spPr bwMode="auto">
              <a:xfrm>
                <a:off x="1550" y="283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11570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9" name="Freeform 17"/>
              <p:cNvSpPr>
                <a:spLocks/>
              </p:cNvSpPr>
              <p:nvPr/>
            </p:nvSpPr>
            <p:spPr bwMode="auto">
              <a:xfrm>
                <a:off x="1885" y="2931"/>
                <a:ext cx="73" cy="66"/>
              </a:xfrm>
              <a:custGeom>
                <a:avLst/>
                <a:gdLst>
                  <a:gd name="T0" fmla="*/ 0 w 29"/>
                  <a:gd name="T1" fmla="*/ 106334 h 25"/>
                  <a:gd name="T2" fmla="*/ 61552 w 29"/>
                  <a:gd name="T3" fmla="*/ 148244 h 25"/>
                  <a:gd name="T4" fmla="*/ 105117 w 29"/>
                  <a:gd name="T5" fmla="*/ 56153 h 25"/>
                  <a:gd name="T6" fmla="*/ 37182 w 29"/>
                  <a:gd name="T7" fmla="*/ 11338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0" name="Freeform 18"/>
              <p:cNvSpPr>
                <a:spLocks/>
              </p:cNvSpPr>
              <p:nvPr/>
            </p:nvSpPr>
            <p:spPr bwMode="auto">
              <a:xfrm>
                <a:off x="1387" y="2496"/>
                <a:ext cx="273" cy="173"/>
              </a:xfrm>
              <a:custGeom>
                <a:avLst/>
                <a:gdLst>
                  <a:gd name="T0" fmla="*/ 51344 w 109"/>
                  <a:gd name="T1" fmla="*/ 12445 h 65"/>
                  <a:gd name="T2" fmla="*/ 190296 w 109"/>
                  <a:gd name="T3" fmla="*/ 181655 h 65"/>
                  <a:gd name="T4" fmla="*/ 139265 w 109"/>
                  <a:gd name="T5" fmla="*/ 208992 h 65"/>
                  <a:gd name="T6" fmla="*/ 217020 w 109"/>
                  <a:gd name="T7" fmla="*/ 334808 h 65"/>
                  <a:gd name="T8" fmla="*/ 422817 w 109"/>
                  <a:gd name="T9" fmla="*/ 347248 h 65"/>
                  <a:gd name="T10" fmla="*/ 294176 w 109"/>
                  <a:gd name="T11" fmla="*/ 375695 h 65"/>
                  <a:gd name="T12" fmla="*/ 270849 w 109"/>
                  <a:gd name="T13" fmla="*/ 435108 h 65"/>
                  <a:gd name="T14" fmla="*/ 182938 w 109"/>
                  <a:gd name="T15" fmla="*/ 362201 h 65"/>
                  <a:gd name="T16" fmla="*/ 97789 w 109"/>
                  <a:gd name="T17" fmla="*/ 274434 h 65"/>
                  <a:gd name="T18" fmla="*/ 30857 w 109"/>
                  <a:gd name="T19" fmla="*/ 16855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1" name="Freeform 19"/>
              <p:cNvSpPr>
                <a:spLocks/>
              </p:cNvSpPr>
              <p:nvPr/>
            </p:nvSpPr>
            <p:spPr bwMode="auto">
              <a:xfrm>
                <a:off x="1550" y="265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2" name="Freeform 20"/>
              <p:cNvSpPr>
                <a:spLocks/>
              </p:cNvSpPr>
              <p:nvPr/>
            </p:nvSpPr>
            <p:spPr bwMode="auto">
              <a:xfrm>
                <a:off x="1885" y="2752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3" name="Freeform 21"/>
              <p:cNvSpPr>
                <a:spLocks/>
              </p:cNvSpPr>
              <p:nvPr/>
            </p:nvSpPr>
            <p:spPr bwMode="auto">
              <a:xfrm>
                <a:off x="1505" y="2603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4" name="Freeform 22"/>
              <p:cNvSpPr>
                <a:spLocks/>
              </p:cNvSpPr>
              <p:nvPr/>
            </p:nvSpPr>
            <p:spPr bwMode="auto">
              <a:xfrm>
                <a:off x="1647" y="2656"/>
                <a:ext cx="15" cy="37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8830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5" name="Freeform 23"/>
              <p:cNvSpPr>
                <a:spLocks/>
              </p:cNvSpPr>
              <p:nvPr/>
            </p:nvSpPr>
            <p:spPr bwMode="auto">
              <a:xfrm>
                <a:off x="1762" y="2728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6" name="Freeform 24"/>
              <p:cNvSpPr>
                <a:spLocks/>
              </p:cNvSpPr>
              <p:nvPr/>
            </p:nvSpPr>
            <p:spPr bwMode="auto">
              <a:xfrm>
                <a:off x="1392" y="2037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204288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73315 h 63"/>
                  <a:gd name="T18" fmla="*/ 15589 w 107"/>
                  <a:gd name="T19" fmla="*/ 163989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6" y="29"/>
                      <a:pt x="37" y="25"/>
                      <a:pt x="34" y="30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9"/>
                      <a:pt x="99" y="48"/>
                      <a:pt x="107" y="50"/>
                    </a:cubicBezTo>
                    <a:cubicBezTo>
                      <a:pt x="104" y="50"/>
                      <a:pt x="77" y="52"/>
                      <a:pt x="74" y="54"/>
                    </a:cubicBezTo>
                    <a:cubicBezTo>
                      <a:pt x="71" y="57"/>
                      <a:pt x="68" y="60"/>
                      <a:pt x="68" y="63"/>
                    </a:cubicBezTo>
                    <a:cubicBezTo>
                      <a:pt x="60" y="62"/>
                      <a:pt x="53" y="56"/>
                      <a:pt x="45" y="52"/>
                    </a:cubicBezTo>
                    <a:cubicBezTo>
                      <a:pt x="38" y="49"/>
                      <a:pt x="29" y="44"/>
                      <a:pt x="23" y="40"/>
                    </a:cubicBezTo>
                    <a:cubicBezTo>
                      <a:pt x="16" y="35"/>
                      <a:pt x="9" y="30"/>
                      <a:pt x="4" y="24"/>
                    </a:cubicBezTo>
                    <a:cubicBezTo>
                      <a:pt x="1" y="18"/>
                      <a:pt x="0" y="6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7" name="Freeform 25"/>
              <p:cNvSpPr>
                <a:spLocks/>
              </p:cNvSpPr>
              <p:nvPr/>
            </p:nvSpPr>
            <p:spPr bwMode="auto">
              <a:xfrm>
                <a:off x="1550" y="219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05446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8" name="Freeform 26"/>
              <p:cNvSpPr>
                <a:spLocks/>
              </p:cNvSpPr>
              <p:nvPr/>
            </p:nvSpPr>
            <p:spPr bwMode="auto">
              <a:xfrm>
                <a:off x="1885" y="2291"/>
                <a:ext cx="73" cy="66"/>
              </a:xfrm>
              <a:custGeom>
                <a:avLst/>
                <a:gdLst>
                  <a:gd name="T0" fmla="*/ 0 w 29"/>
                  <a:gd name="T1" fmla="*/ 99248 h 25"/>
                  <a:gd name="T2" fmla="*/ 61552 w 29"/>
                  <a:gd name="T3" fmla="*/ 143888 h 25"/>
                  <a:gd name="T4" fmla="*/ 105117 w 29"/>
                  <a:gd name="T5" fmla="*/ 49107 h 25"/>
                  <a:gd name="T6" fmla="*/ 37182 w 29"/>
                  <a:gd name="T7" fmla="*/ 106334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9" name="Freeform 27"/>
              <p:cNvSpPr>
                <a:spLocks/>
              </p:cNvSpPr>
              <p:nvPr/>
            </p:nvSpPr>
            <p:spPr bwMode="auto">
              <a:xfrm>
                <a:off x="1387" y="1853"/>
                <a:ext cx="273" cy="174"/>
              </a:xfrm>
              <a:custGeom>
                <a:avLst/>
                <a:gdLst>
                  <a:gd name="T0" fmla="*/ 51344 w 109"/>
                  <a:gd name="T1" fmla="*/ 12948 h 65"/>
                  <a:gd name="T2" fmla="*/ 190296 w 109"/>
                  <a:gd name="T3" fmla="*/ 190254 h 65"/>
                  <a:gd name="T4" fmla="*/ 139265 w 109"/>
                  <a:gd name="T5" fmla="*/ 226666 h 65"/>
                  <a:gd name="T6" fmla="*/ 217020 w 109"/>
                  <a:gd name="T7" fmla="*/ 353710 h 65"/>
                  <a:gd name="T8" fmla="*/ 422817 w 109"/>
                  <a:gd name="T9" fmla="*/ 366487 h 65"/>
                  <a:gd name="T10" fmla="*/ 294176 w 109"/>
                  <a:gd name="T11" fmla="*/ 395909 h 65"/>
                  <a:gd name="T12" fmla="*/ 270849 w 109"/>
                  <a:gd name="T13" fmla="*/ 458870 h 65"/>
                  <a:gd name="T14" fmla="*/ 182938 w 109"/>
                  <a:gd name="T15" fmla="*/ 382310 h 65"/>
                  <a:gd name="T16" fmla="*/ 97789 w 109"/>
                  <a:gd name="T17" fmla="*/ 295530 h 65"/>
                  <a:gd name="T18" fmla="*/ 30857 w 109"/>
                  <a:gd name="T19" fmla="*/ 17623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1"/>
                      <a:pt x="39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6"/>
                    </a:cubicBezTo>
                    <a:cubicBezTo>
                      <a:pt x="73" y="59"/>
                      <a:pt x="70" y="62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5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0" name="Freeform 28"/>
              <p:cNvSpPr>
                <a:spLocks/>
              </p:cNvSpPr>
              <p:nvPr/>
            </p:nvSpPr>
            <p:spPr bwMode="auto">
              <a:xfrm>
                <a:off x="1550" y="201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0535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1" name="Freeform 29"/>
              <p:cNvSpPr>
                <a:spLocks/>
              </p:cNvSpPr>
              <p:nvPr/>
            </p:nvSpPr>
            <p:spPr bwMode="auto">
              <a:xfrm>
                <a:off x="1885" y="2112"/>
                <a:ext cx="73" cy="67"/>
              </a:xfrm>
              <a:custGeom>
                <a:avLst/>
                <a:gdLst>
                  <a:gd name="T0" fmla="*/ 0 w 29"/>
                  <a:gd name="T1" fmla="*/ 114050 h 25"/>
                  <a:gd name="T2" fmla="*/ 61552 w 29"/>
                  <a:gd name="T3" fmla="*/ 164922 h 25"/>
                  <a:gd name="T4" fmla="*/ 105117 w 29"/>
                  <a:gd name="T5" fmla="*/ 55548 h 25"/>
                  <a:gd name="T6" fmla="*/ 37182 w 29"/>
                  <a:gd name="T7" fmla="*/ 122208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2" name="Freeform 30"/>
              <p:cNvSpPr>
                <a:spLocks/>
              </p:cNvSpPr>
              <p:nvPr/>
            </p:nvSpPr>
            <p:spPr bwMode="auto">
              <a:xfrm>
                <a:off x="1505" y="1960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41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1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7"/>
                      <a:pt x="0" y="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3" name="Freeform 31"/>
              <p:cNvSpPr>
                <a:spLocks/>
              </p:cNvSpPr>
              <p:nvPr/>
            </p:nvSpPr>
            <p:spPr bwMode="auto">
              <a:xfrm>
                <a:off x="1647" y="2013"/>
                <a:ext cx="15" cy="40"/>
              </a:xfrm>
              <a:custGeom>
                <a:avLst/>
                <a:gdLst>
                  <a:gd name="T0" fmla="*/ 8125 w 6"/>
                  <a:gd name="T1" fmla="*/ 0 h 15"/>
                  <a:gd name="T2" fmla="*/ 0 w 6"/>
                  <a:gd name="T3" fmla="*/ 102493 h 15"/>
                  <a:gd name="T4" fmla="*/ 0 60000 65536"/>
                  <a:gd name="T5" fmla="*/ 0 60000 65536"/>
                  <a:gd name="T6" fmla="*/ 0 w 6"/>
                  <a:gd name="T7" fmla="*/ 0 h 15"/>
                  <a:gd name="T8" fmla="*/ 6 w 6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5">
                    <a:moveTo>
                      <a:pt x="2" y="0"/>
                    </a:moveTo>
                    <a:cubicBezTo>
                      <a:pt x="6" y="6"/>
                      <a:pt x="5" y="12"/>
                      <a:pt x="0" y="15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4" name="Freeform 32"/>
              <p:cNvSpPr>
                <a:spLocks/>
              </p:cNvSpPr>
              <p:nvPr/>
            </p:nvSpPr>
            <p:spPr bwMode="auto">
              <a:xfrm>
                <a:off x="1762" y="2085"/>
                <a:ext cx="60" cy="32"/>
              </a:xfrm>
              <a:custGeom>
                <a:avLst/>
                <a:gdLst>
                  <a:gd name="T0" fmla="*/ 0 w 24"/>
                  <a:gd name="T1" fmla="*/ 61496 h 12"/>
                  <a:gd name="T2" fmla="*/ 58125 w 24"/>
                  <a:gd name="T3" fmla="*/ 81557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8947 h 12"/>
                  <a:gd name="T12" fmla="*/ 20312 w 24"/>
                  <a:gd name="T13" fmla="*/ 4894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0" y="7"/>
                      <a:pt x="7" y="7"/>
                      <a:pt x="5" y="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5" name="Freeform 33"/>
              <p:cNvSpPr>
                <a:spLocks/>
              </p:cNvSpPr>
              <p:nvPr/>
            </p:nvSpPr>
            <p:spPr bwMode="auto">
              <a:xfrm>
                <a:off x="1392" y="1397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6" name="Freeform 34"/>
              <p:cNvSpPr>
                <a:spLocks/>
              </p:cNvSpPr>
              <p:nvPr/>
            </p:nvSpPr>
            <p:spPr bwMode="auto">
              <a:xfrm>
                <a:off x="1550" y="1555"/>
                <a:ext cx="192" cy="61"/>
              </a:xfrm>
              <a:custGeom>
                <a:avLst/>
                <a:gdLst>
                  <a:gd name="T0" fmla="*/ 0 w 77"/>
                  <a:gd name="T1" fmla="*/ 11823 h 23"/>
                  <a:gd name="T2" fmla="*/ 209066 w 77"/>
                  <a:gd name="T3" fmla="*/ 149577 h 23"/>
                  <a:gd name="T4" fmla="*/ 286953 w 77"/>
                  <a:gd name="T5" fmla="*/ 97772 h 23"/>
                  <a:gd name="T6" fmla="*/ 172072 w 77"/>
                  <a:gd name="T7" fmla="*/ 97772 h 23"/>
                  <a:gd name="T8" fmla="*/ 152119 w 77"/>
                  <a:gd name="T9" fmla="*/ 46304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7" name="Freeform 35"/>
              <p:cNvSpPr>
                <a:spLocks/>
              </p:cNvSpPr>
              <p:nvPr/>
            </p:nvSpPr>
            <p:spPr bwMode="auto">
              <a:xfrm>
                <a:off x="1885" y="1648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8" name="Freeform 36"/>
              <p:cNvSpPr>
                <a:spLocks/>
              </p:cNvSpPr>
              <p:nvPr/>
            </p:nvSpPr>
            <p:spPr bwMode="auto">
              <a:xfrm>
                <a:off x="1387" y="1213"/>
                <a:ext cx="273" cy="174"/>
              </a:xfrm>
              <a:custGeom>
                <a:avLst/>
                <a:gdLst>
                  <a:gd name="T0" fmla="*/ 51344 w 109"/>
                  <a:gd name="T1" fmla="*/ 12948 h 65"/>
                  <a:gd name="T2" fmla="*/ 190296 w 109"/>
                  <a:gd name="T3" fmla="*/ 190254 h 65"/>
                  <a:gd name="T4" fmla="*/ 139265 w 109"/>
                  <a:gd name="T5" fmla="*/ 218547 h 65"/>
                  <a:gd name="T6" fmla="*/ 217020 w 109"/>
                  <a:gd name="T7" fmla="*/ 353710 h 65"/>
                  <a:gd name="T8" fmla="*/ 422817 w 109"/>
                  <a:gd name="T9" fmla="*/ 366487 h 65"/>
                  <a:gd name="T10" fmla="*/ 294176 w 109"/>
                  <a:gd name="T11" fmla="*/ 395909 h 65"/>
                  <a:gd name="T12" fmla="*/ 270849 w 109"/>
                  <a:gd name="T13" fmla="*/ 458870 h 65"/>
                  <a:gd name="T14" fmla="*/ 182938 w 109"/>
                  <a:gd name="T15" fmla="*/ 382310 h 65"/>
                  <a:gd name="T16" fmla="*/ 97789 w 109"/>
                  <a:gd name="T17" fmla="*/ 289619 h 65"/>
                  <a:gd name="T18" fmla="*/ 30857 w 109"/>
                  <a:gd name="T19" fmla="*/ 17623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9" name="Freeform 37"/>
              <p:cNvSpPr>
                <a:spLocks/>
              </p:cNvSpPr>
              <p:nvPr/>
            </p:nvSpPr>
            <p:spPr bwMode="auto">
              <a:xfrm>
                <a:off x="1550" y="1376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0" name="Freeform 38"/>
              <p:cNvSpPr>
                <a:spLocks/>
              </p:cNvSpPr>
              <p:nvPr/>
            </p:nvSpPr>
            <p:spPr bwMode="auto">
              <a:xfrm>
                <a:off x="1885" y="1469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1" name="Freeform 39"/>
              <p:cNvSpPr>
                <a:spLocks/>
              </p:cNvSpPr>
              <p:nvPr/>
            </p:nvSpPr>
            <p:spPr bwMode="auto">
              <a:xfrm>
                <a:off x="1505" y="1320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2" name="Freeform 40"/>
              <p:cNvSpPr>
                <a:spLocks/>
              </p:cNvSpPr>
              <p:nvPr/>
            </p:nvSpPr>
            <p:spPr bwMode="auto">
              <a:xfrm>
                <a:off x="1647" y="1373"/>
                <a:ext cx="15" cy="38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111983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3" name="Freeform 41"/>
              <p:cNvSpPr>
                <a:spLocks/>
              </p:cNvSpPr>
              <p:nvPr/>
            </p:nvSpPr>
            <p:spPr bwMode="auto">
              <a:xfrm>
                <a:off x="1762" y="1445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4" name="Freeform 42"/>
              <p:cNvSpPr>
                <a:spLocks/>
              </p:cNvSpPr>
              <p:nvPr/>
            </p:nvSpPr>
            <p:spPr bwMode="auto">
              <a:xfrm>
                <a:off x="1392" y="3320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5" name="Freeform 43"/>
              <p:cNvSpPr>
                <a:spLocks/>
              </p:cNvSpPr>
              <p:nvPr/>
            </p:nvSpPr>
            <p:spPr bwMode="auto">
              <a:xfrm>
                <a:off x="1550" y="347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11570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6" name="Freeform 44"/>
              <p:cNvSpPr>
                <a:spLocks/>
              </p:cNvSpPr>
              <p:nvPr/>
            </p:nvSpPr>
            <p:spPr bwMode="auto">
              <a:xfrm>
                <a:off x="1885" y="3571"/>
                <a:ext cx="73" cy="66"/>
              </a:xfrm>
              <a:custGeom>
                <a:avLst/>
                <a:gdLst>
                  <a:gd name="T0" fmla="*/ 0 w 29"/>
                  <a:gd name="T1" fmla="*/ 106334 h 25"/>
                  <a:gd name="T2" fmla="*/ 61552 w 29"/>
                  <a:gd name="T3" fmla="*/ 148244 h 25"/>
                  <a:gd name="T4" fmla="*/ 105117 w 29"/>
                  <a:gd name="T5" fmla="*/ 56153 h 25"/>
                  <a:gd name="T6" fmla="*/ 37182 w 29"/>
                  <a:gd name="T7" fmla="*/ 11338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7" name="Freeform 45"/>
              <p:cNvSpPr>
                <a:spLocks/>
              </p:cNvSpPr>
              <p:nvPr/>
            </p:nvSpPr>
            <p:spPr bwMode="auto">
              <a:xfrm>
                <a:off x="1387" y="3136"/>
                <a:ext cx="273" cy="173"/>
              </a:xfrm>
              <a:custGeom>
                <a:avLst/>
                <a:gdLst>
                  <a:gd name="T0" fmla="*/ 51344 w 109"/>
                  <a:gd name="T1" fmla="*/ 12445 h 65"/>
                  <a:gd name="T2" fmla="*/ 190296 w 109"/>
                  <a:gd name="T3" fmla="*/ 181655 h 65"/>
                  <a:gd name="T4" fmla="*/ 139265 w 109"/>
                  <a:gd name="T5" fmla="*/ 208992 h 65"/>
                  <a:gd name="T6" fmla="*/ 217020 w 109"/>
                  <a:gd name="T7" fmla="*/ 334808 h 65"/>
                  <a:gd name="T8" fmla="*/ 422817 w 109"/>
                  <a:gd name="T9" fmla="*/ 347248 h 65"/>
                  <a:gd name="T10" fmla="*/ 294176 w 109"/>
                  <a:gd name="T11" fmla="*/ 375695 h 65"/>
                  <a:gd name="T12" fmla="*/ 270849 w 109"/>
                  <a:gd name="T13" fmla="*/ 435108 h 65"/>
                  <a:gd name="T14" fmla="*/ 182938 w 109"/>
                  <a:gd name="T15" fmla="*/ 362201 h 65"/>
                  <a:gd name="T16" fmla="*/ 97789 w 109"/>
                  <a:gd name="T17" fmla="*/ 274434 h 65"/>
                  <a:gd name="T18" fmla="*/ 30857 w 109"/>
                  <a:gd name="T19" fmla="*/ 16855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8" name="Freeform 46"/>
              <p:cNvSpPr>
                <a:spLocks/>
              </p:cNvSpPr>
              <p:nvPr/>
            </p:nvSpPr>
            <p:spPr bwMode="auto">
              <a:xfrm>
                <a:off x="1550" y="329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9" name="Freeform 47"/>
              <p:cNvSpPr>
                <a:spLocks/>
              </p:cNvSpPr>
              <p:nvPr/>
            </p:nvSpPr>
            <p:spPr bwMode="auto">
              <a:xfrm>
                <a:off x="1885" y="3392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0" name="Freeform 48"/>
              <p:cNvSpPr>
                <a:spLocks/>
              </p:cNvSpPr>
              <p:nvPr/>
            </p:nvSpPr>
            <p:spPr bwMode="auto">
              <a:xfrm>
                <a:off x="1505" y="3243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1" name="Freeform 49"/>
              <p:cNvSpPr>
                <a:spLocks/>
              </p:cNvSpPr>
              <p:nvPr/>
            </p:nvSpPr>
            <p:spPr bwMode="auto">
              <a:xfrm>
                <a:off x="1647" y="3296"/>
                <a:ext cx="15" cy="37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8830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2" name="Freeform 50"/>
              <p:cNvSpPr>
                <a:spLocks/>
              </p:cNvSpPr>
              <p:nvPr/>
            </p:nvSpPr>
            <p:spPr bwMode="auto">
              <a:xfrm>
                <a:off x="1762" y="3368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3" name="Freeform 51"/>
              <p:cNvSpPr>
                <a:spLocks/>
              </p:cNvSpPr>
              <p:nvPr/>
            </p:nvSpPr>
            <p:spPr bwMode="auto">
              <a:xfrm>
                <a:off x="1385" y="3779"/>
                <a:ext cx="60" cy="74"/>
              </a:xfrm>
              <a:custGeom>
                <a:avLst/>
                <a:gdLst>
                  <a:gd name="T0" fmla="*/ 38595 w 24"/>
                  <a:gd name="T1" fmla="*/ 0 h 28"/>
                  <a:gd name="T2" fmla="*/ 42783 w 24"/>
                  <a:gd name="T3" fmla="*/ 176511 h 28"/>
                  <a:gd name="T4" fmla="*/ 58125 w 24"/>
                  <a:gd name="T5" fmla="*/ 133184 h 28"/>
                  <a:gd name="T6" fmla="*/ 91613 w 24"/>
                  <a:gd name="T7" fmla="*/ 88308 h 28"/>
                  <a:gd name="T8" fmla="*/ 53720 w 24"/>
                  <a:gd name="T9" fmla="*/ 76733 h 28"/>
                  <a:gd name="T10" fmla="*/ 42783 w 24"/>
                  <a:gd name="T11" fmla="*/ 7215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8"/>
                  <a:gd name="T20" fmla="*/ 24 w 2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8">
                    <a:moveTo>
                      <a:pt x="10" y="0"/>
                    </a:moveTo>
                    <a:cubicBezTo>
                      <a:pt x="0" y="3"/>
                      <a:pt x="7" y="23"/>
                      <a:pt x="11" y="28"/>
                    </a:cubicBezTo>
                    <a:cubicBezTo>
                      <a:pt x="13" y="26"/>
                      <a:pt x="13" y="23"/>
                      <a:pt x="15" y="21"/>
                    </a:cubicBezTo>
                    <a:cubicBezTo>
                      <a:pt x="17" y="18"/>
                      <a:pt x="22" y="17"/>
                      <a:pt x="24" y="14"/>
                    </a:cubicBezTo>
                    <a:cubicBezTo>
                      <a:pt x="21" y="10"/>
                      <a:pt x="17" y="14"/>
                      <a:pt x="14" y="12"/>
                    </a:cubicBezTo>
                    <a:cubicBezTo>
                      <a:pt x="10" y="10"/>
                      <a:pt x="12" y="5"/>
                      <a:pt x="11" y="1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4" name="Freeform 52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5" name="Freeform 53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6" name="Freeform 54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7" name="Freeform 55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8" name="Freeform 56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9" name="Freeform 57"/>
              <p:cNvSpPr>
                <a:spLocks/>
              </p:cNvSpPr>
              <p:nvPr/>
            </p:nvSpPr>
            <p:spPr bwMode="auto">
              <a:xfrm>
                <a:off x="1617" y="2715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0" name="Freeform 58"/>
              <p:cNvSpPr>
                <a:spLocks/>
              </p:cNvSpPr>
              <p:nvPr/>
            </p:nvSpPr>
            <p:spPr bwMode="auto">
              <a:xfrm>
                <a:off x="1725" y="277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81557 h 12"/>
                  <a:gd name="T4" fmla="*/ 307805 w 85"/>
                  <a:gd name="T5" fmla="*/ 81557 h 12"/>
                  <a:gd name="T6" fmla="*/ 331298 w 85"/>
                  <a:gd name="T7" fmla="*/ 41416 h 12"/>
                  <a:gd name="T8" fmla="*/ 30780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"/>
                  <a:gd name="T20" fmla="*/ 85 w 8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1" name="Freeform 59"/>
              <p:cNvSpPr>
                <a:spLocks/>
              </p:cNvSpPr>
              <p:nvPr/>
            </p:nvSpPr>
            <p:spPr bwMode="auto">
              <a:xfrm>
                <a:off x="1770" y="284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2878 w 41"/>
                  <a:gd name="T5" fmla="*/ 74531 h 13"/>
                  <a:gd name="T6" fmla="*/ 149816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2" name="Freeform 60"/>
              <p:cNvSpPr>
                <a:spLocks/>
              </p:cNvSpPr>
              <p:nvPr/>
            </p:nvSpPr>
            <p:spPr bwMode="auto">
              <a:xfrm>
                <a:off x="1520" y="2648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3125 w 54"/>
                  <a:gd name="T3" fmla="*/ 81557 h 12"/>
                  <a:gd name="T4" fmla="*/ 206375 w 54"/>
                  <a:gd name="T5" fmla="*/ 41416 h 12"/>
                  <a:gd name="T6" fmla="*/ 183125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3" name="Freeform 61"/>
              <p:cNvSpPr>
                <a:spLocks/>
              </p:cNvSpPr>
              <p:nvPr/>
            </p:nvSpPr>
            <p:spPr bwMode="auto">
              <a:xfrm>
                <a:off x="1515" y="278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4" name="Freeform 62"/>
              <p:cNvSpPr>
                <a:spLocks/>
              </p:cNvSpPr>
              <p:nvPr/>
            </p:nvSpPr>
            <p:spPr bwMode="auto">
              <a:xfrm>
                <a:off x="1417" y="271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5437 w 148"/>
                  <a:gd name="T7" fmla="*/ 53555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5" name="Freeform 63"/>
              <p:cNvSpPr>
                <a:spLocks/>
              </p:cNvSpPr>
              <p:nvPr/>
            </p:nvSpPr>
            <p:spPr bwMode="auto">
              <a:xfrm>
                <a:off x="1652" y="2848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6" name="Freeform 64"/>
              <p:cNvSpPr>
                <a:spLocks/>
              </p:cNvSpPr>
              <p:nvPr/>
            </p:nvSpPr>
            <p:spPr bwMode="auto">
              <a:xfrm>
                <a:off x="1460" y="265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7" name="Freeform 65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8" name="Freeform 66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9" name="Freeform 67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0" name="Freeform 68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1" name="Freeform 69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2" name="Freeform 70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3" name="Freeform 71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4" name="Freeform 72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5" name="Freeform 73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6" name="Freeform 74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7" name="Freeform 75"/>
              <p:cNvSpPr>
                <a:spLocks/>
              </p:cNvSpPr>
              <p:nvPr/>
            </p:nvSpPr>
            <p:spPr bwMode="auto">
              <a:xfrm>
                <a:off x="1617" y="2075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8" name="Freeform 76"/>
              <p:cNvSpPr>
                <a:spLocks/>
              </p:cNvSpPr>
              <p:nvPr/>
            </p:nvSpPr>
            <p:spPr bwMode="auto">
              <a:xfrm>
                <a:off x="1725" y="213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81557 h 12"/>
                  <a:gd name="T4" fmla="*/ 307805 w 85"/>
                  <a:gd name="T5" fmla="*/ 81557 h 12"/>
                  <a:gd name="T6" fmla="*/ 331298 w 85"/>
                  <a:gd name="T7" fmla="*/ 41416 h 12"/>
                  <a:gd name="T8" fmla="*/ 30780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"/>
                  <a:gd name="T20" fmla="*/ 85 w 8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9" name="Freeform 77"/>
              <p:cNvSpPr>
                <a:spLocks/>
              </p:cNvSpPr>
              <p:nvPr/>
            </p:nvSpPr>
            <p:spPr bwMode="auto">
              <a:xfrm>
                <a:off x="1770" y="220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2878 w 41"/>
                  <a:gd name="T5" fmla="*/ 74531 h 13"/>
                  <a:gd name="T6" fmla="*/ 149816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0" name="Freeform 78"/>
              <p:cNvSpPr>
                <a:spLocks/>
              </p:cNvSpPr>
              <p:nvPr/>
            </p:nvSpPr>
            <p:spPr bwMode="auto">
              <a:xfrm>
                <a:off x="1520" y="2008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3125 w 54"/>
                  <a:gd name="T3" fmla="*/ 81557 h 12"/>
                  <a:gd name="T4" fmla="*/ 206375 w 54"/>
                  <a:gd name="T5" fmla="*/ 41416 h 12"/>
                  <a:gd name="T6" fmla="*/ 183125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1" name="Freeform 79"/>
              <p:cNvSpPr>
                <a:spLocks/>
              </p:cNvSpPr>
              <p:nvPr/>
            </p:nvSpPr>
            <p:spPr bwMode="auto">
              <a:xfrm>
                <a:off x="1515" y="214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2" name="Freeform 80"/>
              <p:cNvSpPr>
                <a:spLocks/>
              </p:cNvSpPr>
              <p:nvPr/>
            </p:nvSpPr>
            <p:spPr bwMode="auto">
              <a:xfrm>
                <a:off x="1417" y="207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5437 w 148"/>
                  <a:gd name="T7" fmla="*/ 53555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3" name="Freeform 81"/>
              <p:cNvSpPr>
                <a:spLocks/>
              </p:cNvSpPr>
              <p:nvPr/>
            </p:nvSpPr>
            <p:spPr bwMode="auto">
              <a:xfrm>
                <a:off x="1652" y="2208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4" name="Freeform 82"/>
              <p:cNvSpPr>
                <a:spLocks/>
              </p:cNvSpPr>
              <p:nvPr/>
            </p:nvSpPr>
            <p:spPr bwMode="auto">
              <a:xfrm>
                <a:off x="1460" y="201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5" name="Freeform 83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6" name="Freeform 84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7" name="Freeform 85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8" name="Freeform 86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9" name="Freeform 87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0" name="Freeform 88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1" name="Freeform 89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2" name="Freeform 90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3" name="Freeform 91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4" name="Freeform 92"/>
              <p:cNvSpPr>
                <a:spLocks/>
              </p:cNvSpPr>
              <p:nvPr/>
            </p:nvSpPr>
            <p:spPr bwMode="auto">
              <a:xfrm>
                <a:off x="1727" y="1733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5" name="Freeform 93"/>
              <p:cNvSpPr>
                <a:spLocks/>
              </p:cNvSpPr>
              <p:nvPr/>
            </p:nvSpPr>
            <p:spPr bwMode="auto">
              <a:xfrm>
                <a:off x="1617" y="179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6" name="Freeform 94"/>
              <p:cNvSpPr>
                <a:spLocks/>
              </p:cNvSpPr>
              <p:nvPr/>
            </p:nvSpPr>
            <p:spPr bwMode="auto">
              <a:xfrm>
                <a:off x="1532" y="1861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96312 h 13"/>
                  <a:gd name="T4" fmla="*/ 5024 w 41"/>
                  <a:gd name="T5" fmla="*/ 96312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7" name="Freeform 95"/>
              <p:cNvSpPr>
                <a:spLocks/>
              </p:cNvSpPr>
              <p:nvPr/>
            </p:nvSpPr>
            <p:spPr bwMode="auto">
              <a:xfrm>
                <a:off x="1795" y="1667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8" name="Freeform 96"/>
              <p:cNvSpPr>
                <a:spLocks/>
              </p:cNvSpPr>
              <p:nvPr/>
            </p:nvSpPr>
            <p:spPr bwMode="auto">
              <a:xfrm>
                <a:off x="1405" y="1800"/>
                <a:ext cx="370" cy="27"/>
              </a:xfrm>
              <a:custGeom>
                <a:avLst/>
                <a:gdLst>
                  <a:gd name="T0" fmla="*/ 27657 w 148"/>
                  <a:gd name="T1" fmla="*/ 8443 h 10"/>
                  <a:gd name="T2" fmla="*/ 564770 w 148"/>
                  <a:gd name="T3" fmla="*/ 8443 h 10"/>
                  <a:gd name="T4" fmla="*/ 198562 w 148"/>
                  <a:gd name="T5" fmla="*/ 22796 h 10"/>
                  <a:gd name="T6" fmla="*/ 12237 w 148"/>
                  <a:gd name="T7" fmla="*/ 61549 h 10"/>
                  <a:gd name="T8" fmla="*/ 27657 w 14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9" name="Freeform 97"/>
              <p:cNvSpPr>
                <a:spLocks/>
              </p:cNvSpPr>
              <p:nvPr/>
            </p:nvSpPr>
            <p:spPr bwMode="auto">
              <a:xfrm>
                <a:off x="1530" y="1736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0" name="Freeform 98"/>
              <p:cNvSpPr>
                <a:spLocks/>
              </p:cNvSpPr>
              <p:nvPr/>
            </p:nvSpPr>
            <p:spPr bwMode="auto">
              <a:xfrm>
                <a:off x="1415" y="1867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1" name="Freeform 99"/>
              <p:cNvSpPr>
                <a:spLocks/>
              </p:cNvSpPr>
              <p:nvPr/>
            </p:nvSpPr>
            <p:spPr bwMode="auto">
              <a:xfrm>
                <a:off x="1732" y="1672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2" name="Freeform 100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3" name="Freeform 101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4" name="Freeform 102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5" name="Freeform 103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6" name="Freeform 104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7" name="Freeform 105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8" name="Freeform 106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9" name="Freeform 107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0" name="Freeform 108"/>
              <p:cNvSpPr>
                <a:spLocks/>
              </p:cNvSpPr>
              <p:nvPr/>
            </p:nvSpPr>
            <p:spPr bwMode="auto">
              <a:xfrm>
                <a:off x="1727" y="2360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1" name="Freeform 109"/>
              <p:cNvSpPr>
                <a:spLocks/>
              </p:cNvSpPr>
              <p:nvPr/>
            </p:nvSpPr>
            <p:spPr bwMode="auto">
              <a:xfrm>
                <a:off x="1617" y="2424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2" name="Freeform 110"/>
              <p:cNvSpPr>
                <a:spLocks/>
              </p:cNvSpPr>
              <p:nvPr/>
            </p:nvSpPr>
            <p:spPr bwMode="auto">
              <a:xfrm>
                <a:off x="1532" y="2488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96312 h 13"/>
                  <a:gd name="T4" fmla="*/ 5024 w 41"/>
                  <a:gd name="T5" fmla="*/ 96312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3" name="Freeform 111"/>
              <p:cNvSpPr>
                <a:spLocks/>
              </p:cNvSpPr>
              <p:nvPr/>
            </p:nvSpPr>
            <p:spPr bwMode="auto">
              <a:xfrm>
                <a:off x="1795" y="2293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4" name="Freeform 112"/>
              <p:cNvSpPr>
                <a:spLocks/>
              </p:cNvSpPr>
              <p:nvPr/>
            </p:nvSpPr>
            <p:spPr bwMode="auto">
              <a:xfrm>
                <a:off x="1405" y="2427"/>
                <a:ext cx="370" cy="26"/>
              </a:xfrm>
              <a:custGeom>
                <a:avLst/>
                <a:gdLst>
                  <a:gd name="T0" fmla="*/ 27657 w 148"/>
                  <a:gd name="T1" fmla="*/ 6536 h 10"/>
                  <a:gd name="T2" fmla="*/ 564770 w 148"/>
                  <a:gd name="T3" fmla="*/ 6536 h 10"/>
                  <a:gd name="T4" fmla="*/ 198562 w 148"/>
                  <a:gd name="T5" fmla="*/ 16994 h 10"/>
                  <a:gd name="T6" fmla="*/ 12237 w 148"/>
                  <a:gd name="T7" fmla="*/ 44184 h 10"/>
                  <a:gd name="T8" fmla="*/ 27657 w 148"/>
                  <a:gd name="T9" fmla="*/ 653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5" name="Freeform 113"/>
              <p:cNvSpPr>
                <a:spLocks/>
              </p:cNvSpPr>
              <p:nvPr/>
            </p:nvSpPr>
            <p:spPr bwMode="auto">
              <a:xfrm>
                <a:off x="1530" y="2363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6" name="Freeform 114"/>
              <p:cNvSpPr>
                <a:spLocks/>
              </p:cNvSpPr>
              <p:nvPr/>
            </p:nvSpPr>
            <p:spPr bwMode="auto">
              <a:xfrm>
                <a:off x="1415" y="2493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7" name="Freeform 115"/>
              <p:cNvSpPr>
                <a:spLocks/>
              </p:cNvSpPr>
              <p:nvPr/>
            </p:nvSpPr>
            <p:spPr bwMode="auto">
              <a:xfrm>
                <a:off x="1732" y="229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8" name="Freeform 116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9" name="Freeform 117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0" name="Freeform 118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1" name="Freeform 119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2" name="Freeform 120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3" name="Freeform 121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35227 h 13"/>
                  <a:gd name="T6" fmla="*/ 23250 w 158"/>
                  <a:gd name="T7" fmla="*/ 74531 h 13"/>
                  <a:gd name="T8" fmla="*/ 579895 w 158"/>
                  <a:gd name="T9" fmla="*/ 74531 h 13"/>
                  <a:gd name="T10" fmla="*/ 603050 w 158"/>
                  <a:gd name="T11" fmla="*/ 35227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4" name="Freeform 122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44143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5" name="Freeform 123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6" name="Freeform 124"/>
              <p:cNvSpPr>
                <a:spLocks/>
              </p:cNvSpPr>
              <p:nvPr/>
            </p:nvSpPr>
            <p:spPr bwMode="auto">
              <a:xfrm>
                <a:off x="1727" y="3003"/>
                <a:ext cx="198" cy="34"/>
              </a:xfrm>
              <a:custGeom>
                <a:avLst/>
                <a:gdLst>
                  <a:gd name="T0" fmla="*/ 285012 w 79"/>
                  <a:gd name="T1" fmla="*/ 74531 h 13"/>
                  <a:gd name="T2" fmla="*/ 308060 w 79"/>
                  <a:gd name="T3" fmla="*/ 35227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74531 h 13"/>
                  <a:gd name="T10" fmla="*/ 285012 w 79"/>
                  <a:gd name="T11" fmla="*/ 7453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7" name="Freeform 125"/>
              <p:cNvSpPr>
                <a:spLocks/>
              </p:cNvSpPr>
              <p:nvPr/>
            </p:nvSpPr>
            <p:spPr bwMode="auto">
              <a:xfrm>
                <a:off x="1617" y="306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8" name="Freeform 126"/>
              <p:cNvSpPr>
                <a:spLocks/>
              </p:cNvSpPr>
              <p:nvPr/>
            </p:nvSpPr>
            <p:spPr bwMode="auto">
              <a:xfrm>
                <a:off x="1532" y="3133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5024 w 41"/>
                  <a:gd name="T5" fmla="*/ 81557 h 12"/>
                  <a:gd name="T6" fmla="*/ 16359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7"/>
                      <a:pt x="29" y="3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9" name="Freeform 127"/>
              <p:cNvSpPr>
                <a:spLocks/>
              </p:cNvSpPr>
              <p:nvPr/>
            </p:nvSpPr>
            <p:spPr bwMode="auto">
              <a:xfrm>
                <a:off x="1795" y="2936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0208 w 54"/>
                  <a:gd name="T3" fmla="*/ 96312 h 13"/>
                  <a:gd name="T4" fmla="*/ 206375 w 54"/>
                  <a:gd name="T5" fmla="*/ 44143 h 13"/>
                  <a:gd name="T6" fmla="*/ 180208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0" name="Freeform 128"/>
              <p:cNvSpPr>
                <a:spLocks/>
              </p:cNvSpPr>
              <p:nvPr/>
            </p:nvSpPr>
            <p:spPr bwMode="auto">
              <a:xfrm>
                <a:off x="1405" y="3072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22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1" name="Freeform 129"/>
              <p:cNvSpPr>
                <a:spLocks/>
              </p:cNvSpPr>
              <p:nvPr/>
            </p:nvSpPr>
            <p:spPr bwMode="auto">
              <a:xfrm>
                <a:off x="1530" y="3005"/>
                <a:ext cx="367" cy="24"/>
              </a:xfrm>
              <a:custGeom>
                <a:avLst/>
                <a:gdLst>
                  <a:gd name="T0" fmla="*/ 22302 w 147"/>
                  <a:gd name="T1" fmla="*/ 7531 h 9"/>
                  <a:gd name="T2" fmla="*/ 553858 w 147"/>
                  <a:gd name="T3" fmla="*/ 7531 h 9"/>
                  <a:gd name="T4" fmla="*/ 191576 w 147"/>
                  <a:gd name="T5" fmla="*/ 20083 h 9"/>
                  <a:gd name="T6" fmla="*/ 10179 w 147"/>
                  <a:gd name="T7" fmla="*/ 53555 h 9"/>
                  <a:gd name="T8" fmla="*/ 22302 w 147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1"/>
                    </a:moveTo>
                    <a:cubicBezTo>
                      <a:pt x="147" y="1"/>
                      <a:pt x="147" y="1"/>
                      <a:pt x="147" y="1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2" name="Freeform 130"/>
              <p:cNvSpPr>
                <a:spLocks/>
              </p:cNvSpPr>
              <p:nvPr/>
            </p:nvSpPr>
            <p:spPr bwMode="auto">
              <a:xfrm>
                <a:off x="1415" y="3136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3" name="Freeform 131"/>
              <p:cNvSpPr>
                <a:spLocks/>
              </p:cNvSpPr>
              <p:nvPr/>
            </p:nvSpPr>
            <p:spPr bwMode="auto">
              <a:xfrm>
                <a:off x="1732" y="2941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4" name="Freeform 132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5" name="Freeform 133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35227 h 13"/>
                  <a:gd name="T6" fmla="*/ 23250 w 158"/>
                  <a:gd name="T7" fmla="*/ 74531 h 13"/>
                  <a:gd name="T8" fmla="*/ 579895 w 158"/>
                  <a:gd name="T9" fmla="*/ 74531 h 13"/>
                  <a:gd name="T10" fmla="*/ 603050 w 158"/>
                  <a:gd name="T11" fmla="*/ 35227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6" name="Freeform 134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44143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7" name="Freeform 135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8" name="Freeform 136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0285 w 169"/>
                  <a:gd name="T1" fmla="*/ 0 h 13"/>
                  <a:gd name="T2" fmla="*/ 25427 w 169"/>
                  <a:gd name="T3" fmla="*/ 0 h 13"/>
                  <a:gd name="T4" fmla="*/ 0 w 169"/>
                  <a:gd name="T5" fmla="*/ 44143 h 13"/>
                  <a:gd name="T6" fmla="*/ 25427 w 169"/>
                  <a:gd name="T7" fmla="*/ 96312 h 13"/>
                  <a:gd name="T8" fmla="*/ 615016 w 169"/>
                  <a:gd name="T9" fmla="*/ 96312 h 13"/>
                  <a:gd name="T10" fmla="*/ 638024 w 169"/>
                  <a:gd name="T11" fmla="*/ 44143 h 13"/>
                  <a:gd name="T12" fmla="*/ 615016 w 169"/>
                  <a:gd name="T13" fmla="*/ 0 h 13"/>
                  <a:gd name="T14" fmla="*/ 320285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9" name="Freeform 137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52169 h 13"/>
                  <a:gd name="T6" fmla="*/ 23250 w 158"/>
                  <a:gd name="T7" fmla="*/ 96312 h 13"/>
                  <a:gd name="T8" fmla="*/ 579895 w 158"/>
                  <a:gd name="T9" fmla="*/ 96312 h 13"/>
                  <a:gd name="T10" fmla="*/ 603050 w 158"/>
                  <a:gd name="T11" fmla="*/ 52169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0" name="Freeform 138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52169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1" name="Freeform 139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2" name="Freeform 140"/>
              <p:cNvSpPr>
                <a:spLocks/>
              </p:cNvSpPr>
              <p:nvPr/>
            </p:nvSpPr>
            <p:spPr bwMode="auto">
              <a:xfrm>
                <a:off x="1727" y="3640"/>
                <a:ext cx="198" cy="35"/>
              </a:xfrm>
              <a:custGeom>
                <a:avLst/>
                <a:gdLst>
                  <a:gd name="T0" fmla="*/ 285012 w 79"/>
                  <a:gd name="T1" fmla="*/ 96312 h 13"/>
                  <a:gd name="T2" fmla="*/ 308060 w 79"/>
                  <a:gd name="T3" fmla="*/ 52169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96312 h 13"/>
                  <a:gd name="T10" fmla="*/ 285012 w 79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7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3" name="Freeform 141"/>
              <p:cNvSpPr>
                <a:spLocks/>
              </p:cNvSpPr>
              <p:nvPr/>
            </p:nvSpPr>
            <p:spPr bwMode="auto">
              <a:xfrm>
                <a:off x="1617" y="3704"/>
                <a:ext cx="210" cy="35"/>
              </a:xfrm>
              <a:custGeom>
                <a:avLst/>
                <a:gdLst>
                  <a:gd name="T0" fmla="*/ 0 w 84"/>
                  <a:gd name="T1" fmla="*/ 0 h 13"/>
                  <a:gd name="T2" fmla="*/ 0 w 84"/>
                  <a:gd name="T3" fmla="*/ 96312 h 13"/>
                  <a:gd name="T4" fmla="*/ 297862 w 84"/>
                  <a:gd name="T5" fmla="*/ 96312 h 13"/>
                  <a:gd name="T6" fmla="*/ 320625 w 84"/>
                  <a:gd name="T7" fmla="*/ 44143 h 13"/>
                  <a:gd name="T8" fmla="*/ 297862 w 84"/>
                  <a:gd name="T9" fmla="*/ 0 h 13"/>
                  <a:gd name="T10" fmla="*/ 0 w 8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3"/>
                  <a:gd name="T20" fmla="*/ 84 w 8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4" name="Freeform 142"/>
              <p:cNvSpPr>
                <a:spLocks/>
              </p:cNvSpPr>
              <p:nvPr/>
            </p:nvSpPr>
            <p:spPr bwMode="auto">
              <a:xfrm>
                <a:off x="1532" y="3771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5024 w 41"/>
                  <a:gd name="T5" fmla="*/ 81557 h 12"/>
                  <a:gd name="T6" fmla="*/ 16359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5" name="Freeform 143"/>
              <p:cNvSpPr>
                <a:spLocks/>
              </p:cNvSpPr>
              <p:nvPr/>
            </p:nvSpPr>
            <p:spPr bwMode="auto">
              <a:xfrm>
                <a:off x="1795" y="3573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0208 w 54"/>
                  <a:gd name="T3" fmla="*/ 96312 h 13"/>
                  <a:gd name="T4" fmla="*/ 206375 w 54"/>
                  <a:gd name="T5" fmla="*/ 52169 h 13"/>
                  <a:gd name="T6" fmla="*/ 180208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6" name="Freeform 144"/>
              <p:cNvSpPr>
                <a:spLocks/>
              </p:cNvSpPr>
              <p:nvPr/>
            </p:nvSpPr>
            <p:spPr bwMode="auto">
              <a:xfrm>
                <a:off x="1405" y="3709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22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7" name="Freeform 145"/>
              <p:cNvSpPr>
                <a:spLocks/>
              </p:cNvSpPr>
              <p:nvPr/>
            </p:nvSpPr>
            <p:spPr bwMode="auto">
              <a:xfrm>
                <a:off x="1530" y="3645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8" name="Freeform 146"/>
              <p:cNvSpPr>
                <a:spLocks/>
              </p:cNvSpPr>
              <p:nvPr/>
            </p:nvSpPr>
            <p:spPr bwMode="auto">
              <a:xfrm>
                <a:off x="1415" y="3773"/>
                <a:ext cx="195" cy="27"/>
              </a:xfrm>
              <a:custGeom>
                <a:avLst/>
                <a:gdLst>
                  <a:gd name="T0" fmla="*/ 23250 w 78"/>
                  <a:gd name="T1" fmla="*/ 8443 h 10"/>
                  <a:gd name="T2" fmla="*/ 294925 w 78"/>
                  <a:gd name="T3" fmla="*/ 8443 h 10"/>
                  <a:gd name="T4" fmla="*/ 145312 w 78"/>
                  <a:gd name="T5" fmla="*/ 14785 h 10"/>
                  <a:gd name="T6" fmla="*/ 12238 w 78"/>
                  <a:gd name="T7" fmla="*/ 61549 h 10"/>
                  <a:gd name="T8" fmla="*/ 23250 w 7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"/>
                  <a:gd name="T17" fmla="*/ 78 w 7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10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9" name="Freeform 147"/>
              <p:cNvSpPr>
                <a:spLocks/>
              </p:cNvSpPr>
              <p:nvPr/>
            </p:nvSpPr>
            <p:spPr bwMode="auto">
              <a:xfrm>
                <a:off x="1732" y="357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0" name="Freeform 148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0285 w 169"/>
                  <a:gd name="T1" fmla="*/ 0 h 13"/>
                  <a:gd name="T2" fmla="*/ 25427 w 169"/>
                  <a:gd name="T3" fmla="*/ 0 h 13"/>
                  <a:gd name="T4" fmla="*/ 0 w 169"/>
                  <a:gd name="T5" fmla="*/ 44143 h 13"/>
                  <a:gd name="T6" fmla="*/ 25427 w 169"/>
                  <a:gd name="T7" fmla="*/ 96312 h 13"/>
                  <a:gd name="T8" fmla="*/ 615016 w 169"/>
                  <a:gd name="T9" fmla="*/ 96312 h 13"/>
                  <a:gd name="T10" fmla="*/ 638024 w 169"/>
                  <a:gd name="T11" fmla="*/ 44143 h 13"/>
                  <a:gd name="T12" fmla="*/ 615016 w 169"/>
                  <a:gd name="T13" fmla="*/ 0 h 13"/>
                  <a:gd name="T14" fmla="*/ 320285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1" name="Freeform 149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52169 h 13"/>
                  <a:gd name="T6" fmla="*/ 23250 w 158"/>
                  <a:gd name="T7" fmla="*/ 96312 h 13"/>
                  <a:gd name="T8" fmla="*/ 579895 w 158"/>
                  <a:gd name="T9" fmla="*/ 96312 h 13"/>
                  <a:gd name="T10" fmla="*/ 603050 w 158"/>
                  <a:gd name="T11" fmla="*/ 52169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2" name="Freeform 150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52169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3" name="Freeform 151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4" name="Freeform 152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5" name="Freeform 153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6" name="Freeform 154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7" name="Freeform 155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488 w 89"/>
                  <a:gd name="T1" fmla="*/ 74531 h 13"/>
                  <a:gd name="T2" fmla="*/ 190998 w 89"/>
                  <a:gd name="T3" fmla="*/ 74531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35227 h 13"/>
                  <a:gd name="T12" fmla="*/ 23488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8" name="Freeform 156"/>
              <p:cNvSpPr>
                <a:spLocks/>
              </p:cNvSpPr>
              <p:nvPr/>
            </p:nvSpPr>
            <p:spPr bwMode="auto">
              <a:xfrm>
                <a:off x="1727" y="1099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" name="Freeform 157"/>
              <p:cNvSpPr>
                <a:spLocks/>
              </p:cNvSpPr>
              <p:nvPr/>
            </p:nvSpPr>
            <p:spPr bwMode="auto">
              <a:xfrm>
                <a:off x="1617" y="1163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" name="Freeform 158"/>
              <p:cNvSpPr>
                <a:spLocks/>
              </p:cNvSpPr>
              <p:nvPr/>
            </p:nvSpPr>
            <p:spPr bwMode="auto">
              <a:xfrm>
                <a:off x="1532" y="1227"/>
                <a:ext cx="103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5024 w 41"/>
                  <a:gd name="T5" fmla="*/ 74531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" name="Freeform 159"/>
              <p:cNvSpPr>
                <a:spLocks/>
              </p:cNvSpPr>
              <p:nvPr/>
            </p:nvSpPr>
            <p:spPr bwMode="auto">
              <a:xfrm>
                <a:off x="1795" y="1032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" name="Freeform 160"/>
              <p:cNvSpPr>
                <a:spLocks/>
              </p:cNvSpPr>
              <p:nvPr/>
            </p:nvSpPr>
            <p:spPr bwMode="auto">
              <a:xfrm>
                <a:off x="1405" y="1165"/>
                <a:ext cx="370" cy="27"/>
              </a:xfrm>
              <a:custGeom>
                <a:avLst/>
                <a:gdLst>
                  <a:gd name="T0" fmla="*/ 27657 w 148"/>
                  <a:gd name="T1" fmla="*/ 8443 h 10"/>
                  <a:gd name="T2" fmla="*/ 564770 w 148"/>
                  <a:gd name="T3" fmla="*/ 8443 h 10"/>
                  <a:gd name="T4" fmla="*/ 198562 w 148"/>
                  <a:gd name="T5" fmla="*/ 22796 h 10"/>
                  <a:gd name="T6" fmla="*/ 12237 w 148"/>
                  <a:gd name="T7" fmla="*/ 61549 h 10"/>
                  <a:gd name="T8" fmla="*/ 27657 w 14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3" name="Freeform 161"/>
              <p:cNvSpPr>
                <a:spLocks/>
              </p:cNvSpPr>
              <p:nvPr/>
            </p:nvSpPr>
            <p:spPr bwMode="auto">
              <a:xfrm>
                <a:off x="1530" y="1101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4" name="Freeform 162"/>
              <p:cNvSpPr>
                <a:spLocks/>
              </p:cNvSpPr>
              <p:nvPr/>
            </p:nvSpPr>
            <p:spPr bwMode="auto">
              <a:xfrm>
                <a:off x="1415" y="1232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5" name="Freeform 163"/>
              <p:cNvSpPr>
                <a:spLocks/>
              </p:cNvSpPr>
              <p:nvPr/>
            </p:nvSpPr>
            <p:spPr bwMode="auto">
              <a:xfrm>
                <a:off x="1732" y="1037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" name="Freeform 164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" name="Freeform 165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" name="Freeform 166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" name="Freeform 167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488 w 89"/>
                  <a:gd name="T1" fmla="*/ 74531 h 13"/>
                  <a:gd name="T2" fmla="*/ 190998 w 89"/>
                  <a:gd name="T3" fmla="*/ 74531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35227 h 13"/>
                  <a:gd name="T12" fmla="*/ 23488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" name="Freeform 168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44143 h 13"/>
                  <a:gd name="T6" fmla="*/ 23393 w 169"/>
                  <a:gd name="T7" fmla="*/ 96312 h 13"/>
                  <a:gd name="T8" fmla="*/ 628510 w 169"/>
                  <a:gd name="T9" fmla="*/ 96312 h 13"/>
                  <a:gd name="T10" fmla="*/ 651790 w 169"/>
                  <a:gd name="T11" fmla="*/ 44143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" name="Freeform 169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52169 h 13"/>
                  <a:gd name="T6" fmla="*/ 27795 w 159"/>
                  <a:gd name="T7" fmla="*/ 96312 h 13"/>
                  <a:gd name="T8" fmla="*/ 590614 w 159"/>
                  <a:gd name="T9" fmla="*/ 96312 h 13"/>
                  <a:gd name="T10" fmla="*/ 613228 w 159"/>
                  <a:gd name="T11" fmla="*/ 52169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" name="Freeform 170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" name="Freeform 171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67098 h 11"/>
                  <a:gd name="T2" fmla="*/ 65937 w 24"/>
                  <a:gd name="T3" fmla="*/ 67098 h 11"/>
                  <a:gd name="T4" fmla="*/ 91613 w 24"/>
                  <a:gd name="T5" fmla="*/ 30200 h 11"/>
                  <a:gd name="T6" fmla="*/ 84300 w 24"/>
                  <a:gd name="T7" fmla="*/ 0 h 11"/>
                  <a:gd name="T8" fmla="*/ 0 w 24"/>
                  <a:gd name="T9" fmla="*/ 670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" name="Freeform 172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" name="Freeform 173"/>
              <p:cNvSpPr>
                <a:spLocks/>
              </p:cNvSpPr>
              <p:nvPr/>
            </p:nvSpPr>
            <p:spPr bwMode="auto">
              <a:xfrm>
                <a:off x="1617" y="1432"/>
                <a:ext cx="198" cy="35"/>
              </a:xfrm>
              <a:custGeom>
                <a:avLst/>
                <a:gdLst>
                  <a:gd name="T0" fmla="*/ 285012 w 79"/>
                  <a:gd name="T1" fmla="*/ 96312 h 13"/>
                  <a:gd name="T2" fmla="*/ 308060 w 79"/>
                  <a:gd name="T3" fmla="*/ 52169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96312 h 13"/>
                  <a:gd name="T10" fmla="*/ 285012 w 79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" name="Freeform 174"/>
              <p:cNvSpPr>
                <a:spLocks/>
              </p:cNvSpPr>
              <p:nvPr/>
            </p:nvSpPr>
            <p:spPr bwMode="auto">
              <a:xfrm>
                <a:off x="1725" y="1496"/>
                <a:ext cx="213" cy="35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96312 h 13"/>
                  <a:gd name="T4" fmla="*/ 307805 w 85"/>
                  <a:gd name="T5" fmla="*/ 96312 h 13"/>
                  <a:gd name="T6" fmla="*/ 331298 w 85"/>
                  <a:gd name="T7" fmla="*/ 44143 h 13"/>
                  <a:gd name="T8" fmla="*/ 30780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3"/>
                  <a:gd name="T20" fmla="*/ 85 w 8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" name="Freeform 175"/>
              <p:cNvSpPr>
                <a:spLocks/>
              </p:cNvSpPr>
              <p:nvPr/>
            </p:nvSpPr>
            <p:spPr bwMode="auto">
              <a:xfrm>
                <a:off x="1770" y="1563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2878 w 41"/>
                  <a:gd name="T5" fmla="*/ 81557 h 12"/>
                  <a:gd name="T6" fmla="*/ 149816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" name="Freeform 176"/>
              <p:cNvSpPr>
                <a:spLocks/>
              </p:cNvSpPr>
              <p:nvPr/>
            </p:nvSpPr>
            <p:spPr bwMode="auto">
              <a:xfrm>
                <a:off x="1520" y="1365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3125 w 54"/>
                  <a:gd name="T3" fmla="*/ 96312 h 13"/>
                  <a:gd name="T4" fmla="*/ 206375 w 54"/>
                  <a:gd name="T5" fmla="*/ 52169 h 13"/>
                  <a:gd name="T6" fmla="*/ 183125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" name="Freeform 177"/>
              <p:cNvSpPr>
                <a:spLocks/>
              </p:cNvSpPr>
              <p:nvPr/>
            </p:nvSpPr>
            <p:spPr bwMode="auto">
              <a:xfrm>
                <a:off x="1515" y="1501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" name="Freeform 178"/>
              <p:cNvSpPr>
                <a:spLocks/>
              </p:cNvSpPr>
              <p:nvPr/>
            </p:nvSpPr>
            <p:spPr bwMode="auto">
              <a:xfrm>
                <a:off x="1417" y="143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54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" name="Freeform 179"/>
              <p:cNvSpPr>
                <a:spLocks/>
              </p:cNvSpPr>
              <p:nvPr/>
            </p:nvSpPr>
            <p:spPr bwMode="auto">
              <a:xfrm>
                <a:off x="1652" y="1565"/>
                <a:ext cx="195" cy="24"/>
              </a:xfrm>
              <a:custGeom>
                <a:avLst/>
                <a:gdLst>
                  <a:gd name="T0" fmla="*/ 23250 w 78"/>
                  <a:gd name="T1" fmla="*/ 7531 h 9"/>
                  <a:gd name="T2" fmla="*/ 294925 w 78"/>
                  <a:gd name="T3" fmla="*/ 7531 h 9"/>
                  <a:gd name="T4" fmla="*/ 145312 w 78"/>
                  <a:gd name="T5" fmla="*/ 12536 h 9"/>
                  <a:gd name="T6" fmla="*/ 12238 w 78"/>
                  <a:gd name="T7" fmla="*/ 53555 h 9"/>
                  <a:gd name="T8" fmla="*/ 23250 w 78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" name="Freeform 180"/>
              <p:cNvSpPr>
                <a:spLocks/>
              </p:cNvSpPr>
              <p:nvPr/>
            </p:nvSpPr>
            <p:spPr bwMode="auto">
              <a:xfrm>
                <a:off x="1460" y="1371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" name="Freeform 181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44143 h 13"/>
                  <a:gd name="T6" fmla="*/ 23393 w 169"/>
                  <a:gd name="T7" fmla="*/ 96312 h 13"/>
                  <a:gd name="T8" fmla="*/ 628510 w 169"/>
                  <a:gd name="T9" fmla="*/ 96312 h 13"/>
                  <a:gd name="T10" fmla="*/ 651790 w 169"/>
                  <a:gd name="T11" fmla="*/ 44143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" name="Freeform 182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52169 h 13"/>
                  <a:gd name="T6" fmla="*/ 27795 w 159"/>
                  <a:gd name="T7" fmla="*/ 96312 h 13"/>
                  <a:gd name="T8" fmla="*/ 590614 w 159"/>
                  <a:gd name="T9" fmla="*/ 96312 h 13"/>
                  <a:gd name="T10" fmla="*/ 613228 w 159"/>
                  <a:gd name="T11" fmla="*/ 52169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5" name="Freeform 183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6" name="Freeform 184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67098 h 11"/>
                  <a:gd name="T2" fmla="*/ 65937 w 24"/>
                  <a:gd name="T3" fmla="*/ 67098 h 11"/>
                  <a:gd name="T4" fmla="*/ 91613 w 24"/>
                  <a:gd name="T5" fmla="*/ 30200 h 11"/>
                  <a:gd name="T6" fmla="*/ 84300 w 24"/>
                  <a:gd name="T7" fmla="*/ 0 h 11"/>
                  <a:gd name="T8" fmla="*/ 0 w 24"/>
                  <a:gd name="T9" fmla="*/ 670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7" name="Freeform 185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8" name="Freeform 186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35227 h 13"/>
                  <a:gd name="T6" fmla="*/ 23393 w 169"/>
                  <a:gd name="T7" fmla="*/ 74531 h 13"/>
                  <a:gd name="T8" fmla="*/ 628510 w 169"/>
                  <a:gd name="T9" fmla="*/ 74531 h 13"/>
                  <a:gd name="T10" fmla="*/ 651790 w 169"/>
                  <a:gd name="T11" fmla="*/ 35227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" name="Freeform 187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39393 h 13"/>
                  <a:gd name="T6" fmla="*/ 27795 w 159"/>
                  <a:gd name="T7" fmla="*/ 74531 h 13"/>
                  <a:gd name="T8" fmla="*/ 590614 w 159"/>
                  <a:gd name="T9" fmla="*/ 74531 h 13"/>
                  <a:gd name="T10" fmla="*/ 613228 w 159"/>
                  <a:gd name="T11" fmla="*/ 39393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0" name="Freeform 188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1" name="Freeform 189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92179 h 11"/>
                  <a:gd name="T2" fmla="*/ 65937 w 24"/>
                  <a:gd name="T3" fmla="*/ 92179 h 11"/>
                  <a:gd name="T4" fmla="*/ 91613 w 24"/>
                  <a:gd name="T5" fmla="*/ 33799 h 11"/>
                  <a:gd name="T6" fmla="*/ 84300 w 24"/>
                  <a:gd name="T7" fmla="*/ 0 h 11"/>
                  <a:gd name="T8" fmla="*/ 0 w 24"/>
                  <a:gd name="T9" fmla="*/ 921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2" name="Freeform 190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3" name="Freeform 191"/>
              <p:cNvSpPr>
                <a:spLocks/>
              </p:cNvSpPr>
              <p:nvPr/>
            </p:nvSpPr>
            <p:spPr bwMode="auto">
              <a:xfrm>
                <a:off x="1617" y="3355"/>
                <a:ext cx="198" cy="34"/>
              </a:xfrm>
              <a:custGeom>
                <a:avLst/>
                <a:gdLst>
                  <a:gd name="T0" fmla="*/ 285012 w 79"/>
                  <a:gd name="T1" fmla="*/ 74531 h 13"/>
                  <a:gd name="T2" fmla="*/ 308060 w 79"/>
                  <a:gd name="T3" fmla="*/ 39393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74531 h 13"/>
                  <a:gd name="T10" fmla="*/ 285012 w 79"/>
                  <a:gd name="T11" fmla="*/ 7453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4" name="Freeform 192"/>
              <p:cNvSpPr>
                <a:spLocks/>
              </p:cNvSpPr>
              <p:nvPr/>
            </p:nvSpPr>
            <p:spPr bwMode="auto">
              <a:xfrm>
                <a:off x="1725" y="3419"/>
                <a:ext cx="213" cy="34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74531 h 13"/>
                  <a:gd name="T4" fmla="*/ 307805 w 85"/>
                  <a:gd name="T5" fmla="*/ 74531 h 13"/>
                  <a:gd name="T6" fmla="*/ 331298 w 85"/>
                  <a:gd name="T7" fmla="*/ 35227 h 13"/>
                  <a:gd name="T8" fmla="*/ 30780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3"/>
                  <a:gd name="T20" fmla="*/ 85 w 8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5" name="Freeform 193"/>
              <p:cNvSpPr>
                <a:spLocks/>
              </p:cNvSpPr>
              <p:nvPr/>
            </p:nvSpPr>
            <p:spPr bwMode="auto">
              <a:xfrm>
                <a:off x="1770" y="3485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2878 w 41"/>
                  <a:gd name="T5" fmla="*/ 81557 h 12"/>
                  <a:gd name="T6" fmla="*/ 149816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6" name="Freeform 194"/>
              <p:cNvSpPr>
                <a:spLocks/>
              </p:cNvSpPr>
              <p:nvPr/>
            </p:nvSpPr>
            <p:spPr bwMode="auto">
              <a:xfrm>
                <a:off x="1520" y="3288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3125 w 54"/>
                  <a:gd name="T3" fmla="*/ 96312 h 13"/>
                  <a:gd name="T4" fmla="*/ 206375 w 54"/>
                  <a:gd name="T5" fmla="*/ 52169 h 13"/>
                  <a:gd name="T6" fmla="*/ 183125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7" name="Freeform 195"/>
              <p:cNvSpPr>
                <a:spLocks/>
              </p:cNvSpPr>
              <p:nvPr/>
            </p:nvSpPr>
            <p:spPr bwMode="auto">
              <a:xfrm>
                <a:off x="1515" y="342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" name="Freeform 196"/>
              <p:cNvSpPr>
                <a:spLocks/>
              </p:cNvSpPr>
              <p:nvPr/>
            </p:nvSpPr>
            <p:spPr bwMode="auto">
              <a:xfrm>
                <a:off x="1417" y="3360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54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9" name="Freeform 197"/>
              <p:cNvSpPr>
                <a:spLocks/>
              </p:cNvSpPr>
              <p:nvPr/>
            </p:nvSpPr>
            <p:spPr bwMode="auto">
              <a:xfrm>
                <a:off x="1652" y="3488"/>
                <a:ext cx="195" cy="24"/>
              </a:xfrm>
              <a:custGeom>
                <a:avLst/>
                <a:gdLst>
                  <a:gd name="T0" fmla="*/ 23250 w 78"/>
                  <a:gd name="T1" fmla="*/ 7531 h 9"/>
                  <a:gd name="T2" fmla="*/ 294925 w 78"/>
                  <a:gd name="T3" fmla="*/ 7531 h 9"/>
                  <a:gd name="T4" fmla="*/ 145312 w 78"/>
                  <a:gd name="T5" fmla="*/ 12536 h 9"/>
                  <a:gd name="T6" fmla="*/ 12238 w 78"/>
                  <a:gd name="T7" fmla="*/ 53555 h 9"/>
                  <a:gd name="T8" fmla="*/ 23250 w 78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0" name="Freeform 198"/>
              <p:cNvSpPr>
                <a:spLocks/>
              </p:cNvSpPr>
              <p:nvPr/>
            </p:nvSpPr>
            <p:spPr bwMode="auto">
              <a:xfrm>
                <a:off x="1460" y="329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1" name="Freeform 199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35227 h 13"/>
                  <a:gd name="T6" fmla="*/ 23393 w 169"/>
                  <a:gd name="T7" fmla="*/ 74531 h 13"/>
                  <a:gd name="T8" fmla="*/ 628510 w 169"/>
                  <a:gd name="T9" fmla="*/ 74531 h 13"/>
                  <a:gd name="T10" fmla="*/ 651790 w 169"/>
                  <a:gd name="T11" fmla="*/ 35227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" name="Freeform 200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39393 h 13"/>
                  <a:gd name="T6" fmla="*/ 27795 w 159"/>
                  <a:gd name="T7" fmla="*/ 74531 h 13"/>
                  <a:gd name="T8" fmla="*/ 590614 w 159"/>
                  <a:gd name="T9" fmla="*/ 74531 h 13"/>
                  <a:gd name="T10" fmla="*/ 613228 w 159"/>
                  <a:gd name="T11" fmla="*/ 39393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" name="Freeform 201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" name="Freeform 202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92179 h 11"/>
                  <a:gd name="T2" fmla="*/ 65937 w 24"/>
                  <a:gd name="T3" fmla="*/ 92179 h 11"/>
                  <a:gd name="T4" fmla="*/ 91613 w 24"/>
                  <a:gd name="T5" fmla="*/ 33799 h 11"/>
                  <a:gd name="T6" fmla="*/ 84300 w 24"/>
                  <a:gd name="T7" fmla="*/ 0 h 11"/>
                  <a:gd name="T8" fmla="*/ 0 w 24"/>
                  <a:gd name="T9" fmla="*/ 921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5" name="Freeform 203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" name="Freeform 204"/>
              <p:cNvSpPr>
                <a:spLocks/>
              </p:cNvSpPr>
              <p:nvPr/>
            </p:nvSpPr>
            <p:spPr bwMode="auto">
              <a:xfrm>
                <a:off x="1392" y="2136"/>
                <a:ext cx="563" cy="397"/>
              </a:xfrm>
              <a:custGeom>
                <a:avLst/>
                <a:gdLst>
                  <a:gd name="T0" fmla="*/ 0 w 225"/>
                  <a:gd name="T1" fmla="*/ 1008617 h 149"/>
                  <a:gd name="T2" fmla="*/ 465634 w 225"/>
                  <a:gd name="T3" fmla="*/ 533773 h 149"/>
                  <a:gd name="T4" fmla="*/ 865461 w 225"/>
                  <a:gd name="T5" fmla="*/ 210660 h 149"/>
                  <a:gd name="T6" fmla="*/ 865461 w 225"/>
                  <a:gd name="T7" fmla="*/ 0 h 149"/>
                  <a:gd name="T8" fmla="*/ 465634 w 225"/>
                  <a:gd name="T9" fmla="*/ 325228 h 149"/>
                  <a:gd name="T10" fmla="*/ 0 w 225"/>
                  <a:gd name="T11" fmla="*/ 797906 h 149"/>
                  <a:gd name="T12" fmla="*/ 0 w 225"/>
                  <a:gd name="T13" fmla="*/ 1008617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49"/>
                  <a:gd name="T23" fmla="*/ 225 w 225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7" y="98"/>
                      <a:pt x="121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1" y="48"/>
                    </a:cubicBezTo>
                    <a:cubicBezTo>
                      <a:pt x="67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4CB7E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62" name="Freeform 205"/>
            <p:cNvSpPr>
              <a:spLocks/>
            </p:cNvSpPr>
            <p:nvPr/>
          </p:nvSpPr>
          <p:spPr bwMode="auto">
            <a:xfrm>
              <a:off x="1392" y="1496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3" name="Freeform 206"/>
            <p:cNvSpPr>
              <a:spLocks/>
            </p:cNvSpPr>
            <p:nvPr/>
          </p:nvSpPr>
          <p:spPr bwMode="auto">
            <a:xfrm>
              <a:off x="1392" y="2776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4" name="Freeform 207"/>
            <p:cNvSpPr>
              <a:spLocks/>
            </p:cNvSpPr>
            <p:nvPr/>
          </p:nvSpPr>
          <p:spPr bwMode="auto">
            <a:xfrm>
              <a:off x="1392" y="2957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90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5" name="Freeform 208"/>
            <p:cNvSpPr>
              <a:spLocks/>
            </p:cNvSpPr>
            <p:nvPr/>
          </p:nvSpPr>
          <p:spPr bwMode="auto">
            <a:xfrm>
              <a:off x="1392" y="1675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6" name="Freeform 209"/>
            <p:cNvSpPr>
              <a:spLocks/>
            </p:cNvSpPr>
            <p:nvPr/>
          </p:nvSpPr>
          <p:spPr bwMode="auto">
            <a:xfrm>
              <a:off x="1392" y="861"/>
              <a:ext cx="563" cy="398"/>
            </a:xfrm>
            <a:custGeom>
              <a:avLst/>
              <a:gdLst>
                <a:gd name="T0" fmla="*/ 0 w 225"/>
                <a:gd name="T1" fmla="*/ 1031143 h 149"/>
                <a:gd name="T2" fmla="*/ 465634 w 225"/>
                <a:gd name="T3" fmla="*/ 547303 h 149"/>
                <a:gd name="T4" fmla="*/ 865461 w 225"/>
                <a:gd name="T5" fmla="*/ 215398 h 149"/>
                <a:gd name="T6" fmla="*/ 865461 w 225"/>
                <a:gd name="T7" fmla="*/ 0 h 149"/>
                <a:gd name="T8" fmla="*/ 465634 w 225"/>
                <a:gd name="T9" fmla="*/ 331927 h 149"/>
                <a:gd name="T10" fmla="*/ 0 w 225"/>
                <a:gd name="T11" fmla="*/ 815745 h 149"/>
                <a:gd name="T12" fmla="*/ 0 w 225"/>
                <a:gd name="T13" fmla="*/ 103114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7" name="Freeform 210"/>
            <p:cNvSpPr>
              <a:spLocks/>
            </p:cNvSpPr>
            <p:nvPr/>
          </p:nvSpPr>
          <p:spPr bwMode="auto">
            <a:xfrm>
              <a:off x="1392" y="1043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8" name="Freeform 211"/>
            <p:cNvSpPr>
              <a:spLocks/>
            </p:cNvSpPr>
            <p:nvPr/>
          </p:nvSpPr>
          <p:spPr bwMode="auto">
            <a:xfrm>
              <a:off x="1392" y="2317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9" name="Freeform 212"/>
            <p:cNvSpPr>
              <a:spLocks/>
            </p:cNvSpPr>
            <p:nvPr/>
          </p:nvSpPr>
          <p:spPr bwMode="auto">
            <a:xfrm>
              <a:off x="1392" y="3419"/>
              <a:ext cx="563" cy="394"/>
            </a:xfrm>
            <a:custGeom>
              <a:avLst/>
              <a:gdLst>
                <a:gd name="T0" fmla="*/ 0 w 225"/>
                <a:gd name="T1" fmla="*/ 994144 h 148"/>
                <a:gd name="T2" fmla="*/ 465634 w 225"/>
                <a:gd name="T3" fmla="*/ 525069 h 148"/>
                <a:gd name="T4" fmla="*/ 865461 w 225"/>
                <a:gd name="T5" fmla="*/ 201763 h 148"/>
                <a:gd name="T6" fmla="*/ 865461 w 225"/>
                <a:gd name="T7" fmla="*/ 0 h 148"/>
                <a:gd name="T8" fmla="*/ 465634 w 225"/>
                <a:gd name="T9" fmla="*/ 315682 h 148"/>
                <a:gd name="T10" fmla="*/ 0 w 225"/>
                <a:gd name="T11" fmla="*/ 784494 h 148"/>
                <a:gd name="T12" fmla="*/ 0 w 225"/>
                <a:gd name="T13" fmla="*/ 994144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8"/>
                    <a:pt x="225" y="51"/>
                    <a:pt x="225" y="3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7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0" name="Freeform 213"/>
            <p:cNvSpPr>
              <a:spLocks/>
            </p:cNvSpPr>
            <p:nvPr/>
          </p:nvSpPr>
          <p:spPr bwMode="auto">
            <a:xfrm>
              <a:off x="1410" y="3461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45555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0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1" name="Freeform 214"/>
            <p:cNvSpPr>
              <a:spLocks/>
            </p:cNvSpPr>
            <p:nvPr/>
          </p:nvSpPr>
          <p:spPr bwMode="auto">
            <a:xfrm>
              <a:off x="1392" y="3597"/>
              <a:ext cx="563" cy="398"/>
            </a:xfrm>
            <a:custGeom>
              <a:avLst/>
              <a:gdLst>
                <a:gd name="T0" fmla="*/ 0 w 225"/>
                <a:gd name="T1" fmla="*/ 1031143 h 149"/>
                <a:gd name="T2" fmla="*/ 465634 w 225"/>
                <a:gd name="T3" fmla="*/ 539413 h 149"/>
                <a:gd name="T4" fmla="*/ 865461 w 225"/>
                <a:gd name="T5" fmla="*/ 215398 h 149"/>
                <a:gd name="T6" fmla="*/ 865461 w 225"/>
                <a:gd name="T7" fmla="*/ 0 h 149"/>
                <a:gd name="T8" fmla="*/ 465634 w 225"/>
                <a:gd name="T9" fmla="*/ 331927 h 149"/>
                <a:gd name="T10" fmla="*/ 0 w 225"/>
                <a:gd name="T11" fmla="*/ 815745 h 149"/>
                <a:gd name="T12" fmla="*/ 0 w 225"/>
                <a:gd name="T13" fmla="*/ 103114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6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2" name="Freeform 215"/>
            <p:cNvSpPr>
              <a:spLocks noEditPoints="1"/>
            </p:cNvSpPr>
            <p:nvPr/>
          </p:nvSpPr>
          <p:spPr bwMode="auto">
            <a:xfrm>
              <a:off x="1390" y="3597"/>
              <a:ext cx="568" cy="398"/>
            </a:xfrm>
            <a:custGeom>
              <a:avLst/>
              <a:gdLst>
                <a:gd name="T0" fmla="*/ 865422 w 227"/>
                <a:gd name="T1" fmla="*/ 0 h 149"/>
                <a:gd name="T2" fmla="*/ 630022 w 227"/>
                <a:gd name="T3" fmla="*/ 228078 h 149"/>
                <a:gd name="T4" fmla="*/ 465620 w 227"/>
                <a:gd name="T5" fmla="*/ 326875 h 149"/>
                <a:gd name="T6" fmla="*/ 461186 w 227"/>
                <a:gd name="T7" fmla="*/ 326875 h 149"/>
                <a:gd name="T8" fmla="*/ 0 w 227"/>
                <a:gd name="T9" fmla="*/ 815745 h 149"/>
                <a:gd name="T10" fmla="*/ 4902 w 227"/>
                <a:gd name="T11" fmla="*/ 1031143 h 149"/>
                <a:gd name="T12" fmla="*/ 4902 w 227"/>
                <a:gd name="T13" fmla="*/ 1031143 h 149"/>
                <a:gd name="T14" fmla="*/ 465620 w 227"/>
                <a:gd name="T15" fmla="*/ 555103 h 149"/>
                <a:gd name="T16" fmla="*/ 468562 w 227"/>
                <a:gd name="T17" fmla="*/ 547303 h 149"/>
                <a:gd name="T18" fmla="*/ 630022 w 227"/>
                <a:gd name="T19" fmla="*/ 455828 h 149"/>
                <a:gd name="T20" fmla="*/ 872806 w 227"/>
                <a:gd name="T21" fmla="*/ 215398 h 149"/>
                <a:gd name="T22" fmla="*/ 872806 w 227"/>
                <a:gd name="T23" fmla="*/ 0 h 149"/>
                <a:gd name="T24" fmla="*/ 865422 w 227"/>
                <a:gd name="T25" fmla="*/ 0 h 149"/>
                <a:gd name="T26" fmla="*/ 4902 w 227"/>
                <a:gd name="T27" fmla="*/ 815745 h 149"/>
                <a:gd name="T28" fmla="*/ 465620 w 227"/>
                <a:gd name="T29" fmla="*/ 339718 h 149"/>
                <a:gd name="T30" fmla="*/ 468562 w 227"/>
                <a:gd name="T31" fmla="*/ 331927 h 149"/>
                <a:gd name="T32" fmla="*/ 630022 w 227"/>
                <a:gd name="T33" fmla="*/ 240443 h 149"/>
                <a:gd name="T34" fmla="*/ 865422 w 227"/>
                <a:gd name="T35" fmla="*/ 49381 h 149"/>
                <a:gd name="T36" fmla="*/ 865422 w 227"/>
                <a:gd name="T37" fmla="*/ 215398 h 149"/>
                <a:gd name="T38" fmla="*/ 630022 w 227"/>
                <a:gd name="T39" fmla="*/ 443455 h 149"/>
                <a:gd name="T40" fmla="*/ 465620 w 227"/>
                <a:gd name="T41" fmla="*/ 539413 h 149"/>
                <a:gd name="T42" fmla="*/ 461186 w 227"/>
                <a:gd name="T43" fmla="*/ 539413 h 149"/>
                <a:gd name="T44" fmla="*/ 4902 w 227"/>
                <a:gd name="T45" fmla="*/ 977037 h 149"/>
                <a:gd name="T46" fmla="*/ 4902 w 227"/>
                <a:gd name="T47" fmla="*/ 815745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7"/>
                <a:gd name="T73" fmla="*/ 0 h 149"/>
                <a:gd name="T74" fmla="*/ 227 w 227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7" h="149">
                  <a:moveTo>
                    <a:pt x="225" y="0"/>
                  </a:moveTo>
                  <a:cubicBezTo>
                    <a:pt x="225" y="15"/>
                    <a:pt x="199" y="22"/>
                    <a:pt x="164" y="33"/>
                  </a:cubicBezTo>
                  <a:cubicBezTo>
                    <a:pt x="151" y="37"/>
                    <a:pt x="136" y="41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89"/>
                    <a:pt x="0" y="11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22"/>
                    <a:pt x="68" y="98"/>
                    <a:pt x="121" y="80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37" y="74"/>
                    <a:pt x="151" y="70"/>
                    <a:pt x="164" y="66"/>
                  </a:cubicBezTo>
                  <a:cubicBezTo>
                    <a:pt x="201" y="55"/>
                    <a:pt x="227" y="47"/>
                    <a:pt x="227" y="31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5" y="0"/>
                  </a:lnTo>
                  <a:close/>
                  <a:moveTo>
                    <a:pt x="1" y="118"/>
                  </a:moveTo>
                  <a:cubicBezTo>
                    <a:pt x="1" y="91"/>
                    <a:pt x="68" y="68"/>
                    <a:pt x="121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37" y="43"/>
                    <a:pt x="151" y="39"/>
                    <a:pt x="164" y="35"/>
                  </a:cubicBezTo>
                  <a:cubicBezTo>
                    <a:pt x="195" y="26"/>
                    <a:pt x="219" y="18"/>
                    <a:pt x="225" y="7"/>
                  </a:cubicBezTo>
                  <a:cubicBezTo>
                    <a:pt x="225" y="15"/>
                    <a:pt x="225" y="31"/>
                    <a:pt x="225" y="31"/>
                  </a:cubicBezTo>
                  <a:cubicBezTo>
                    <a:pt x="225" y="45"/>
                    <a:pt x="199" y="53"/>
                    <a:pt x="164" y="64"/>
                  </a:cubicBezTo>
                  <a:cubicBezTo>
                    <a:pt x="151" y="68"/>
                    <a:pt x="136" y="72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2" y="116"/>
                    <a:pt x="1" y="141"/>
                  </a:cubicBezTo>
                  <a:cubicBezTo>
                    <a:pt x="1" y="132"/>
                    <a:pt x="1" y="118"/>
                    <a:pt x="1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3" name="Freeform 216"/>
            <p:cNvSpPr>
              <a:spLocks/>
            </p:cNvSpPr>
            <p:nvPr/>
          </p:nvSpPr>
          <p:spPr bwMode="auto">
            <a:xfrm>
              <a:off x="1410" y="3640"/>
              <a:ext cx="530" cy="243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76956 h 91"/>
                <a:gd name="T4" fmla="*/ 0 w 212"/>
                <a:gd name="T5" fmla="*/ 628361 h 91"/>
                <a:gd name="T6" fmla="*/ 435363 w 212"/>
                <a:gd name="T7" fmla="*/ 24809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4" name="Freeform 217"/>
            <p:cNvSpPr>
              <a:spLocks/>
            </p:cNvSpPr>
            <p:nvPr/>
          </p:nvSpPr>
          <p:spPr bwMode="auto">
            <a:xfrm>
              <a:off x="1410" y="281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5" name="Freeform 218"/>
            <p:cNvSpPr>
              <a:spLocks/>
            </p:cNvSpPr>
            <p:nvPr/>
          </p:nvSpPr>
          <p:spPr bwMode="auto">
            <a:xfrm>
              <a:off x="1410" y="300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6" name="Freeform 219"/>
            <p:cNvSpPr>
              <a:spLocks/>
            </p:cNvSpPr>
            <p:nvPr/>
          </p:nvSpPr>
          <p:spPr bwMode="auto">
            <a:xfrm>
              <a:off x="1410" y="217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7" name="Freeform 220"/>
            <p:cNvSpPr>
              <a:spLocks/>
            </p:cNvSpPr>
            <p:nvPr/>
          </p:nvSpPr>
          <p:spPr bwMode="auto">
            <a:xfrm>
              <a:off x="1410" y="236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8" name="Freeform 221"/>
            <p:cNvSpPr>
              <a:spLocks/>
            </p:cNvSpPr>
            <p:nvPr/>
          </p:nvSpPr>
          <p:spPr bwMode="auto">
            <a:xfrm>
              <a:off x="1410" y="153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9" name="Freeform 222"/>
            <p:cNvSpPr>
              <a:spLocks/>
            </p:cNvSpPr>
            <p:nvPr/>
          </p:nvSpPr>
          <p:spPr bwMode="auto">
            <a:xfrm>
              <a:off x="1410" y="172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0" name="Freeform 223"/>
            <p:cNvSpPr>
              <a:spLocks/>
            </p:cNvSpPr>
            <p:nvPr/>
          </p:nvSpPr>
          <p:spPr bwMode="auto">
            <a:xfrm>
              <a:off x="1410" y="907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0663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1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1" name="Freeform 224"/>
            <p:cNvSpPr>
              <a:spLocks/>
            </p:cNvSpPr>
            <p:nvPr/>
          </p:nvSpPr>
          <p:spPr bwMode="auto">
            <a:xfrm>
              <a:off x="1410" y="1088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3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0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2" name="Freeform 225"/>
            <p:cNvSpPr>
              <a:spLocks noEditPoints="1"/>
            </p:cNvSpPr>
            <p:nvPr/>
          </p:nvSpPr>
          <p:spPr bwMode="auto">
            <a:xfrm>
              <a:off x="1390" y="861"/>
              <a:ext cx="565" cy="398"/>
            </a:xfrm>
            <a:custGeom>
              <a:avLst/>
              <a:gdLst>
                <a:gd name="T0" fmla="*/ 862625 w 226"/>
                <a:gd name="T1" fmla="*/ 0 h 149"/>
                <a:gd name="T2" fmla="*/ 625782 w 226"/>
                <a:gd name="T3" fmla="*/ 228078 h 149"/>
                <a:gd name="T4" fmla="*/ 462708 w 226"/>
                <a:gd name="T5" fmla="*/ 326875 h 149"/>
                <a:gd name="T6" fmla="*/ 457813 w 226"/>
                <a:gd name="T7" fmla="*/ 326875 h 149"/>
                <a:gd name="T8" fmla="*/ 0 w 226"/>
                <a:gd name="T9" fmla="*/ 815745 h 149"/>
                <a:gd name="T10" fmla="*/ 0 w 226"/>
                <a:gd name="T11" fmla="*/ 1031143 h 149"/>
                <a:gd name="T12" fmla="*/ 8125 w 226"/>
                <a:gd name="T13" fmla="*/ 1031143 h 149"/>
                <a:gd name="T14" fmla="*/ 462708 w 226"/>
                <a:gd name="T15" fmla="*/ 555103 h 149"/>
                <a:gd name="T16" fmla="*/ 465833 w 226"/>
                <a:gd name="T17" fmla="*/ 555103 h 149"/>
                <a:gd name="T18" fmla="*/ 625782 w 226"/>
                <a:gd name="T19" fmla="*/ 455828 h 149"/>
                <a:gd name="T20" fmla="*/ 862625 w 226"/>
                <a:gd name="T21" fmla="*/ 215398 h 149"/>
                <a:gd name="T22" fmla="*/ 862625 w 226"/>
                <a:gd name="T23" fmla="*/ 0 h 149"/>
                <a:gd name="T24" fmla="*/ 8125 w 226"/>
                <a:gd name="T25" fmla="*/ 815745 h 149"/>
                <a:gd name="T26" fmla="*/ 462708 w 226"/>
                <a:gd name="T27" fmla="*/ 339718 h 149"/>
                <a:gd name="T28" fmla="*/ 465833 w 226"/>
                <a:gd name="T29" fmla="*/ 339718 h 149"/>
                <a:gd name="T30" fmla="*/ 625782 w 226"/>
                <a:gd name="T31" fmla="*/ 240443 h 149"/>
                <a:gd name="T32" fmla="*/ 854500 w 226"/>
                <a:gd name="T33" fmla="*/ 54526 h 149"/>
                <a:gd name="T34" fmla="*/ 862625 w 226"/>
                <a:gd name="T35" fmla="*/ 27999 h 149"/>
                <a:gd name="T36" fmla="*/ 859375 w 226"/>
                <a:gd name="T37" fmla="*/ 215398 h 149"/>
                <a:gd name="T38" fmla="*/ 625782 w 226"/>
                <a:gd name="T39" fmla="*/ 443455 h 149"/>
                <a:gd name="T40" fmla="*/ 462708 w 226"/>
                <a:gd name="T41" fmla="*/ 539413 h 149"/>
                <a:gd name="T42" fmla="*/ 457813 w 226"/>
                <a:gd name="T43" fmla="*/ 539413 h 149"/>
                <a:gd name="T44" fmla="*/ 8125 w 226"/>
                <a:gd name="T45" fmla="*/ 977037 h 149"/>
                <a:gd name="T46" fmla="*/ 8125 w 226"/>
                <a:gd name="T47" fmla="*/ 815745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6"/>
                <a:gd name="T73" fmla="*/ 0 h 149"/>
                <a:gd name="T74" fmla="*/ 226 w 226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6" h="149">
                  <a:moveTo>
                    <a:pt x="226" y="0"/>
                  </a:moveTo>
                  <a:cubicBezTo>
                    <a:pt x="226" y="15"/>
                    <a:pt x="199" y="23"/>
                    <a:pt x="164" y="33"/>
                  </a:cubicBezTo>
                  <a:cubicBezTo>
                    <a:pt x="151" y="37"/>
                    <a:pt x="136" y="42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90"/>
                    <a:pt x="0" y="11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22"/>
                    <a:pt x="68" y="99"/>
                    <a:pt x="121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37" y="75"/>
                    <a:pt x="151" y="70"/>
                    <a:pt x="164" y="66"/>
                  </a:cubicBezTo>
                  <a:cubicBezTo>
                    <a:pt x="201" y="55"/>
                    <a:pt x="226" y="47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2" y="118"/>
                  </a:moveTo>
                  <a:cubicBezTo>
                    <a:pt x="2" y="91"/>
                    <a:pt x="68" y="68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37" y="44"/>
                    <a:pt x="151" y="39"/>
                    <a:pt x="164" y="35"/>
                  </a:cubicBezTo>
                  <a:cubicBezTo>
                    <a:pt x="193" y="27"/>
                    <a:pt x="216" y="19"/>
                    <a:pt x="224" y="8"/>
                  </a:cubicBezTo>
                  <a:cubicBezTo>
                    <a:pt x="225" y="7"/>
                    <a:pt x="226" y="5"/>
                    <a:pt x="226" y="4"/>
                  </a:cubicBezTo>
                  <a:cubicBezTo>
                    <a:pt x="226" y="12"/>
                    <a:pt x="225" y="31"/>
                    <a:pt x="225" y="31"/>
                  </a:cubicBezTo>
                  <a:cubicBezTo>
                    <a:pt x="225" y="46"/>
                    <a:pt x="199" y="54"/>
                    <a:pt x="164" y="64"/>
                  </a:cubicBezTo>
                  <a:cubicBezTo>
                    <a:pt x="151" y="68"/>
                    <a:pt x="136" y="73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3" y="116"/>
                    <a:pt x="2" y="141"/>
                  </a:cubicBezTo>
                  <a:cubicBezTo>
                    <a:pt x="2" y="132"/>
                    <a:pt x="2" y="118"/>
                    <a:pt x="2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3" name="Freeform 226"/>
            <p:cNvSpPr>
              <a:spLocks/>
            </p:cNvSpPr>
            <p:nvPr/>
          </p:nvSpPr>
          <p:spPr bwMode="auto">
            <a:xfrm>
              <a:off x="1742" y="138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16765 h 34"/>
                <a:gd name="T4" fmla="*/ 184036 w 78"/>
                <a:gd name="T5" fmla="*/ 115536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4" name="Freeform 227"/>
            <p:cNvSpPr>
              <a:spLocks/>
            </p:cNvSpPr>
            <p:nvPr/>
          </p:nvSpPr>
          <p:spPr bwMode="auto">
            <a:xfrm>
              <a:off x="1742" y="202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40063 h 34"/>
                <a:gd name="T4" fmla="*/ 184036 w 78"/>
                <a:gd name="T5" fmla="*/ 126078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5" name="Freeform 228"/>
            <p:cNvSpPr>
              <a:spLocks/>
            </p:cNvSpPr>
            <p:nvPr/>
          </p:nvSpPr>
          <p:spPr bwMode="auto">
            <a:xfrm>
              <a:off x="1742" y="266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40063 h 34"/>
                <a:gd name="T4" fmla="*/ 184036 w 78"/>
                <a:gd name="T5" fmla="*/ 134859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6" name="Freeform 229"/>
            <p:cNvSpPr>
              <a:spLocks/>
            </p:cNvSpPr>
            <p:nvPr/>
          </p:nvSpPr>
          <p:spPr bwMode="auto">
            <a:xfrm>
              <a:off x="1742" y="330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16765 h 34"/>
                <a:gd name="T4" fmla="*/ 184036 w 78"/>
                <a:gd name="T5" fmla="*/ 120100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87" name="Group 3"/>
          <p:cNvGrpSpPr>
            <a:grpSpLocks/>
          </p:cNvGrpSpPr>
          <p:nvPr/>
        </p:nvGrpSpPr>
        <p:grpSpPr bwMode="auto">
          <a:xfrm>
            <a:off x="9453962" y="1403079"/>
            <a:ext cx="266700" cy="1655763"/>
            <a:chOff x="1385" y="861"/>
            <a:chExt cx="573" cy="3134"/>
          </a:xfrm>
        </p:grpSpPr>
        <p:grpSp>
          <p:nvGrpSpPr>
            <p:cNvPr id="1688" name="Group 4"/>
            <p:cNvGrpSpPr>
              <a:grpSpLocks/>
            </p:cNvGrpSpPr>
            <p:nvPr/>
          </p:nvGrpSpPr>
          <p:grpSpPr bwMode="auto">
            <a:xfrm>
              <a:off x="1385" y="997"/>
              <a:ext cx="573" cy="2864"/>
              <a:chOff x="1385" y="997"/>
              <a:chExt cx="573" cy="2864"/>
            </a:xfrm>
          </p:grpSpPr>
          <p:sp>
            <p:nvSpPr>
              <p:cNvPr id="1714" name="Freeform 5"/>
              <p:cNvSpPr>
                <a:spLocks/>
              </p:cNvSpPr>
              <p:nvPr/>
            </p:nvSpPr>
            <p:spPr bwMode="auto">
              <a:xfrm>
                <a:off x="1392" y="3728"/>
                <a:ext cx="80" cy="133"/>
              </a:xfrm>
              <a:custGeom>
                <a:avLst/>
                <a:gdLst>
                  <a:gd name="T0" fmla="*/ 0 w 32"/>
                  <a:gd name="T1" fmla="*/ 0 h 50"/>
                  <a:gd name="T2" fmla="*/ 0 w 32"/>
                  <a:gd name="T3" fmla="*/ 212925 h 50"/>
                  <a:gd name="T4" fmla="*/ 38595 w 32"/>
                  <a:gd name="T5" fmla="*/ 333734 h 50"/>
                  <a:gd name="T6" fmla="*/ 122082 w 32"/>
                  <a:gd name="T7" fmla="*/ 225345 h 50"/>
                  <a:gd name="T8" fmla="*/ 0 w 3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0"/>
                  <a:gd name="T17" fmla="*/ 32 w 3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4"/>
                      <a:pt x="10" y="50"/>
                    </a:cubicBezTo>
                    <a:cubicBezTo>
                      <a:pt x="15" y="44"/>
                      <a:pt x="23" y="39"/>
                      <a:pt x="32" y="34"/>
                    </a:cubicBezTo>
                    <a:cubicBezTo>
                      <a:pt x="14" y="23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" name="Freeform 6"/>
              <p:cNvSpPr>
                <a:spLocks/>
              </p:cNvSpPr>
              <p:nvPr/>
            </p:nvSpPr>
            <p:spPr bwMode="auto">
              <a:xfrm>
                <a:off x="1797" y="997"/>
                <a:ext cx="158" cy="136"/>
              </a:xfrm>
              <a:custGeom>
                <a:avLst/>
                <a:gdLst>
                  <a:gd name="T0" fmla="*/ 172132 w 63"/>
                  <a:gd name="T1" fmla="*/ 0 h 51"/>
                  <a:gd name="T2" fmla="*/ 0 w 63"/>
                  <a:gd name="T3" fmla="*/ 102493 h 51"/>
                  <a:gd name="T4" fmla="*/ 247054 w 63"/>
                  <a:gd name="T5" fmla="*/ 348067 h 51"/>
                  <a:gd name="T6" fmla="*/ 247054 w 63"/>
                  <a:gd name="T7" fmla="*/ 130525 h 51"/>
                  <a:gd name="T8" fmla="*/ 172132 w 63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1"/>
                  <a:gd name="T17" fmla="*/ 63 w 63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1">
                    <a:moveTo>
                      <a:pt x="44" y="0"/>
                    </a:moveTo>
                    <a:cubicBezTo>
                      <a:pt x="32" y="5"/>
                      <a:pt x="17" y="9"/>
                      <a:pt x="0" y="15"/>
                    </a:cubicBezTo>
                    <a:cubicBezTo>
                      <a:pt x="32" y="25"/>
                      <a:pt x="63" y="38"/>
                      <a:pt x="63" y="5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3"/>
                      <a:pt x="55" y="6"/>
                      <a:pt x="44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" name="Freeform 7"/>
              <p:cNvSpPr>
                <a:spLocks/>
              </p:cNvSpPr>
              <p:nvPr/>
            </p:nvSpPr>
            <p:spPr bwMode="auto">
              <a:xfrm>
                <a:off x="1392" y="244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" name="Freeform 8"/>
              <p:cNvSpPr>
                <a:spLocks/>
              </p:cNvSpPr>
              <p:nvPr/>
            </p:nvSpPr>
            <p:spPr bwMode="auto">
              <a:xfrm>
                <a:off x="1392" y="1344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1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" name="Freeform 9"/>
              <p:cNvSpPr>
                <a:spLocks/>
              </p:cNvSpPr>
              <p:nvPr/>
            </p:nvSpPr>
            <p:spPr bwMode="auto">
              <a:xfrm>
                <a:off x="1392" y="198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" name="Freeform 10"/>
              <p:cNvSpPr>
                <a:spLocks/>
              </p:cNvSpPr>
              <p:nvPr/>
            </p:nvSpPr>
            <p:spPr bwMode="auto">
              <a:xfrm>
                <a:off x="1392" y="180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" name="Freeform 11"/>
              <p:cNvSpPr>
                <a:spLocks/>
              </p:cNvSpPr>
              <p:nvPr/>
            </p:nvSpPr>
            <p:spPr bwMode="auto">
              <a:xfrm>
                <a:off x="1392" y="1165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" name="Freeform 12"/>
              <p:cNvSpPr>
                <a:spLocks/>
              </p:cNvSpPr>
              <p:nvPr/>
            </p:nvSpPr>
            <p:spPr bwMode="auto">
              <a:xfrm>
                <a:off x="1392" y="262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2" name="Freeform 13"/>
              <p:cNvSpPr>
                <a:spLocks/>
              </p:cNvSpPr>
              <p:nvPr/>
            </p:nvSpPr>
            <p:spPr bwMode="auto">
              <a:xfrm>
                <a:off x="1392" y="3088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63211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87581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1"/>
                    </a:cubicBezTo>
                    <a:cubicBezTo>
                      <a:pt x="139" y="113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" name="Freeform 14"/>
              <p:cNvSpPr>
                <a:spLocks/>
              </p:cNvSpPr>
              <p:nvPr/>
            </p:nvSpPr>
            <p:spPr bwMode="auto">
              <a:xfrm>
                <a:off x="1392" y="3267"/>
                <a:ext cx="563" cy="416"/>
              </a:xfrm>
              <a:custGeom>
                <a:avLst/>
                <a:gdLst>
                  <a:gd name="T0" fmla="*/ 865461 w 225"/>
                  <a:gd name="T1" fmla="*/ 846869 h 156"/>
                  <a:gd name="T2" fmla="*/ 415306 w 225"/>
                  <a:gd name="T3" fmla="*/ 470733 h 156"/>
                  <a:gd name="T4" fmla="*/ 0 w 225"/>
                  <a:gd name="T5" fmla="*/ 0 h 156"/>
                  <a:gd name="T6" fmla="*/ 0 w 225"/>
                  <a:gd name="T7" fmla="*/ 217485 h 156"/>
                  <a:gd name="T8" fmla="*/ 415306 w 225"/>
                  <a:gd name="T9" fmla="*/ 695160 h 156"/>
                  <a:gd name="T10" fmla="*/ 865461 w 225"/>
                  <a:gd name="T11" fmla="*/ 1063288 h 156"/>
                  <a:gd name="T12" fmla="*/ 865461 w 225"/>
                  <a:gd name="T13" fmla="*/ 846869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56"/>
                  <a:gd name="T23" fmla="*/ 225 w 22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" name="Freeform 15"/>
              <p:cNvSpPr>
                <a:spLocks/>
              </p:cNvSpPr>
              <p:nvPr/>
            </p:nvSpPr>
            <p:spPr bwMode="auto">
              <a:xfrm>
                <a:off x="1392" y="2680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" name="Freeform 16"/>
              <p:cNvSpPr>
                <a:spLocks/>
              </p:cNvSpPr>
              <p:nvPr/>
            </p:nvSpPr>
            <p:spPr bwMode="auto">
              <a:xfrm>
                <a:off x="1550" y="283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11570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" name="Freeform 17"/>
              <p:cNvSpPr>
                <a:spLocks/>
              </p:cNvSpPr>
              <p:nvPr/>
            </p:nvSpPr>
            <p:spPr bwMode="auto">
              <a:xfrm>
                <a:off x="1885" y="2931"/>
                <a:ext cx="73" cy="66"/>
              </a:xfrm>
              <a:custGeom>
                <a:avLst/>
                <a:gdLst>
                  <a:gd name="T0" fmla="*/ 0 w 29"/>
                  <a:gd name="T1" fmla="*/ 106334 h 25"/>
                  <a:gd name="T2" fmla="*/ 61552 w 29"/>
                  <a:gd name="T3" fmla="*/ 148244 h 25"/>
                  <a:gd name="T4" fmla="*/ 105117 w 29"/>
                  <a:gd name="T5" fmla="*/ 56153 h 25"/>
                  <a:gd name="T6" fmla="*/ 37182 w 29"/>
                  <a:gd name="T7" fmla="*/ 11338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" name="Freeform 18"/>
              <p:cNvSpPr>
                <a:spLocks/>
              </p:cNvSpPr>
              <p:nvPr/>
            </p:nvSpPr>
            <p:spPr bwMode="auto">
              <a:xfrm>
                <a:off x="1387" y="2496"/>
                <a:ext cx="273" cy="173"/>
              </a:xfrm>
              <a:custGeom>
                <a:avLst/>
                <a:gdLst>
                  <a:gd name="T0" fmla="*/ 51344 w 109"/>
                  <a:gd name="T1" fmla="*/ 12445 h 65"/>
                  <a:gd name="T2" fmla="*/ 190296 w 109"/>
                  <a:gd name="T3" fmla="*/ 181655 h 65"/>
                  <a:gd name="T4" fmla="*/ 139265 w 109"/>
                  <a:gd name="T5" fmla="*/ 208992 h 65"/>
                  <a:gd name="T6" fmla="*/ 217020 w 109"/>
                  <a:gd name="T7" fmla="*/ 334808 h 65"/>
                  <a:gd name="T8" fmla="*/ 422817 w 109"/>
                  <a:gd name="T9" fmla="*/ 347248 h 65"/>
                  <a:gd name="T10" fmla="*/ 294176 w 109"/>
                  <a:gd name="T11" fmla="*/ 375695 h 65"/>
                  <a:gd name="T12" fmla="*/ 270849 w 109"/>
                  <a:gd name="T13" fmla="*/ 435108 h 65"/>
                  <a:gd name="T14" fmla="*/ 182938 w 109"/>
                  <a:gd name="T15" fmla="*/ 362201 h 65"/>
                  <a:gd name="T16" fmla="*/ 97789 w 109"/>
                  <a:gd name="T17" fmla="*/ 274434 h 65"/>
                  <a:gd name="T18" fmla="*/ 30857 w 109"/>
                  <a:gd name="T19" fmla="*/ 16855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" name="Freeform 19"/>
              <p:cNvSpPr>
                <a:spLocks/>
              </p:cNvSpPr>
              <p:nvPr/>
            </p:nvSpPr>
            <p:spPr bwMode="auto">
              <a:xfrm>
                <a:off x="1550" y="265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" name="Freeform 20"/>
              <p:cNvSpPr>
                <a:spLocks/>
              </p:cNvSpPr>
              <p:nvPr/>
            </p:nvSpPr>
            <p:spPr bwMode="auto">
              <a:xfrm>
                <a:off x="1885" y="2752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" name="Freeform 21"/>
              <p:cNvSpPr>
                <a:spLocks/>
              </p:cNvSpPr>
              <p:nvPr/>
            </p:nvSpPr>
            <p:spPr bwMode="auto">
              <a:xfrm>
                <a:off x="1505" y="2603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" name="Freeform 22"/>
              <p:cNvSpPr>
                <a:spLocks/>
              </p:cNvSpPr>
              <p:nvPr/>
            </p:nvSpPr>
            <p:spPr bwMode="auto">
              <a:xfrm>
                <a:off x="1647" y="2656"/>
                <a:ext cx="15" cy="37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8830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" name="Freeform 23"/>
              <p:cNvSpPr>
                <a:spLocks/>
              </p:cNvSpPr>
              <p:nvPr/>
            </p:nvSpPr>
            <p:spPr bwMode="auto">
              <a:xfrm>
                <a:off x="1762" y="2728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" name="Freeform 24"/>
              <p:cNvSpPr>
                <a:spLocks/>
              </p:cNvSpPr>
              <p:nvPr/>
            </p:nvSpPr>
            <p:spPr bwMode="auto">
              <a:xfrm>
                <a:off x="1392" y="2037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204288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73315 h 63"/>
                  <a:gd name="T18" fmla="*/ 15589 w 107"/>
                  <a:gd name="T19" fmla="*/ 163989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6" y="29"/>
                      <a:pt x="37" y="25"/>
                      <a:pt x="34" y="30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9"/>
                      <a:pt x="99" y="48"/>
                      <a:pt x="107" y="50"/>
                    </a:cubicBezTo>
                    <a:cubicBezTo>
                      <a:pt x="104" y="50"/>
                      <a:pt x="77" y="52"/>
                      <a:pt x="74" y="54"/>
                    </a:cubicBezTo>
                    <a:cubicBezTo>
                      <a:pt x="71" y="57"/>
                      <a:pt x="68" y="60"/>
                      <a:pt x="68" y="63"/>
                    </a:cubicBezTo>
                    <a:cubicBezTo>
                      <a:pt x="60" y="62"/>
                      <a:pt x="53" y="56"/>
                      <a:pt x="45" y="52"/>
                    </a:cubicBezTo>
                    <a:cubicBezTo>
                      <a:pt x="38" y="49"/>
                      <a:pt x="29" y="44"/>
                      <a:pt x="23" y="40"/>
                    </a:cubicBezTo>
                    <a:cubicBezTo>
                      <a:pt x="16" y="35"/>
                      <a:pt x="9" y="30"/>
                      <a:pt x="4" y="24"/>
                    </a:cubicBezTo>
                    <a:cubicBezTo>
                      <a:pt x="1" y="18"/>
                      <a:pt x="0" y="6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" name="Freeform 25"/>
              <p:cNvSpPr>
                <a:spLocks/>
              </p:cNvSpPr>
              <p:nvPr/>
            </p:nvSpPr>
            <p:spPr bwMode="auto">
              <a:xfrm>
                <a:off x="1550" y="219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05446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" name="Freeform 26"/>
              <p:cNvSpPr>
                <a:spLocks/>
              </p:cNvSpPr>
              <p:nvPr/>
            </p:nvSpPr>
            <p:spPr bwMode="auto">
              <a:xfrm>
                <a:off x="1885" y="2291"/>
                <a:ext cx="73" cy="66"/>
              </a:xfrm>
              <a:custGeom>
                <a:avLst/>
                <a:gdLst>
                  <a:gd name="T0" fmla="*/ 0 w 29"/>
                  <a:gd name="T1" fmla="*/ 99248 h 25"/>
                  <a:gd name="T2" fmla="*/ 61552 w 29"/>
                  <a:gd name="T3" fmla="*/ 143888 h 25"/>
                  <a:gd name="T4" fmla="*/ 105117 w 29"/>
                  <a:gd name="T5" fmla="*/ 49107 h 25"/>
                  <a:gd name="T6" fmla="*/ 37182 w 29"/>
                  <a:gd name="T7" fmla="*/ 106334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" name="Freeform 27"/>
              <p:cNvSpPr>
                <a:spLocks/>
              </p:cNvSpPr>
              <p:nvPr/>
            </p:nvSpPr>
            <p:spPr bwMode="auto">
              <a:xfrm>
                <a:off x="1387" y="1853"/>
                <a:ext cx="273" cy="174"/>
              </a:xfrm>
              <a:custGeom>
                <a:avLst/>
                <a:gdLst>
                  <a:gd name="T0" fmla="*/ 51344 w 109"/>
                  <a:gd name="T1" fmla="*/ 12948 h 65"/>
                  <a:gd name="T2" fmla="*/ 190296 w 109"/>
                  <a:gd name="T3" fmla="*/ 190254 h 65"/>
                  <a:gd name="T4" fmla="*/ 139265 w 109"/>
                  <a:gd name="T5" fmla="*/ 226666 h 65"/>
                  <a:gd name="T6" fmla="*/ 217020 w 109"/>
                  <a:gd name="T7" fmla="*/ 353710 h 65"/>
                  <a:gd name="T8" fmla="*/ 422817 w 109"/>
                  <a:gd name="T9" fmla="*/ 366487 h 65"/>
                  <a:gd name="T10" fmla="*/ 294176 w 109"/>
                  <a:gd name="T11" fmla="*/ 395909 h 65"/>
                  <a:gd name="T12" fmla="*/ 270849 w 109"/>
                  <a:gd name="T13" fmla="*/ 458870 h 65"/>
                  <a:gd name="T14" fmla="*/ 182938 w 109"/>
                  <a:gd name="T15" fmla="*/ 382310 h 65"/>
                  <a:gd name="T16" fmla="*/ 97789 w 109"/>
                  <a:gd name="T17" fmla="*/ 295530 h 65"/>
                  <a:gd name="T18" fmla="*/ 30857 w 109"/>
                  <a:gd name="T19" fmla="*/ 17623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1"/>
                      <a:pt x="39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6"/>
                    </a:cubicBezTo>
                    <a:cubicBezTo>
                      <a:pt x="73" y="59"/>
                      <a:pt x="70" y="62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5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" name="Freeform 28"/>
              <p:cNvSpPr>
                <a:spLocks/>
              </p:cNvSpPr>
              <p:nvPr/>
            </p:nvSpPr>
            <p:spPr bwMode="auto">
              <a:xfrm>
                <a:off x="1550" y="201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0535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8" name="Freeform 29"/>
              <p:cNvSpPr>
                <a:spLocks/>
              </p:cNvSpPr>
              <p:nvPr/>
            </p:nvSpPr>
            <p:spPr bwMode="auto">
              <a:xfrm>
                <a:off x="1885" y="2112"/>
                <a:ext cx="73" cy="67"/>
              </a:xfrm>
              <a:custGeom>
                <a:avLst/>
                <a:gdLst>
                  <a:gd name="T0" fmla="*/ 0 w 29"/>
                  <a:gd name="T1" fmla="*/ 114050 h 25"/>
                  <a:gd name="T2" fmla="*/ 61552 w 29"/>
                  <a:gd name="T3" fmla="*/ 164922 h 25"/>
                  <a:gd name="T4" fmla="*/ 105117 w 29"/>
                  <a:gd name="T5" fmla="*/ 55548 h 25"/>
                  <a:gd name="T6" fmla="*/ 37182 w 29"/>
                  <a:gd name="T7" fmla="*/ 122208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9" name="Freeform 30"/>
              <p:cNvSpPr>
                <a:spLocks/>
              </p:cNvSpPr>
              <p:nvPr/>
            </p:nvSpPr>
            <p:spPr bwMode="auto">
              <a:xfrm>
                <a:off x="1505" y="1960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41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1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7"/>
                      <a:pt x="0" y="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0" name="Freeform 31"/>
              <p:cNvSpPr>
                <a:spLocks/>
              </p:cNvSpPr>
              <p:nvPr/>
            </p:nvSpPr>
            <p:spPr bwMode="auto">
              <a:xfrm>
                <a:off x="1647" y="2013"/>
                <a:ext cx="15" cy="40"/>
              </a:xfrm>
              <a:custGeom>
                <a:avLst/>
                <a:gdLst>
                  <a:gd name="T0" fmla="*/ 8125 w 6"/>
                  <a:gd name="T1" fmla="*/ 0 h 15"/>
                  <a:gd name="T2" fmla="*/ 0 w 6"/>
                  <a:gd name="T3" fmla="*/ 102493 h 15"/>
                  <a:gd name="T4" fmla="*/ 0 60000 65536"/>
                  <a:gd name="T5" fmla="*/ 0 60000 65536"/>
                  <a:gd name="T6" fmla="*/ 0 w 6"/>
                  <a:gd name="T7" fmla="*/ 0 h 15"/>
                  <a:gd name="T8" fmla="*/ 6 w 6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5">
                    <a:moveTo>
                      <a:pt x="2" y="0"/>
                    </a:moveTo>
                    <a:cubicBezTo>
                      <a:pt x="6" y="6"/>
                      <a:pt x="5" y="12"/>
                      <a:pt x="0" y="15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" name="Freeform 32"/>
              <p:cNvSpPr>
                <a:spLocks/>
              </p:cNvSpPr>
              <p:nvPr/>
            </p:nvSpPr>
            <p:spPr bwMode="auto">
              <a:xfrm>
                <a:off x="1762" y="2085"/>
                <a:ext cx="60" cy="32"/>
              </a:xfrm>
              <a:custGeom>
                <a:avLst/>
                <a:gdLst>
                  <a:gd name="T0" fmla="*/ 0 w 24"/>
                  <a:gd name="T1" fmla="*/ 61496 h 12"/>
                  <a:gd name="T2" fmla="*/ 58125 w 24"/>
                  <a:gd name="T3" fmla="*/ 81557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8947 h 12"/>
                  <a:gd name="T12" fmla="*/ 20312 w 24"/>
                  <a:gd name="T13" fmla="*/ 4894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0" y="7"/>
                      <a:pt x="7" y="7"/>
                      <a:pt x="5" y="7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" name="Freeform 33"/>
              <p:cNvSpPr>
                <a:spLocks/>
              </p:cNvSpPr>
              <p:nvPr/>
            </p:nvSpPr>
            <p:spPr bwMode="auto">
              <a:xfrm>
                <a:off x="1392" y="1397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" name="Freeform 34"/>
              <p:cNvSpPr>
                <a:spLocks/>
              </p:cNvSpPr>
              <p:nvPr/>
            </p:nvSpPr>
            <p:spPr bwMode="auto">
              <a:xfrm>
                <a:off x="1550" y="1555"/>
                <a:ext cx="192" cy="61"/>
              </a:xfrm>
              <a:custGeom>
                <a:avLst/>
                <a:gdLst>
                  <a:gd name="T0" fmla="*/ 0 w 77"/>
                  <a:gd name="T1" fmla="*/ 11823 h 23"/>
                  <a:gd name="T2" fmla="*/ 209066 w 77"/>
                  <a:gd name="T3" fmla="*/ 149577 h 23"/>
                  <a:gd name="T4" fmla="*/ 286953 w 77"/>
                  <a:gd name="T5" fmla="*/ 97772 h 23"/>
                  <a:gd name="T6" fmla="*/ 172072 w 77"/>
                  <a:gd name="T7" fmla="*/ 97772 h 23"/>
                  <a:gd name="T8" fmla="*/ 152119 w 77"/>
                  <a:gd name="T9" fmla="*/ 46304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" name="Freeform 35"/>
              <p:cNvSpPr>
                <a:spLocks/>
              </p:cNvSpPr>
              <p:nvPr/>
            </p:nvSpPr>
            <p:spPr bwMode="auto">
              <a:xfrm>
                <a:off x="1885" y="1648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" name="Freeform 36"/>
              <p:cNvSpPr>
                <a:spLocks/>
              </p:cNvSpPr>
              <p:nvPr/>
            </p:nvSpPr>
            <p:spPr bwMode="auto">
              <a:xfrm>
                <a:off x="1387" y="1213"/>
                <a:ext cx="273" cy="174"/>
              </a:xfrm>
              <a:custGeom>
                <a:avLst/>
                <a:gdLst>
                  <a:gd name="T0" fmla="*/ 51344 w 109"/>
                  <a:gd name="T1" fmla="*/ 12948 h 65"/>
                  <a:gd name="T2" fmla="*/ 190296 w 109"/>
                  <a:gd name="T3" fmla="*/ 190254 h 65"/>
                  <a:gd name="T4" fmla="*/ 139265 w 109"/>
                  <a:gd name="T5" fmla="*/ 218547 h 65"/>
                  <a:gd name="T6" fmla="*/ 217020 w 109"/>
                  <a:gd name="T7" fmla="*/ 353710 h 65"/>
                  <a:gd name="T8" fmla="*/ 422817 w 109"/>
                  <a:gd name="T9" fmla="*/ 366487 h 65"/>
                  <a:gd name="T10" fmla="*/ 294176 w 109"/>
                  <a:gd name="T11" fmla="*/ 395909 h 65"/>
                  <a:gd name="T12" fmla="*/ 270849 w 109"/>
                  <a:gd name="T13" fmla="*/ 458870 h 65"/>
                  <a:gd name="T14" fmla="*/ 182938 w 109"/>
                  <a:gd name="T15" fmla="*/ 382310 h 65"/>
                  <a:gd name="T16" fmla="*/ 97789 w 109"/>
                  <a:gd name="T17" fmla="*/ 289619 h 65"/>
                  <a:gd name="T18" fmla="*/ 30857 w 109"/>
                  <a:gd name="T19" fmla="*/ 17623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" name="Freeform 37"/>
              <p:cNvSpPr>
                <a:spLocks/>
              </p:cNvSpPr>
              <p:nvPr/>
            </p:nvSpPr>
            <p:spPr bwMode="auto">
              <a:xfrm>
                <a:off x="1550" y="1376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" name="Freeform 38"/>
              <p:cNvSpPr>
                <a:spLocks/>
              </p:cNvSpPr>
              <p:nvPr/>
            </p:nvSpPr>
            <p:spPr bwMode="auto">
              <a:xfrm>
                <a:off x="1885" y="1469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" name="Freeform 39"/>
              <p:cNvSpPr>
                <a:spLocks/>
              </p:cNvSpPr>
              <p:nvPr/>
            </p:nvSpPr>
            <p:spPr bwMode="auto">
              <a:xfrm>
                <a:off x="1505" y="1320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" name="Freeform 40"/>
              <p:cNvSpPr>
                <a:spLocks/>
              </p:cNvSpPr>
              <p:nvPr/>
            </p:nvSpPr>
            <p:spPr bwMode="auto">
              <a:xfrm>
                <a:off x="1647" y="1373"/>
                <a:ext cx="15" cy="38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111983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" name="Freeform 41"/>
              <p:cNvSpPr>
                <a:spLocks/>
              </p:cNvSpPr>
              <p:nvPr/>
            </p:nvSpPr>
            <p:spPr bwMode="auto">
              <a:xfrm>
                <a:off x="1762" y="1445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" name="Freeform 42"/>
              <p:cNvSpPr>
                <a:spLocks/>
              </p:cNvSpPr>
              <p:nvPr/>
            </p:nvSpPr>
            <p:spPr bwMode="auto">
              <a:xfrm>
                <a:off x="1392" y="3320"/>
                <a:ext cx="268" cy="168"/>
              </a:xfrm>
              <a:custGeom>
                <a:avLst/>
                <a:gdLst>
                  <a:gd name="T0" fmla="*/ 43181 w 107"/>
                  <a:gd name="T1" fmla="*/ 0 h 63"/>
                  <a:gd name="T2" fmla="*/ 182956 w 107"/>
                  <a:gd name="T3" fmla="*/ 171520 h 63"/>
                  <a:gd name="T4" fmla="*/ 131611 w 107"/>
                  <a:gd name="T5" fmla="*/ 196757 h 63"/>
                  <a:gd name="T6" fmla="*/ 209060 w 107"/>
                  <a:gd name="T7" fmla="*/ 326861 h 63"/>
                  <a:gd name="T8" fmla="*/ 415004 w 107"/>
                  <a:gd name="T9" fmla="*/ 340480 h 63"/>
                  <a:gd name="T10" fmla="*/ 286349 w 107"/>
                  <a:gd name="T11" fmla="*/ 368277 h 63"/>
                  <a:gd name="T12" fmla="*/ 263364 w 107"/>
                  <a:gd name="T13" fmla="*/ 429773 h 63"/>
                  <a:gd name="T14" fmla="*/ 175059 w 107"/>
                  <a:gd name="T15" fmla="*/ 355592 h 63"/>
                  <a:gd name="T16" fmla="*/ 89610 w 107"/>
                  <a:gd name="T17" fmla="*/ 265784 h 63"/>
                  <a:gd name="T18" fmla="*/ 15589 w 107"/>
                  <a:gd name="T19" fmla="*/ 156408 h 63"/>
                  <a:gd name="T20" fmla="*/ 15589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63"/>
                  <a:gd name="T35" fmla="*/ 107 w 10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" name="Freeform 43"/>
              <p:cNvSpPr>
                <a:spLocks/>
              </p:cNvSpPr>
              <p:nvPr/>
            </p:nvSpPr>
            <p:spPr bwMode="auto">
              <a:xfrm>
                <a:off x="1550" y="3477"/>
                <a:ext cx="192" cy="62"/>
              </a:xfrm>
              <a:custGeom>
                <a:avLst/>
                <a:gdLst>
                  <a:gd name="T0" fmla="*/ 0 w 77"/>
                  <a:gd name="T1" fmla="*/ 13357 h 23"/>
                  <a:gd name="T2" fmla="*/ 209066 w 77"/>
                  <a:gd name="T3" fmla="*/ 172667 h 23"/>
                  <a:gd name="T4" fmla="*/ 286953 w 77"/>
                  <a:gd name="T5" fmla="*/ 111570 h 23"/>
                  <a:gd name="T6" fmla="*/ 172072 w 77"/>
                  <a:gd name="T7" fmla="*/ 111570 h 23"/>
                  <a:gd name="T8" fmla="*/ 152119 w 77"/>
                  <a:gd name="T9" fmla="*/ 52538 h 23"/>
                  <a:gd name="T10" fmla="*/ 2207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23"/>
                  <a:gd name="T20" fmla="*/ 77 w 7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" name="Freeform 44"/>
              <p:cNvSpPr>
                <a:spLocks/>
              </p:cNvSpPr>
              <p:nvPr/>
            </p:nvSpPr>
            <p:spPr bwMode="auto">
              <a:xfrm>
                <a:off x="1885" y="3571"/>
                <a:ext cx="73" cy="66"/>
              </a:xfrm>
              <a:custGeom>
                <a:avLst/>
                <a:gdLst>
                  <a:gd name="T0" fmla="*/ 0 w 29"/>
                  <a:gd name="T1" fmla="*/ 106334 h 25"/>
                  <a:gd name="T2" fmla="*/ 61552 w 29"/>
                  <a:gd name="T3" fmla="*/ 148244 h 25"/>
                  <a:gd name="T4" fmla="*/ 105117 w 29"/>
                  <a:gd name="T5" fmla="*/ 56153 h 25"/>
                  <a:gd name="T6" fmla="*/ 37182 w 29"/>
                  <a:gd name="T7" fmla="*/ 11338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4" name="Freeform 45"/>
              <p:cNvSpPr>
                <a:spLocks/>
              </p:cNvSpPr>
              <p:nvPr/>
            </p:nvSpPr>
            <p:spPr bwMode="auto">
              <a:xfrm>
                <a:off x="1387" y="3136"/>
                <a:ext cx="273" cy="173"/>
              </a:xfrm>
              <a:custGeom>
                <a:avLst/>
                <a:gdLst>
                  <a:gd name="T0" fmla="*/ 51344 w 109"/>
                  <a:gd name="T1" fmla="*/ 12445 h 65"/>
                  <a:gd name="T2" fmla="*/ 190296 w 109"/>
                  <a:gd name="T3" fmla="*/ 181655 h 65"/>
                  <a:gd name="T4" fmla="*/ 139265 w 109"/>
                  <a:gd name="T5" fmla="*/ 208992 h 65"/>
                  <a:gd name="T6" fmla="*/ 217020 w 109"/>
                  <a:gd name="T7" fmla="*/ 334808 h 65"/>
                  <a:gd name="T8" fmla="*/ 422817 w 109"/>
                  <a:gd name="T9" fmla="*/ 347248 h 65"/>
                  <a:gd name="T10" fmla="*/ 294176 w 109"/>
                  <a:gd name="T11" fmla="*/ 375695 h 65"/>
                  <a:gd name="T12" fmla="*/ 270849 w 109"/>
                  <a:gd name="T13" fmla="*/ 435108 h 65"/>
                  <a:gd name="T14" fmla="*/ 182938 w 109"/>
                  <a:gd name="T15" fmla="*/ 362201 h 65"/>
                  <a:gd name="T16" fmla="*/ 97789 w 109"/>
                  <a:gd name="T17" fmla="*/ 274434 h 65"/>
                  <a:gd name="T18" fmla="*/ 30857 w 109"/>
                  <a:gd name="T19" fmla="*/ 168553 h 65"/>
                  <a:gd name="T20" fmla="*/ 39044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65"/>
                  <a:gd name="T35" fmla="*/ 109 w 109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5" name="Freeform 46"/>
              <p:cNvSpPr>
                <a:spLocks/>
              </p:cNvSpPr>
              <p:nvPr/>
            </p:nvSpPr>
            <p:spPr bwMode="auto">
              <a:xfrm>
                <a:off x="1550" y="3299"/>
                <a:ext cx="222" cy="61"/>
              </a:xfrm>
              <a:custGeom>
                <a:avLst/>
                <a:gdLst>
                  <a:gd name="T0" fmla="*/ 0 w 89"/>
                  <a:gd name="T1" fmla="*/ 11823 h 23"/>
                  <a:gd name="T2" fmla="*/ 209830 w 89"/>
                  <a:gd name="T3" fmla="*/ 149577 h 23"/>
                  <a:gd name="T4" fmla="*/ 332855 w 89"/>
                  <a:gd name="T5" fmla="*/ 142003 h 23"/>
                  <a:gd name="T6" fmla="*/ 172459 w 89"/>
                  <a:gd name="T7" fmla="*/ 97772 h 23"/>
                  <a:gd name="T8" fmla="*/ 152686 w 89"/>
                  <a:gd name="T9" fmla="*/ 46304 h 23"/>
                  <a:gd name="T10" fmla="*/ 22100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3"/>
                  <a:gd name="T20" fmla="*/ 89 w 8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6" name="Freeform 47"/>
              <p:cNvSpPr>
                <a:spLocks/>
              </p:cNvSpPr>
              <p:nvPr/>
            </p:nvSpPr>
            <p:spPr bwMode="auto">
              <a:xfrm>
                <a:off x="1885" y="3392"/>
                <a:ext cx="73" cy="67"/>
              </a:xfrm>
              <a:custGeom>
                <a:avLst/>
                <a:gdLst>
                  <a:gd name="T0" fmla="*/ 0 w 29"/>
                  <a:gd name="T1" fmla="*/ 122208 h 25"/>
                  <a:gd name="T2" fmla="*/ 61552 w 29"/>
                  <a:gd name="T3" fmla="*/ 170754 h 25"/>
                  <a:gd name="T4" fmla="*/ 105117 w 29"/>
                  <a:gd name="T5" fmla="*/ 63714 h 25"/>
                  <a:gd name="T6" fmla="*/ 37182 w 29"/>
                  <a:gd name="T7" fmla="*/ 12814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5"/>
                  <a:gd name="T14" fmla="*/ 29 w 2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7" name="Freeform 48"/>
              <p:cNvSpPr>
                <a:spLocks/>
              </p:cNvSpPr>
              <p:nvPr/>
            </p:nvSpPr>
            <p:spPr bwMode="auto">
              <a:xfrm>
                <a:off x="1505" y="3243"/>
                <a:ext cx="42" cy="29"/>
              </a:xfrm>
              <a:custGeom>
                <a:avLst/>
                <a:gdLst>
                  <a:gd name="T0" fmla="*/ 6819 w 17"/>
                  <a:gd name="T1" fmla="*/ 61108 h 11"/>
                  <a:gd name="T2" fmla="*/ 37746 w 17"/>
                  <a:gd name="T3" fmla="*/ 55799 h 11"/>
                  <a:gd name="T4" fmla="*/ 48238 w 17"/>
                  <a:gd name="T5" fmla="*/ 0 h 11"/>
                  <a:gd name="T6" fmla="*/ 0 w 17"/>
                  <a:gd name="T7" fmla="*/ 3728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"/>
                  <a:gd name="T14" fmla="*/ 17 w 1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8" name="Freeform 49"/>
              <p:cNvSpPr>
                <a:spLocks/>
              </p:cNvSpPr>
              <p:nvPr/>
            </p:nvSpPr>
            <p:spPr bwMode="auto">
              <a:xfrm>
                <a:off x="1647" y="3296"/>
                <a:ext cx="15" cy="37"/>
              </a:xfrm>
              <a:custGeom>
                <a:avLst/>
                <a:gdLst>
                  <a:gd name="T0" fmla="*/ 8125 w 6"/>
                  <a:gd name="T1" fmla="*/ 0 h 14"/>
                  <a:gd name="T2" fmla="*/ 0 w 6"/>
                  <a:gd name="T3" fmla="*/ 8830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9" name="Freeform 50"/>
              <p:cNvSpPr>
                <a:spLocks/>
              </p:cNvSpPr>
              <p:nvPr/>
            </p:nvSpPr>
            <p:spPr bwMode="auto">
              <a:xfrm>
                <a:off x="1762" y="3368"/>
                <a:ext cx="60" cy="32"/>
              </a:xfrm>
              <a:custGeom>
                <a:avLst/>
                <a:gdLst>
                  <a:gd name="T0" fmla="*/ 0 w 24"/>
                  <a:gd name="T1" fmla="*/ 53555 h 12"/>
                  <a:gd name="T2" fmla="*/ 58125 w 24"/>
                  <a:gd name="T3" fmla="*/ 73784 h 12"/>
                  <a:gd name="T4" fmla="*/ 88675 w 24"/>
                  <a:gd name="T5" fmla="*/ 61496 h 12"/>
                  <a:gd name="T6" fmla="*/ 84300 w 24"/>
                  <a:gd name="T7" fmla="*/ 0 h 12"/>
                  <a:gd name="T8" fmla="*/ 65937 w 24"/>
                  <a:gd name="T9" fmla="*/ 41416 h 12"/>
                  <a:gd name="T10" fmla="*/ 50783 w 24"/>
                  <a:gd name="T11" fmla="*/ 41416 h 12"/>
                  <a:gd name="T12" fmla="*/ 20312 w 24"/>
                  <a:gd name="T13" fmla="*/ 4141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2"/>
                  <a:gd name="T23" fmla="*/ 24 w 2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0" name="Freeform 51"/>
              <p:cNvSpPr>
                <a:spLocks/>
              </p:cNvSpPr>
              <p:nvPr/>
            </p:nvSpPr>
            <p:spPr bwMode="auto">
              <a:xfrm>
                <a:off x="1385" y="3779"/>
                <a:ext cx="60" cy="74"/>
              </a:xfrm>
              <a:custGeom>
                <a:avLst/>
                <a:gdLst>
                  <a:gd name="T0" fmla="*/ 38595 w 24"/>
                  <a:gd name="T1" fmla="*/ 0 h 28"/>
                  <a:gd name="T2" fmla="*/ 42783 w 24"/>
                  <a:gd name="T3" fmla="*/ 176511 h 28"/>
                  <a:gd name="T4" fmla="*/ 58125 w 24"/>
                  <a:gd name="T5" fmla="*/ 133184 h 28"/>
                  <a:gd name="T6" fmla="*/ 91613 w 24"/>
                  <a:gd name="T7" fmla="*/ 88308 h 28"/>
                  <a:gd name="T8" fmla="*/ 53720 w 24"/>
                  <a:gd name="T9" fmla="*/ 76733 h 28"/>
                  <a:gd name="T10" fmla="*/ 42783 w 24"/>
                  <a:gd name="T11" fmla="*/ 7215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8"/>
                  <a:gd name="T20" fmla="*/ 24 w 2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8">
                    <a:moveTo>
                      <a:pt x="10" y="0"/>
                    </a:moveTo>
                    <a:cubicBezTo>
                      <a:pt x="0" y="3"/>
                      <a:pt x="7" y="23"/>
                      <a:pt x="11" y="28"/>
                    </a:cubicBezTo>
                    <a:cubicBezTo>
                      <a:pt x="13" y="26"/>
                      <a:pt x="13" y="23"/>
                      <a:pt x="15" y="21"/>
                    </a:cubicBezTo>
                    <a:cubicBezTo>
                      <a:pt x="17" y="18"/>
                      <a:pt x="22" y="17"/>
                      <a:pt x="24" y="14"/>
                    </a:cubicBezTo>
                    <a:cubicBezTo>
                      <a:pt x="21" y="10"/>
                      <a:pt x="17" y="14"/>
                      <a:pt x="14" y="12"/>
                    </a:cubicBezTo>
                    <a:cubicBezTo>
                      <a:pt x="10" y="10"/>
                      <a:pt x="12" y="5"/>
                      <a:pt x="11" y="1"/>
                    </a:cubicBezTo>
                  </a:path>
                </a:pathLst>
              </a:custGeom>
              <a:solidFill>
                <a:srgbClr val="106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1" name="Freeform 52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" name="Freeform 53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3" name="Freeform 54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" name="Freeform 55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" name="Freeform 56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" name="Freeform 57"/>
              <p:cNvSpPr>
                <a:spLocks/>
              </p:cNvSpPr>
              <p:nvPr/>
            </p:nvSpPr>
            <p:spPr bwMode="auto">
              <a:xfrm>
                <a:off x="1617" y="2715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" name="Freeform 58"/>
              <p:cNvSpPr>
                <a:spLocks/>
              </p:cNvSpPr>
              <p:nvPr/>
            </p:nvSpPr>
            <p:spPr bwMode="auto">
              <a:xfrm>
                <a:off x="1725" y="277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81557 h 12"/>
                  <a:gd name="T4" fmla="*/ 307805 w 85"/>
                  <a:gd name="T5" fmla="*/ 81557 h 12"/>
                  <a:gd name="T6" fmla="*/ 331298 w 85"/>
                  <a:gd name="T7" fmla="*/ 41416 h 12"/>
                  <a:gd name="T8" fmla="*/ 30780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"/>
                  <a:gd name="T20" fmla="*/ 85 w 8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" name="Freeform 59"/>
              <p:cNvSpPr>
                <a:spLocks/>
              </p:cNvSpPr>
              <p:nvPr/>
            </p:nvSpPr>
            <p:spPr bwMode="auto">
              <a:xfrm>
                <a:off x="1770" y="284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2878 w 41"/>
                  <a:gd name="T5" fmla="*/ 74531 h 13"/>
                  <a:gd name="T6" fmla="*/ 149816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" name="Freeform 60"/>
              <p:cNvSpPr>
                <a:spLocks/>
              </p:cNvSpPr>
              <p:nvPr/>
            </p:nvSpPr>
            <p:spPr bwMode="auto">
              <a:xfrm>
                <a:off x="1520" y="2648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3125 w 54"/>
                  <a:gd name="T3" fmla="*/ 81557 h 12"/>
                  <a:gd name="T4" fmla="*/ 206375 w 54"/>
                  <a:gd name="T5" fmla="*/ 41416 h 12"/>
                  <a:gd name="T6" fmla="*/ 183125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" name="Freeform 61"/>
              <p:cNvSpPr>
                <a:spLocks/>
              </p:cNvSpPr>
              <p:nvPr/>
            </p:nvSpPr>
            <p:spPr bwMode="auto">
              <a:xfrm>
                <a:off x="1515" y="278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" name="Freeform 62"/>
              <p:cNvSpPr>
                <a:spLocks/>
              </p:cNvSpPr>
              <p:nvPr/>
            </p:nvSpPr>
            <p:spPr bwMode="auto">
              <a:xfrm>
                <a:off x="1417" y="271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5437 w 148"/>
                  <a:gd name="T7" fmla="*/ 53555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" name="Freeform 63"/>
              <p:cNvSpPr>
                <a:spLocks/>
              </p:cNvSpPr>
              <p:nvPr/>
            </p:nvSpPr>
            <p:spPr bwMode="auto">
              <a:xfrm>
                <a:off x="1652" y="2848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" name="Freeform 64"/>
              <p:cNvSpPr>
                <a:spLocks/>
              </p:cNvSpPr>
              <p:nvPr/>
            </p:nvSpPr>
            <p:spPr bwMode="auto">
              <a:xfrm>
                <a:off x="1460" y="265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" name="Freeform 65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" name="Freeform 66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" name="Freeform 67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" name="Freeform 68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" name="Freeform 69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" name="Freeform 70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" name="Freeform 71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" name="Freeform 72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" name="Freeform 73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" name="Freeform 74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" name="Freeform 75"/>
              <p:cNvSpPr>
                <a:spLocks/>
              </p:cNvSpPr>
              <p:nvPr/>
            </p:nvSpPr>
            <p:spPr bwMode="auto">
              <a:xfrm>
                <a:off x="1617" y="2075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5" name="Freeform 76"/>
              <p:cNvSpPr>
                <a:spLocks/>
              </p:cNvSpPr>
              <p:nvPr/>
            </p:nvSpPr>
            <p:spPr bwMode="auto">
              <a:xfrm>
                <a:off x="1725" y="213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81557 h 12"/>
                  <a:gd name="T4" fmla="*/ 307805 w 85"/>
                  <a:gd name="T5" fmla="*/ 81557 h 12"/>
                  <a:gd name="T6" fmla="*/ 331298 w 85"/>
                  <a:gd name="T7" fmla="*/ 41416 h 12"/>
                  <a:gd name="T8" fmla="*/ 30780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2"/>
                  <a:gd name="T20" fmla="*/ 85 w 8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" name="Freeform 77"/>
              <p:cNvSpPr>
                <a:spLocks/>
              </p:cNvSpPr>
              <p:nvPr/>
            </p:nvSpPr>
            <p:spPr bwMode="auto">
              <a:xfrm>
                <a:off x="1770" y="220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2878 w 41"/>
                  <a:gd name="T5" fmla="*/ 74531 h 13"/>
                  <a:gd name="T6" fmla="*/ 149816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" name="Freeform 78"/>
              <p:cNvSpPr>
                <a:spLocks/>
              </p:cNvSpPr>
              <p:nvPr/>
            </p:nvSpPr>
            <p:spPr bwMode="auto">
              <a:xfrm>
                <a:off x="1520" y="2008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3125 w 54"/>
                  <a:gd name="T3" fmla="*/ 81557 h 12"/>
                  <a:gd name="T4" fmla="*/ 206375 w 54"/>
                  <a:gd name="T5" fmla="*/ 41416 h 12"/>
                  <a:gd name="T6" fmla="*/ 183125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" name="Freeform 79"/>
              <p:cNvSpPr>
                <a:spLocks/>
              </p:cNvSpPr>
              <p:nvPr/>
            </p:nvSpPr>
            <p:spPr bwMode="auto">
              <a:xfrm>
                <a:off x="1515" y="214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" name="Freeform 80"/>
              <p:cNvSpPr>
                <a:spLocks/>
              </p:cNvSpPr>
              <p:nvPr/>
            </p:nvSpPr>
            <p:spPr bwMode="auto">
              <a:xfrm>
                <a:off x="1417" y="207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5437 w 148"/>
                  <a:gd name="T7" fmla="*/ 53555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" name="Freeform 81"/>
              <p:cNvSpPr>
                <a:spLocks/>
              </p:cNvSpPr>
              <p:nvPr/>
            </p:nvSpPr>
            <p:spPr bwMode="auto">
              <a:xfrm>
                <a:off x="1652" y="2208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" name="Freeform 82"/>
              <p:cNvSpPr>
                <a:spLocks/>
              </p:cNvSpPr>
              <p:nvPr/>
            </p:nvSpPr>
            <p:spPr bwMode="auto">
              <a:xfrm>
                <a:off x="1460" y="201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" name="Freeform 83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3790 w 169"/>
                  <a:gd name="T1" fmla="*/ 0 h 12"/>
                  <a:gd name="T2" fmla="*/ 23393 w 169"/>
                  <a:gd name="T3" fmla="*/ 0 h 12"/>
                  <a:gd name="T4" fmla="*/ 0 w 169"/>
                  <a:gd name="T5" fmla="*/ 41416 h 12"/>
                  <a:gd name="T6" fmla="*/ 23393 w 169"/>
                  <a:gd name="T7" fmla="*/ 81557 h 12"/>
                  <a:gd name="T8" fmla="*/ 628510 w 169"/>
                  <a:gd name="T9" fmla="*/ 81557 h 12"/>
                  <a:gd name="T10" fmla="*/ 651790 w 169"/>
                  <a:gd name="T11" fmla="*/ 41416 h 12"/>
                  <a:gd name="T12" fmla="*/ 628510 w 169"/>
                  <a:gd name="T13" fmla="*/ 0 h 12"/>
                  <a:gd name="T14" fmla="*/ 323790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" name="Freeform 84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08455 w 159"/>
                  <a:gd name="T1" fmla="*/ 0 h 12"/>
                  <a:gd name="T2" fmla="*/ 27795 w 159"/>
                  <a:gd name="T3" fmla="*/ 0 h 12"/>
                  <a:gd name="T4" fmla="*/ 0 w 159"/>
                  <a:gd name="T5" fmla="*/ 41416 h 12"/>
                  <a:gd name="T6" fmla="*/ 27795 w 159"/>
                  <a:gd name="T7" fmla="*/ 81557 h 12"/>
                  <a:gd name="T8" fmla="*/ 590614 w 159"/>
                  <a:gd name="T9" fmla="*/ 81557 h 12"/>
                  <a:gd name="T10" fmla="*/ 613228 w 159"/>
                  <a:gd name="T11" fmla="*/ 41416 h 12"/>
                  <a:gd name="T12" fmla="*/ 590614 w 159"/>
                  <a:gd name="T13" fmla="*/ 0 h 12"/>
                  <a:gd name="T14" fmla="*/ 308455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2"/>
                  <a:gd name="T26" fmla="*/ 159 w 15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" name="Freeform 85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68889 w 101"/>
                  <a:gd name="T1" fmla="*/ 0 h 12"/>
                  <a:gd name="T2" fmla="*/ 183054 w 101"/>
                  <a:gd name="T3" fmla="*/ 0 h 12"/>
                  <a:gd name="T4" fmla="*/ 46464 w 101"/>
                  <a:gd name="T5" fmla="*/ 0 h 12"/>
                  <a:gd name="T6" fmla="*/ 0 w 101"/>
                  <a:gd name="T7" fmla="*/ 81557 h 12"/>
                  <a:gd name="T8" fmla="*/ 368889 w 101"/>
                  <a:gd name="T9" fmla="*/ 81557 h 12"/>
                  <a:gd name="T10" fmla="*/ 392355 w 101"/>
                  <a:gd name="T11" fmla="*/ 41416 h 12"/>
                  <a:gd name="T12" fmla="*/ 368889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2"/>
                  <a:gd name="T23" fmla="*/ 101 w 10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" name="Freeform 86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76313 h 10"/>
                  <a:gd name="T2" fmla="*/ 65937 w 24"/>
                  <a:gd name="T3" fmla="*/ 76313 h 10"/>
                  <a:gd name="T4" fmla="*/ 91613 w 24"/>
                  <a:gd name="T5" fmla="*/ 31412 h 10"/>
                  <a:gd name="T6" fmla="*/ 84300 w 24"/>
                  <a:gd name="T7" fmla="*/ 0 h 10"/>
                  <a:gd name="T8" fmla="*/ 0 w 24"/>
                  <a:gd name="T9" fmla="*/ 76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"/>
                  <a:gd name="T17" fmla="*/ 24 w 2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" name="Freeform 87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100 w 89"/>
                  <a:gd name="T1" fmla="*/ 74531 h 13"/>
                  <a:gd name="T2" fmla="*/ 182609 w 89"/>
                  <a:gd name="T3" fmla="*/ 74531 h 13"/>
                  <a:gd name="T4" fmla="*/ 332855 w 89"/>
                  <a:gd name="T5" fmla="*/ 0 h 13"/>
                  <a:gd name="T6" fmla="*/ 220351 w 89"/>
                  <a:gd name="T7" fmla="*/ 0 h 13"/>
                  <a:gd name="T8" fmla="*/ 22100 w 89"/>
                  <a:gd name="T9" fmla="*/ 0 h 13"/>
                  <a:gd name="T10" fmla="*/ 0 w 89"/>
                  <a:gd name="T11" fmla="*/ 39393 h 13"/>
                  <a:gd name="T12" fmla="*/ 22100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" name="Freeform 88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" name="Freeform 89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" name="Freeform 90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" name="Freeform 91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" name="Freeform 92"/>
              <p:cNvSpPr>
                <a:spLocks/>
              </p:cNvSpPr>
              <p:nvPr/>
            </p:nvSpPr>
            <p:spPr bwMode="auto">
              <a:xfrm>
                <a:off x="1727" y="1733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" name="Freeform 93"/>
              <p:cNvSpPr>
                <a:spLocks/>
              </p:cNvSpPr>
              <p:nvPr/>
            </p:nvSpPr>
            <p:spPr bwMode="auto">
              <a:xfrm>
                <a:off x="1617" y="179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" name="Freeform 94"/>
              <p:cNvSpPr>
                <a:spLocks/>
              </p:cNvSpPr>
              <p:nvPr/>
            </p:nvSpPr>
            <p:spPr bwMode="auto">
              <a:xfrm>
                <a:off x="1532" y="1861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96312 h 13"/>
                  <a:gd name="T4" fmla="*/ 5024 w 41"/>
                  <a:gd name="T5" fmla="*/ 96312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" name="Freeform 95"/>
              <p:cNvSpPr>
                <a:spLocks/>
              </p:cNvSpPr>
              <p:nvPr/>
            </p:nvSpPr>
            <p:spPr bwMode="auto">
              <a:xfrm>
                <a:off x="1795" y="1667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" name="Freeform 96"/>
              <p:cNvSpPr>
                <a:spLocks/>
              </p:cNvSpPr>
              <p:nvPr/>
            </p:nvSpPr>
            <p:spPr bwMode="auto">
              <a:xfrm>
                <a:off x="1405" y="1800"/>
                <a:ext cx="370" cy="27"/>
              </a:xfrm>
              <a:custGeom>
                <a:avLst/>
                <a:gdLst>
                  <a:gd name="T0" fmla="*/ 27657 w 148"/>
                  <a:gd name="T1" fmla="*/ 8443 h 10"/>
                  <a:gd name="T2" fmla="*/ 564770 w 148"/>
                  <a:gd name="T3" fmla="*/ 8443 h 10"/>
                  <a:gd name="T4" fmla="*/ 198562 w 148"/>
                  <a:gd name="T5" fmla="*/ 22796 h 10"/>
                  <a:gd name="T6" fmla="*/ 12237 w 148"/>
                  <a:gd name="T7" fmla="*/ 61549 h 10"/>
                  <a:gd name="T8" fmla="*/ 27657 w 14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" name="Freeform 97"/>
              <p:cNvSpPr>
                <a:spLocks/>
              </p:cNvSpPr>
              <p:nvPr/>
            </p:nvSpPr>
            <p:spPr bwMode="auto">
              <a:xfrm>
                <a:off x="1530" y="1736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" name="Freeform 98"/>
              <p:cNvSpPr>
                <a:spLocks/>
              </p:cNvSpPr>
              <p:nvPr/>
            </p:nvSpPr>
            <p:spPr bwMode="auto">
              <a:xfrm>
                <a:off x="1415" y="1867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" name="Freeform 99"/>
              <p:cNvSpPr>
                <a:spLocks/>
              </p:cNvSpPr>
              <p:nvPr/>
            </p:nvSpPr>
            <p:spPr bwMode="auto">
              <a:xfrm>
                <a:off x="1732" y="1672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" name="Freeform 100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" name="Freeform 101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" name="Freeform 102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" name="Freeform 103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" name="Freeform 104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" name="Freeform 105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" name="Freeform 106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" name="Freeform 107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" name="Freeform 108"/>
              <p:cNvSpPr>
                <a:spLocks/>
              </p:cNvSpPr>
              <p:nvPr/>
            </p:nvSpPr>
            <p:spPr bwMode="auto">
              <a:xfrm>
                <a:off x="1727" y="2360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" name="Freeform 109"/>
              <p:cNvSpPr>
                <a:spLocks/>
              </p:cNvSpPr>
              <p:nvPr/>
            </p:nvSpPr>
            <p:spPr bwMode="auto">
              <a:xfrm>
                <a:off x="1617" y="2424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" name="Freeform 110"/>
              <p:cNvSpPr>
                <a:spLocks/>
              </p:cNvSpPr>
              <p:nvPr/>
            </p:nvSpPr>
            <p:spPr bwMode="auto">
              <a:xfrm>
                <a:off x="1532" y="2488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96312 h 13"/>
                  <a:gd name="T4" fmla="*/ 5024 w 41"/>
                  <a:gd name="T5" fmla="*/ 96312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" name="Freeform 111"/>
              <p:cNvSpPr>
                <a:spLocks/>
              </p:cNvSpPr>
              <p:nvPr/>
            </p:nvSpPr>
            <p:spPr bwMode="auto">
              <a:xfrm>
                <a:off x="1795" y="2293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" name="Freeform 112"/>
              <p:cNvSpPr>
                <a:spLocks/>
              </p:cNvSpPr>
              <p:nvPr/>
            </p:nvSpPr>
            <p:spPr bwMode="auto">
              <a:xfrm>
                <a:off x="1405" y="2427"/>
                <a:ext cx="370" cy="26"/>
              </a:xfrm>
              <a:custGeom>
                <a:avLst/>
                <a:gdLst>
                  <a:gd name="T0" fmla="*/ 27657 w 148"/>
                  <a:gd name="T1" fmla="*/ 6536 h 10"/>
                  <a:gd name="T2" fmla="*/ 564770 w 148"/>
                  <a:gd name="T3" fmla="*/ 6536 h 10"/>
                  <a:gd name="T4" fmla="*/ 198562 w 148"/>
                  <a:gd name="T5" fmla="*/ 16994 h 10"/>
                  <a:gd name="T6" fmla="*/ 12237 w 148"/>
                  <a:gd name="T7" fmla="*/ 44184 h 10"/>
                  <a:gd name="T8" fmla="*/ 27657 w 148"/>
                  <a:gd name="T9" fmla="*/ 653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" name="Freeform 113"/>
              <p:cNvSpPr>
                <a:spLocks/>
              </p:cNvSpPr>
              <p:nvPr/>
            </p:nvSpPr>
            <p:spPr bwMode="auto">
              <a:xfrm>
                <a:off x="1530" y="2363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" name="Freeform 114"/>
              <p:cNvSpPr>
                <a:spLocks/>
              </p:cNvSpPr>
              <p:nvPr/>
            </p:nvSpPr>
            <p:spPr bwMode="auto">
              <a:xfrm>
                <a:off x="1415" y="2493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" name="Freeform 115"/>
              <p:cNvSpPr>
                <a:spLocks/>
              </p:cNvSpPr>
              <p:nvPr/>
            </p:nvSpPr>
            <p:spPr bwMode="auto">
              <a:xfrm>
                <a:off x="1732" y="229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5" name="Freeform 116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6" name="Freeform 117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7" name="Freeform 118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8" name="Freeform 119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488 w 89"/>
                  <a:gd name="T1" fmla="*/ 96312 h 13"/>
                  <a:gd name="T2" fmla="*/ 190998 w 89"/>
                  <a:gd name="T3" fmla="*/ 96312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44143 h 13"/>
                  <a:gd name="T12" fmla="*/ 23488 w 89"/>
                  <a:gd name="T13" fmla="*/ 963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9" name="Freeform 120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0" name="Freeform 121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35227 h 13"/>
                  <a:gd name="T6" fmla="*/ 23250 w 158"/>
                  <a:gd name="T7" fmla="*/ 74531 h 13"/>
                  <a:gd name="T8" fmla="*/ 579895 w 158"/>
                  <a:gd name="T9" fmla="*/ 74531 h 13"/>
                  <a:gd name="T10" fmla="*/ 603050 w 158"/>
                  <a:gd name="T11" fmla="*/ 35227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1" name="Freeform 122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44143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2" name="Freeform 123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3" name="Freeform 124"/>
              <p:cNvSpPr>
                <a:spLocks/>
              </p:cNvSpPr>
              <p:nvPr/>
            </p:nvSpPr>
            <p:spPr bwMode="auto">
              <a:xfrm>
                <a:off x="1727" y="3003"/>
                <a:ext cx="198" cy="34"/>
              </a:xfrm>
              <a:custGeom>
                <a:avLst/>
                <a:gdLst>
                  <a:gd name="T0" fmla="*/ 285012 w 79"/>
                  <a:gd name="T1" fmla="*/ 74531 h 13"/>
                  <a:gd name="T2" fmla="*/ 308060 w 79"/>
                  <a:gd name="T3" fmla="*/ 35227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74531 h 13"/>
                  <a:gd name="T10" fmla="*/ 285012 w 79"/>
                  <a:gd name="T11" fmla="*/ 7453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" name="Freeform 125"/>
              <p:cNvSpPr>
                <a:spLocks/>
              </p:cNvSpPr>
              <p:nvPr/>
            </p:nvSpPr>
            <p:spPr bwMode="auto">
              <a:xfrm>
                <a:off x="1617" y="306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" name="Freeform 126"/>
              <p:cNvSpPr>
                <a:spLocks/>
              </p:cNvSpPr>
              <p:nvPr/>
            </p:nvSpPr>
            <p:spPr bwMode="auto">
              <a:xfrm>
                <a:off x="1532" y="3133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5024 w 41"/>
                  <a:gd name="T5" fmla="*/ 81557 h 12"/>
                  <a:gd name="T6" fmla="*/ 16359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7"/>
                      <a:pt x="29" y="3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" name="Freeform 127"/>
              <p:cNvSpPr>
                <a:spLocks/>
              </p:cNvSpPr>
              <p:nvPr/>
            </p:nvSpPr>
            <p:spPr bwMode="auto">
              <a:xfrm>
                <a:off x="1795" y="2936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0208 w 54"/>
                  <a:gd name="T3" fmla="*/ 96312 h 13"/>
                  <a:gd name="T4" fmla="*/ 206375 w 54"/>
                  <a:gd name="T5" fmla="*/ 44143 h 13"/>
                  <a:gd name="T6" fmla="*/ 180208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" name="Freeform 128"/>
              <p:cNvSpPr>
                <a:spLocks/>
              </p:cNvSpPr>
              <p:nvPr/>
            </p:nvSpPr>
            <p:spPr bwMode="auto">
              <a:xfrm>
                <a:off x="1405" y="3072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22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" name="Freeform 129"/>
              <p:cNvSpPr>
                <a:spLocks/>
              </p:cNvSpPr>
              <p:nvPr/>
            </p:nvSpPr>
            <p:spPr bwMode="auto">
              <a:xfrm>
                <a:off x="1530" y="3005"/>
                <a:ext cx="367" cy="24"/>
              </a:xfrm>
              <a:custGeom>
                <a:avLst/>
                <a:gdLst>
                  <a:gd name="T0" fmla="*/ 22302 w 147"/>
                  <a:gd name="T1" fmla="*/ 7531 h 9"/>
                  <a:gd name="T2" fmla="*/ 553858 w 147"/>
                  <a:gd name="T3" fmla="*/ 7531 h 9"/>
                  <a:gd name="T4" fmla="*/ 191576 w 147"/>
                  <a:gd name="T5" fmla="*/ 20083 h 9"/>
                  <a:gd name="T6" fmla="*/ 10179 w 147"/>
                  <a:gd name="T7" fmla="*/ 53555 h 9"/>
                  <a:gd name="T8" fmla="*/ 22302 w 147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1"/>
                    </a:moveTo>
                    <a:cubicBezTo>
                      <a:pt x="147" y="1"/>
                      <a:pt x="147" y="1"/>
                      <a:pt x="147" y="1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" name="Freeform 130"/>
              <p:cNvSpPr>
                <a:spLocks/>
              </p:cNvSpPr>
              <p:nvPr/>
            </p:nvSpPr>
            <p:spPr bwMode="auto">
              <a:xfrm>
                <a:off x="1415" y="3136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" name="Freeform 131"/>
              <p:cNvSpPr>
                <a:spLocks/>
              </p:cNvSpPr>
              <p:nvPr/>
            </p:nvSpPr>
            <p:spPr bwMode="auto">
              <a:xfrm>
                <a:off x="1732" y="2941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" name="Freeform 132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" name="Freeform 133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35227 h 13"/>
                  <a:gd name="T6" fmla="*/ 23250 w 158"/>
                  <a:gd name="T7" fmla="*/ 74531 h 13"/>
                  <a:gd name="T8" fmla="*/ 579895 w 158"/>
                  <a:gd name="T9" fmla="*/ 74531 h 13"/>
                  <a:gd name="T10" fmla="*/ 603050 w 158"/>
                  <a:gd name="T11" fmla="*/ 35227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" name="Freeform 134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44143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" name="Freeform 135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" name="Freeform 136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0285 w 169"/>
                  <a:gd name="T1" fmla="*/ 0 h 13"/>
                  <a:gd name="T2" fmla="*/ 25427 w 169"/>
                  <a:gd name="T3" fmla="*/ 0 h 13"/>
                  <a:gd name="T4" fmla="*/ 0 w 169"/>
                  <a:gd name="T5" fmla="*/ 44143 h 13"/>
                  <a:gd name="T6" fmla="*/ 25427 w 169"/>
                  <a:gd name="T7" fmla="*/ 96312 h 13"/>
                  <a:gd name="T8" fmla="*/ 615016 w 169"/>
                  <a:gd name="T9" fmla="*/ 96312 h 13"/>
                  <a:gd name="T10" fmla="*/ 638024 w 169"/>
                  <a:gd name="T11" fmla="*/ 44143 h 13"/>
                  <a:gd name="T12" fmla="*/ 615016 w 169"/>
                  <a:gd name="T13" fmla="*/ 0 h 13"/>
                  <a:gd name="T14" fmla="*/ 320285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6" name="Freeform 137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52169 h 13"/>
                  <a:gd name="T6" fmla="*/ 23250 w 158"/>
                  <a:gd name="T7" fmla="*/ 96312 h 13"/>
                  <a:gd name="T8" fmla="*/ 579895 w 158"/>
                  <a:gd name="T9" fmla="*/ 96312 h 13"/>
                  <a:gd name="T10" fmla="*/ 603050 w 158"/>
                  <a:gd name="T11" fmla="*/ 52169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7" name="Freeform 138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52169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8" name="Freeform 139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" name="Freeform 140"/>
              <p:cNvSpPr>
                <a:spLocks/>
              </p:cNvSpPr>
              <p:nvPr/>
            </p:nvSpPr>
            <p:spPr bwMode="auto">
              <a:xfrm>
                <a:off x="1727" y="3640"/>
                <a:ext cx="198" cy="35"/>
              </a:xfrm>
              <a:custGeom>
                <a:avLst/>
                <a:gdLst>
                  <a:gd name="T0" fmla="*/ 285012 w 79"/>
                  <a:gd name="T1" fmla="*/ 96312 h 13"/>
                  <a:gd name="T2" fmla="*/ 308060 w 79"/>
                  <a:gd name="T3" fmla="*/ 52169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96312 h 13"/>
                  <a:gd name="T10" fmla="*/ 285012 w 79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7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" name="Freeform 141"/>
              <p:cNvSpPr>
                <a:spLocks/>
              </p:cNvSpPr>
              <p:nvPr/>
            </p:nvSpPr>
            <p:spPr bwMode="auto">
              <a:xfrm>
                <a:off x="1617" y="3704"/>
                <a:ext cx="210" cy="35"/>
              </a:xfrm>
              <a:custGeom>
                <a:avLst/>
                <a:gdLst>
                  <a:gd name="T0" fmla="*/ 0 w 84"/>
                  <a:gd name="T1" fmla="*/ 0 h 13"/>
                  <a:gd name="T2" fmla="*/ 0 w 84"/>
                  <a:gd name="T3" fmla="*/ 96312 h 13"/>
                  <a:gd name="T4" fmla="*/ 297862 w 84"/>
                  <a:gd name="T5" fmla="*/ 96312 h 13"/>
                  <a:gd name="T6" fmla="*/ 320625 w 84"/>
                  <a:gd name="T7" fmla="*/ 44143 h 13"/>
                  <a:gd name="T8" fmla="*/ 297862 w 84"/>
                  <a:gd name="T9" fmla="*/ 0 h 13"/>
                  <a:gd name="T10" fmla="*/ 0 w 8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3"/>
                  <a:gd name="T20" fmla="*/ 84 w 8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" name="Freeform 142"/>
              <p:cNvSpPr>
                <a:spLocks/>
              </p:cNvSpPr>
              <p:nvPr/>
            </p:nvSpPr>
            <p:spPr bwMode="auto">
              <a:xfrm>
                <a:off x="1532" y="3771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5024 w 41"/>
                  <a:gd name="T5" fmla="*/ 81557 h 12"/>
                  <a:gd name="T6" fmla="*/ 16359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" name="Freeform 143"/>
              <p:cNvSpPr>
                <a:spLocks/>
              </p:cNvSpPr>
              <p:nvPr/>
            </p:nvSpPr>
            <p:spPr bwMode="auto">
              <a:xfrm>
                <a:off x="1795" y="3573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0208 w 54"/>
                  <a:gd name="T3" fmla="*/ 96312 h 13"/>
                  <a:gd name="T4" fmla="*/ 206375 w 54"/>
                  <a:gd name="T5" fmla="*/ 52169 h 13"/>
                  <a:gd name="T6" fmla="*/ 180208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" name="Freeform 144"/>
              <p:cNvSpPr>
                <a:spLocks/>
              </p:cNvSpPr>
              <p:nvPr/>
            </p:nvSpPr>
            <p:spPr bwMode="auto">
              <a:xfrm>
                <a:off x="1405" y="3709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20083 h 9"/>
                  <a:gd name="T6" fmla="*/ 122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" name="Freeform 145"/>
              <p:cNvSpPr>
                <a:spLocks/>
              </p:cNvSpPr>
              <p:nvPr/>
            </p:nvSpPr>
            <p:spPr bwMode="auto">
              <a:xfrm>
                <a:off x="1530" y="3645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12536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" name="Freeform 146"/>
              <p:cNvSpPr>
                <a:spLocks/>
              </p:cNvSpPr>
              <p:nvPr/>
            </p:nvSpPr>
            <p:spPr bwMode="auto">
              <a:xfrm>
                <a:off x="1415" y="3773"/>
                <a:ext cx="195" cy="27"/>
              </a:xfrm>
              <a:custGeom>
                <a:avLst/>
                <a:gdLst>
                  <a:gd name="T0" fmla="*/ 23250 w 78"/>
                  <a:gd name="T1" fmla="*/ 8443 h 10"/>
                  <a:gd name="T2" fmla="*/ 294925 w 78"/>
                  <a:gd name="T3" fmla="*/ 8443 h 10"/>
                  <a:gd name="T4" fmla="*/ 145312 w 78"/>
                  <a:gd name="T5" fmla="*/ 14785 h 10"/>
                  <a:gd name="T6" fmla="*/ 12238 w 78"/>
                  <a:gd name="T7" fmla="*/ 61549 h 10"/>
                  <a:gd name="T8" fmla="*/ 23250 w 7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"/>
                  <a:gd name="T17" fmla="*/ 78 w 7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10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" name="Freeform 147"/>
              <p:cNvSpPr>
                <a:spLocks/>
              </p:cNvSpPr>
              <p:nvPr/>
            </p:nvSpPr>
            <p:spPr bwMode="auto">
              <a:xfrm>
                <a:off x="1732" y="357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" name="Freeform 148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0285 w 169"/>
                  <a:gd name="T1" fmla="*/ 0 h 13"/>
                  <a:gd name="T2" fmla="*/ 25427 w 169"/>
                  <a:gd name="T3" fmla="*/ 0 h 13"/>
                  <a:gd name="T4" fmla="*/ 0 w 169"/>
                  <a:gd name="T5" fmla="*/ 44143 h 13"/>
                  <a:gd name="T6" fmla="*/ 25427 w 169"/>
                  <a:gd name="T7" fmla="*/ 96312 h 13"/>
                  <a:gd name="T8" fmla="*/ 615016 w 169"/>
                  <a:gd name="T9" fmla="*/ 96312 h 13"/>
                  <a:gd name="T10" fmla="*/ 638024 w 169"/>
                  <a:gd name="T11" fmla="*/ 44143 h 13"/>
                  <a:gd name="T12" fmla="*/ 615016 w 169"/>
                  <a:gd name="T13" fmla="*/ 0 h 13"/>
                  <a:gd name="T14" fmla="*/ 320285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" name="Freeform 149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2270 w 158"/>
                  <a:gd name="T1" fmla="*/ 0 h 13"/>
                  <a:gd name="T2" fmla="*/ 23250 w 158"/>
                  <a:gd name="T3" fmla="*/ 0 h 13"/>
                  <a:gd name="T4" fmla="*/ 0 w 158"/>
                  <a:gd name="T5" fmla="*/ 52169 h 13"/>
                  <a:gd name="T6" fmla="*/ 23250 w 158"/>
                  <a:gd name="T7" fmla="*/ 96312 h 13"/>
                  <a:gd name="T8" fmla="*/ 579895 w 158"/>
                  <a:gd name="T9" fmla="*/ 96312 h 13"/>
                  <a:gd name="T10" fmla="*/ 603050 w 158"/>
                  <a:gd name="T11" fmla="*/ 52169 h 13"/>
                  <a:gd name="T12" fmla="*/ 579895 w 158"/>
                  <a:gd name="T13" fmla="*/ 0 h 13"/>
                  <a:gd name="T14" fmla="*/ 302270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3"/>
                  <a:gd name="T26" fmla="*/ 158 w 15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" name="Freeform 150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63283 w 102"/>
                  <a:gd name="T1" fmla="*/ 0 h 13"/>
                  <a:gd name="T2" fmla="*/ 180208 w 102"/>
                  <a:gd name="T3" fmla="*/ 0 h 13"/>
                  <a:gd name="T4" fmla="*/ 50783 w 102"/>
                  <a:gd name="T5" fmla="*/ 0 h 13"/>
                  <a:gd name="T6" fmla="*/ 0 w 102"/>
                  <a:gd name="T7" fmla="*/ 96312 h 13"/>
                  <a:gd name="T8" fmla="*/ 363283 w 102"/>
                  <a:gd name="T9" fmla="*/ 96312 h 13"/>
                  <a:gd name="T10" fmla="*/ 389458 w 102"/>
                  <a:gd name="T11" fmla="*/ 52169 h 13"/>
                  <a:gd name="T12" fmla="*/ 363283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3"/>
                  <a:gd name="T23" fmla="*/ 102 w 10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" name="Freeform 151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488 w 89"/>
                  <a:gd name="T1" fmla="*/ 81557 h 12"/>
                  <a:gd name="T2" fmla="*/ 190998 w 89"/>
                  <a:gd name="T3" fmla="*/ 81557 h 12"/>
                  <a:gd name="T4" fmla="*/ 346652 w 89"/>
                  <a:gd name="T5" fmla="*/ 0 h 12"/>
                  <a:gd name="T6" fmla="*/ 230106 w 89"/>
                  <a:gd name="T7" fmla="*/ 0 h 12"/>
                  <a:gd name="T8" fmla="*/ 23488 w 89"/>
                  <a:gd name="T9" fmla="*/ 0 h 12"/>
                  <a:gd name="T10" fmla="*/ 0 w 89"/>
                  <a:gd name="T11" fmla="*/ 41416 h 12"/>
                  <a:gd name="T12" fmla="*/ 23488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" name="Freeform 152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" name="Freeform 153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" name="Freeform 154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" name="Freeform 155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488 w 89"/>
                  <a:gd name="T1" fmla="*/ 74531 h 13"/>
                  <a:gd name="T2" fmla="*/ 190998 w 89"/>
                  <a:gd name="T3" fmla="*/ 74531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35227 h 13"/>
                  <a:gd name="T12" fmla="*/ 23488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" name="Freeform 156"/>
              <p:cNvSpPr>
                <a:spLocks/>
              </p:cNvSpPr>
              <p:nvPr/>
            </p:nvSpPr>
            <p:spPr bwMode="auto">
              <a:xfrm>
                <a:off x="1727" y="1099"/>
                <a:ext cx="198" cy="32"/>
              </a:xfrm>
              <a:custGeom>
                <a:avLst/>
                <a:gdLst>
                  <a:gd name="T0" fmla="*/ 285012 w 79"/>
                  <a:gd name="T1" fmla="*/ 81557 h 12"/>
                  <a:gd name="T2" fmla="*/ 308060 w 79"/>
                  <a:gd name="T3" fmla="*/ 41416 h 12"/>
                  <a:gd name="T4" fmla="*/ 285012 w 79"/>
                  <a:gd name="T5" fmla="*/ 0 h 12"/>
                  <a:gd name="T6" fmla="*/ 0 w 79"/>
                  <a:gd name="T7" fmla="*/ 0 h 12"/>
                  <a:gd name="T8" fmla="*/ 0 w 79"/>
                  <a:gd name="T9" fmla="*/ 81557 h 12"/>
                  <a:gd name="T10" fmla="*/ 285012 w 79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2"/>
                  <a:gd name="T20" fmla="*/ 79 w 7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" name="Freeform 157"/>
              <p:cNvSpPr>
                <a:spLocks/>
              </p:cNvSpPr>
              <p:nvPr/>
            </p:nvSpPr>
            <p:spPr bwMode="auto">
              <a:xfrm>
                <a:off x="1617" y="1163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81557 h 12"/>
                  <a:gd name="T4" fmla="*/ 297862 w 84"/>
                  <a:gd name="T5" fmla="*/ 81557 h 12"/>
                  <a:gd name="T6" fmla="*/ 320625 w 84"/>
                  <a:gd name="T7" fmla="*/ 41416 h 12"/>
                  <a:gd name="T8" fmla="*/ 297862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2"/>
                  <a:gd name="T20" fmla="*/ 84 w 8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" name="Freeform 158"/>
              <p:cNvSpPr>
                <a:spLocks/>
              </p:cNvSpPr>
              <p:nvPr/>
            </p:nvSpPr>
            <p:spPr bwMode="auto">
              <a:xfrm>
                <a:off x="1532" y="1227"/>
                <a:ext cx="103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74531 h 13"/>
                  <a:gd name="T4" fmla="*/ 5024 w 41"/>
                  <a:gd name="T5" fmla="*/ 74531 h 13"/>
                  <a:gd name="T6" fmla="*/ 16359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3"/>
                  <a:gd name="T17" fmla="*/ 41 w 4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8" name="Freeform 159"/>
              <p:cNvSpPr>
                <a:spLocks/>
              </p:cNvSpPr>
              <p:nvPr/>
            </p:nvSpPr>
            <p:spPr bwMode="auto">
              <a:xfrm>
                <a:off x="1795" y="1032"/>
                <a:ext cx="135" cy="32"/>
              </a:xfrm>
              <a:custGeom>
                <a:avLst/>
                <a:gdLst>
                  <a:gd name="T0" fmla="*/ 0 w 54"/>
                  <a:gd name="T1" fmla="*/ 81557 h 12"/>
                  <a:gd name="T2" fmla="*/ 180208 w 54"/>
                  <a:gd name="T3" fmla="*/ 81557 h 12"/>
                  <a:gd name="T4" fmla="*/ 206375 w 54"/>
                  <a:gd name="T5" fmla="*/ 41416 h 12"/>
                  <a:gd name="T6" fmla="*/ 180208 w 54"/>
                  <a:gd name="T7" fmla="*/ 0 h 12"/>
                  <a:gd name="T8" fmla="*/ 0 w 54"/>
                  <a:gd name="T9" fmla="*/ 0 h 12"/>
                  <a:gd name="T10" fmla="*/ 0 w 54"/>
                  <a:gd name="T11" fmla="*/ 8155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2"/>
                  <a:gd name="T20" fmla="*/ 54 w 5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9" name="Freeform 160"/>
              <p:cNvSpPr>
                <a:spLocks/>
              </p:cNvSpPr>
              <p:nvPr/>
            </p:nvSpPr>
            <p:spPr bwMode="auto">
              <a:xfrm>
                <a:off x="1405" y="1165"/>
                <a:ext cx="370" cy="27"/>
              </a:xfrm>
              <a:custGeom>
                <a:avLst/>
                <a:gdLst>
                  <a:gd name="T0" fmla="*/ 27657 w 148"/>
                  <a:gd name="T1" fmla="*/ 8443 h 10"/>
                  <a:gd name="T2" fmla="*/ 564770 w 148"/>
                  <a:gd name="T3" fmla="*/ 8443 h 10"/>
                  <a:gd name="T4" fmla="*/ 198562 w 148"/>
                  <a:gd name="T5" fmla="*/ 22796 h 10"/>
                  <a:gd name="T6" fmla="*/ 12237 w 148"/>
                  <a:gd name="T7" fmla="*/ 61549 h 10"/>
                  <a:gd name="T8" fmla="*/ 27657 w 148"/>
                  <a:gd name="T9" fmla="*/ 844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0"/>
                  <a:gd name="T17" fmla="*/ 148 w 1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0" name="Freeform 161"/>
              <p:cNvSpPr>
                <a:spLocks/>
              </p:cNvSpPr>
              <p:nvPr/>
            </p:nvSpPr>
            <p:spPr bwMode="auto">
              <a:xfrm>
                <a:off x="1530" y="1101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1" name="Freeform 162"/>
              <p:cNvSpPr>
                <a:spLocks/>
              </p:cNvSpPr>
              <p:nvPr/>
            </p:nvSpPr>
            <p:spPr bwMode="auto">
              <a:xfrm>
                <a:off x="1415" y="1232"/>
                <a:ext cx="195" cy="24"/>
              </a:xfrm>
              <a:custGeom>
                <a:avLst/>
                <a:gdLst>
                  <a:gd name="T0" fmla="*/ 23250 w 78"/>
                  <a:gd name="T1" fmla="*/ 0 h 9"/>
                  <a:gd name="T2" fmla="*/ 294925 w 78"/>
                  <a:gd name="T3" fmla="*/ 0 h 9"/>
                  <a:gd name="T4" fmla="*/ 145312 w 78"/>
                  <a:gd name="T5" fmla="*/ 12536 h 9"/>
                  <a:gd name="T6" fmla="*/ 12238 w 78"/>
                  <a:gd name="T7" fmla="*/ 48947 h 9"/>
                  <a:gd name="T8" fmla="*/ 23250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2" name="Freeform 163"/>
              <p:cNvSpPr>
                <a:spLocks/>
              </p:cNvSpPr>
              <p:nvPr/>
            </p:nvSpPr>
            <p:spPr bwMode="auto">
              <a:xfrm>
                <a:off x="1732" y="1037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3" name="Freeform 164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0285 w 169"/>
                  <a:gd name="T1" fmla="*/ 0 h 12"/>
                  <a:gd name="T2" fmla="*/ 25427 w 169"/>
                  <a:gd name="T3" fmla="*/ 0 h 12"/>
                  <a:gd name="T4" fmla="*/ 0 w 169"/>
                  <a:gd name="T5" fmla="*/ 41416 h 12"/>
                  <a:gd name="T6" fmla="*/ 25427 w 169"/>
                  <a:gd name="T7" fmla="*/ 81557 h 12"/>
                  <a:gd name="T8" fmla="*/ 615016 w 169"/>
                  <a:gd name="T9" fmla="*/ 81557 h 12"/>
                  <a:gd name="T10" fmla="*/ 638024 w 169"/>
                  <a:gd name="T11" fmla="*/ 41416 h 12"/>
                  <a:gd name="T12" fmla="*/ 615016 w 169"/>
                  <a:gd name="T13" fmla="*/ 0 h 12"/>
                  <a:gd name="T14" fmla="*/ 320285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2"/>
                  <a:gd name="T26" fmla="*/ 169 w 16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4" name="Freeform 165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2270 w 158"/>
                  <a:gd name="T1" fmla="*/ 0 h 12"/>
                  <a:gd name="T2" fmla="*/ 23250 w 158"/>
                  <a:gd name="T3" fmla="*/ 0 h 12"/>
                  <a:gd name="T4" fmla="*/ 0 w 158"/>
                  <a:gd name="T5" fmla="*/ 41416 h 12"/>
                  <a:gd name="T6" fmla="*/ 23250 w 158"/>
                  <a:gd name="T7" fmla="*/ 81557 h 12"/>
                  <a:gd name="T8" fmla="*/ 579895 w 158"/>
                  <a:gd name="T9" fmla="*/ 81557 h 12"/>
                  <a:gd name="T10" fmla="*/ 603050 w 158"/>
                  <a:gd name="T11" fmla="*/ 41416 h 12"/>
                  <a:gd name="T12" fmla="*/ 579895 w 158"/>
                  <a:gd name="T13" fmla="*/ 0 h 12"/>
                  <a:gd name="T14" fmla="*/ 302270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"/>
                  <a:gd name="T25" fmla="*/ 0 h 12"/>
                  <a:gd name="T26" fmla="*/ 158 w 15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5" name="Freeform 166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63283 w 102"/>
                  <a:gd name="T1" fmla="*/ 0 h 12"/>
                  <a:gd name="T2" fmla="*/ 180208 w 102"/>
                  <a:gd name="T3" fmla="*/ 0 h 12"/>
                  <a:gd name="T4" fmla="*/ 50783 w 102"/>
                  <a:gd name="T5" fmla="*/ 0 h 12"/>
                  <a:gd name="T6" fmla="*/ 0 w 102"/>
                  <a:gd name="T7" fmla="*/ 81557 h 12"/>
                  <a:gd name="T8" fmla="*/ 363283 w 102"/>
                  <a:gd name="T9" fmla="*/ 81557 h 12"/>
                  <a:gd name="T10" fmla="*/ 389458 w 102"/>
                  <a:gd name="T11" fmla="*/ 41416 h 12"/>
                  <a:gd name="T12" fmla="*/ 363283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12"/>
                  <a:gd name="T23" fmla="*/ 102 w 10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6" name="Freeform 167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488 w 89"/>
                  <a:gd name="T1" fmla="*/ 74531 h 13"/>
                  <a:gd name="T2" fmla="*/ 190998 w 89"/>
                  <a:gd name="T3" fmla="*/ 74531 h 13"/>
                  <a:gd name="T4" fmla="*/ 346652 w 89"/>
                  <a:gd name="T5" fmla="*/ 0 h 13"/>
                  <a:gd name="T6" fmla="*/ 230106 w 89"/>
                  <a:gd name="T7" fmla="*/ 0 h 13"/>
                  <a:gd name="T8" fmla="*/ 23488 w 89"/>
                  <a:gd name="T9" fmla="*/ 0 h 13"/>
                  <a:gd name="T10" fmla="*/ 0 w 89"/>
                  <a:gd name="T11" fmla="*/ 35227 h 13"/>
                  <a:gd name="T12" fmla="*/ 23488 w 89"/>
                  <a:gd name="T13" fmla="*/ 7453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3"/>
                  <a:gd name="T23" fmla="*/ 89 w 8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7" name="Freeform 168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44143 h 13"/>
                  <a:gd name="T6" fmla="*/ 23393 w 169"/>
                  <a:gd name="T7" fmla="*/ 96312 h 13"/>
                  <a:gd name="T8" fmla="*/ 628510 w 169"/>
                  <a:gd name="T9" fmla="*/ 96312 h 13"/>
                  <a:gd name="T10" fmla="*/ 651790 w 169"/>
                  <a:gd name="T11" fmla="*/ 44143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8" name="Freeform 169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52169 h 13"/>
                  <a:gd name="T6" fmla="*/ 27795 w 159"/>
                  <a:gd name="T7" fmla="*/ 96312 h 13"/>
                  <a:gd name="T8" fmla="*/ 590614 w 159"/>
                  <a:gd name="T9" fmla="*/ 96312 h 13"/>
                  <a:gd name="T10" fmla="*/ 613228 w 159"/>
                  <a:gd name="T11" fmla="*/ 52169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9" name="Freeform 170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0" name="Freeform 171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67098 h 11"/>
                  <a:gd name="T2" fmla="*/ 65937 w 24"/>
                  <a:gd name="T3" fmla="*/ 67098 h 11"/>
                  <a:gd name="T4" fmla="*/ 91613 w 24"/>
                  <a:gd name="T5" fmla="*/ 30200 h 11"/>
                  <a:gd name="T6" fmla="*/ 84300 w 24"/>
                  <a:gd name="T7" fmla="*/ 0 h 11"/>
                  <a:gd name="T8" fmla="*/ 0 w 24"/>
                  <a:gd name="T9" fmla="*/ 670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1" name="Freeform 172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2" name="Freeform 173"/>
              <p:cNvSpPr>
                <a:spLocks/>
              </p:cNvSpPr>
              <p:nvPr/>
            </p:nvSpPr>
            <p:spPr bwMode="auto">
              <a:xfrm>
                <a:off x="1617" y="1432"/>
                <a:ext cx="198" cy="35"/>
              </a:xfrm>
              <a:custGeom>
                <a:avLst/>
                <a:gdLst>
                  <a:gd name="T0" fmla="*/ 285012 w 79"/>
                  <a:gd name="T1" fmla="*/ 96312 h 13"/>
                  <a:gd name="T2" fmla="*/ 308060 w 79"/>
                  <a:gd name="T3" fmla="*/ 52169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96312 h 13"/>
                  <a:gd name="T10" fmla="*/ 285012 w 79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3" name="Freeform 174"/>
              <p:cNvSpPr>
                <a:spLocks/>
              </p:cNvSpPr>
              <p:nvPr/>
            </p:nvSpPr>
            <p:spPr bwMode="auto">
              <a:xfrm>
                <a:off x="1725" y="1496"/>
                <a:ext cx="213" cy="35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96312 h 13"/>
                  <a:gd name="T4" fmla="*/ 307805 w 85"/>
                  <a:gd name="T5" fmla="*/ 96312 h 13"/>
                  <a:gd name="T6" fmla="*/ 331298 w 85"/>
                  <a:gd name="T7" fmla="*/ 44143 h 13"/>
                  <a:gd name="T8" fmla="*/ 30780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3"/>
                  <a:gd name="T20" fmla="*/ 85 w 8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4" name="Freeform 175"/>
              <p:cNvSpPr>
                <a:spLocks/>
              </p:cNvSpPr>
              <p:nvPr/>
            </p:nvSpPr>
            <p:spPr bwMode="auto">
              <a:xfrm>
                <a:off x="1770" y="1563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2878 w 41"/>
                  <a:gd name="T5" fmla="*/ 81557 h 12"/>
                  <a:gd name="T6" fmla="*/ 149816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5" name="Freeform 176"/>
              <p:cNvSpPr>
                <a:spLocks/>
              </p:cNvSpPr>
              <p:nvPr/>
            </p:nvSpPr>
            <p:spPr bwMode="auto">
              <a:xfrm>
                <a:off x="1520" y="1365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3125 w 54"/>
                  <a:gd name="T3" fmla="*/ 96312 h 13"/>
                  <a:gd name="T4" fmla="*/ 206375 w 54"/>
                  <a:gd name="T5" fmla="*/ 52169 h 13"/>
                  <a:gd name="T6" fmla="*/ 183125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6" name="Freeform 177"/>
              <p:cNvSpPr>
                <a:spLocks/>
              </p:cNvSpPr>
              <p:nvPr/>
            </p:nvSpPr>
            <p:spPr bwMode="auto">
              <a:xfrm>
                <a:off x="1515" y="1501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7" name="Freeform 178"/>
              <p:cNvSpPr>
                <a:spLocks/>
              </p:cNvSpPr>
              <p:nvPr/>
            </p:nvSpPr>
            <p:spPr bwMode="auto">
              <a:xfrm>
                <a:off x="1417" y="1437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54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8" name="Freeform 179"/>
              <p:cNvSpPr>
                <a:spLocks/>
              </p:cNvSpPr>
              <p:nvPr/>
            </p:nvSpPr>
            <p:spPr bwMode="auto">
              <a:xfrm>
                <a:off x="1652" y="1565"/>
                <a:ext cx="195" cy="24"/>
              </a:xfrm>
              <a:custGeom>
                <a:avLst/>
                <a:gdLst>
                  <a:gd name="T0" fmla="*/ 23250 w 78"/>
                  <a:gd name="T1" fmla="*/ 7531 h 9"/>
                  <a:gd name="T2" fmla="*/ 294925 w 78"/>
                  <a:gd name="T3" fmla="*/ 7531 h 9"/>
                  <a:gd name="T4" fmla="*/ 145312 w 78"/>
                  <a:gd name="T5" fmla="*/ 12536 h 9"/>
                  <a:gd name="T6" fmla="*/ 12238 w 78"/>
                  <a:gd name="T7" fmla="*/ 53555 h 9"/>
                  <a:gd name="T8" fmla="*/ 23250 w 78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9" name="Freeform 180"/>
              <p:cNvSpPr>
                <a:spLocks/>
              </p:cNvSpPr>
              <p:nvPr/>
            </p:nvSpPr>
            <p:spPr bwMode="auto">
              <a:xfrm>
                <a:off x="1460" y="1371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0" name="Freeform 181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44143 h 13"/>
                  <a:gd name="T6" fmla="*/ 23393 w 169"/>
                  <a:gd name="T7" fmla="*/ 96312 h 13"/>
                  <a:gd name="T8" fmla="*/ 628510 w 169"/>
                  <a:gd name="T9" fmla="*/ 96312 h 13"/>
                  <a:gd name="T10" fmla="*/ 651790 w 169"/>
                  <a:gd name="T11" fmla="*/ 44143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1" name="Freeform 182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52169 h 13"/>
                  <a:gd name="T6" fmla="*/ 27795 w 159"/>
                  <a:gd name="T7" fmla="*/ 96312 h 13"/>
                  <a:gd name="T8" fmla="*/ 590614 w 159"/>
                  <a:gd name="T9" fmla="*/ 96312 h 13"/>
                  <a:gd name="T10" fmla="*/ 613228 w 159"/>
                  <a:gd name="T11" fmla="*/ 52169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2" name="Freeform 183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3" name="Freeform 184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67098 h 11"/>
                  <a:gd name="T2" fmla="*/ 65937 w 24"/>
                  <a:gd name="T3" fmla="*/ 67098 h 11"/>
                  <a:gd name="T4" fmla="*/ 91613 w 24"/>
                  <a:gd name="T5" fmla="*/ 30200 h 11"/>
                  <a:gd name="T6" fmla="*/ 84300 w 24"/>
                  <a:gd name="T7" fmla="*/ 0 h 11"/>
                  <a:gd name="T8" fmla="*/ 0 w 24"/>
                  <a:gd name="T9" fmla="*/ 670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" name="Freeform 185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5" name="Freeform 186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35227 h 13"/>
                  <a:gd name="T6" fmla="*/ 23393 w 169"/>
                  <a:gd name="T7" fmla="*/ 74531 h 13"/>
                  <a:gd name="T8" fmla="*/ 628510 w 169"/>
                  <a:gd name="T9" fmla="*/ 74531 h 13"/>
                  <a:gd name="T10" fmla="*/ 651790 w 169"/>
                  <a:gd name="T11" fmla="*/ 35227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6" name="Freeform 187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39393 h 13"/>
                  <a:gd name="T6" fmla="*/ 27795 w 159"/>
                  <a:gd name="T7" fmla="*/ 74531 h 13"/>
                  <a:gd name="T8" fmla="*/ 590614 w 159"/>
                  <a:gd name="T9" fmla="*/ 74531 h 13"/>
                  <a:gd name="T10" fmla="*/ 613228 w 159"/>
                  <a:gd name="T11" fmla="*/ 39393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7" name="Freeform 188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8" name="Freeform 189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92179 h 11"/>
                  <a:gd name="T2" fmla="*/ 65937 w 24"/>
                  <a:gd name="T3" fmla="*/ 92179 h 11"/>
                  <a:gd name="T4" fmla="*/ 91613 w 24"/>
                  <a:gd name="T5" fmla="*/ 33799 h 11"/>
                  <a:gd name="T6" fmla="*/ 84300 w 24"/>
                  <a:gd name="T7" fmla="*/ 0 h 11"/>
                  <a:gd name="T8" fmla="*/ 0 w 24"/>
                  <a:gd name="T9" fmla="*/ 921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9" name="Freeform 190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0" name="Freeform 191"/>
              <p:cNvSpPr>
                <a:spLocks/>
              </p:cNvSpPr>
              <p:nvPr/>
            </p:nvSpPr>
            <p:spPr bwMode="auto">
              <a:xfrm>
                <a:off x="1617" y="3355"/>
                <a:ext cx="198" cy="34"/>
              </a:xfrm>
              <a:custGeom>
                <a:avLst/>
                <a:gdLst>
                  <a:gd name="T0" fmla="*/ 285012 w 79"/>
                  <a:gd name="T1" fmla="*/ 74531 h 13"/>
                  <a:gd name="T2" fmla="*/ 308060 w 79"/>
                  <a:gd name="T3" fmla="*/ 39393 h 13"/>
                  <a:gd name="T4" fmla="*/ 285012 w 79"/>
                  <a:gd name="T5" fmla="*/ 0 h 13"/>
                  <a:gd name="T6" fmla="*/ 0 w 79"/>
                  <a:gd name="T7" fmla="*/ 0 h 13"/>
                  <a:gd name="T8" fmla="*/ 0 w 79"/>
                  <a:gd name="T9" fmla="*/ 74531 h 13"/>
                  <a:gd name="T10" fmla="*/ 285012 w 79"/>
                  <a:gd name="T11" fmla="*/ 7453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13"/>
                  <a:gd name="T20" fmla="*/ 79 w 7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4BB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1" name="Freeform 192"/>
              <p:cNvSpPr>
                <a:spLocks/>
              </p:cNvSpPr>
              <p:nvPr/>
            </p:nvSpPr>
            <p:spPr bwMode="auto">
              <a:xfrm>
                <a:off x="1725" y="3419"/>
                <a:ext cx="213" cy="34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74531 h 13"/>
                  <a:gd name="T4" fmla="*/ 307805 w 85"/>
                  <a:gd name="T5" fmla="*/ 74531 h 13"/>
                  <a:gd name="T6" fmla="*/ 331298 w 85"/>
                  <a:gd name="T7" fmla="*/ 35227 h 13"/>
                  <a:gd name="T8" fmla="*/ 30780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3"/>
                  <a:gd name="T20" fmla="*/ 85 w 8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2" name="Freeform 193"/>
              <p:cNvSpPr>
                <a:spLocks/>
              </p:cNvSpPr>
              <p:nvPr/>
            </p:nvSpPr>
            <p:spPr bwMode="auto">
              <a:xfrm>
                <a:off x="1770" y="3485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1557 h 12"/>
                  <a:gd name="T4" fmla="*/ 2878 w 41"/>
                  <a:gd name="T5" fmla="*/ 81557 h 12"/>
                  <a:gd name="T6" fmla="*/ 149816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2"/>
                  <a:gd name="T17" fmla="*/ 41 w 4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3" name="Freeform 194"/>
              <p:cNvSpPr>
                <a:spLocks/>
              </p:cNvSpPr>
              <p:nvPr/>
            </p:nvSpPr>
            <p:spPr bwMode="auto">
              <a:xfrm>
                <a:off x="1520" y="3288"/>
                <a:ext cx="135" cy="35"/>
              </a:xfrm>
              <a:custGeom>
                <a:avLst/>
                <a:gdLst>
                  <a:gd name="T0" fmla="*/ 0 w 54"/>
                  <a:gd name="T1" fmla="*/ 96312 h 13"/>
                  <a:gd name="T2" fmla="*/ 183125 w 54"/>
                  <a:gd name="T3" fmla="*/ 96312 h 13"/>
                  <a:gd name="T4" fmla="*/ 206375 w 54"/>
                  <a:gd name="T5" fmla="*/ 52169 h 13"/>
                  <a:gd name="T6" fmla="*/ 183125 w 54"/>
                  <a:gd name="T7" fmla="*/ 0 h 13"/>
                  <a:gd name="T8" fmla="*/ 0 w 54"/>
                  <a:gd name="T9" fmla="*/ 0 h 13"/>
                  <a:gd name="T10" fmla="*/ 0 w 54"/>
                  <a:gd name="T11" fmla="*/ 963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3"/>
                  <a:gd name="T20" fmla="*/ 54 w 5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4" name="Freeform 195"/>
              <p:cNvSpPr>
                <a:spLocks/>
              </p:cNvSpPr>
              <p:nvPr/>
            </p:nvSpPr>
            <p:spPr bwMode="auto">
              <a:xfrm>
                <a:off x="1515" y="3424"/>
                <a:ext cx="367" cy="24"/>
              </a:xfrm>
              <a:custGeom>
                <a:avLst/>
                <a:gdLst>
                  <a:gd name="T0" fmla="*/ 22302 w 147"/>
                  <a:gd name="T1" fmla="*/ 0 h 9"/>
                  <a:gd name="T2" fmla="*/ 553858 w 147"/>
                  <a:gd name="T3" fmla="*/ 0 h 9"/>
                  <a:gd name="T4" fmla="*/ 191576 w 147"/>
                  <a:gd name="T5" fmla="*/ 20083 h 9"/>
                  <a:gd name="T6" fmla="*/ 10179 w 147"/>
                  <a:gd name="T7" fmla="*/ 48947 h 9"/>
                  <a:gd name="T8" fmla="*/ 22302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9"/>
                  <a:gd name="T17" fmla="*/ 147 w 14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5" name="Freeform 196"/>
              <p:cNvSpPr>
                <a:spLocks/>
              </p:cNvSpPr>
              <p:nvPr/>
            </p:nvSpPr>
            <p:spPr bwMode="auto">
              <a:xfrm>
                <a:off x="1417" y="3360"/>
                <a:ext cx="370" cy="24"/>
              </a:xfrm>
              <a:custGeom>
                <a:avLst/>
                <a:gdLst>
                  <a:gd name="T0" fmla="*/ 27657 w 148"/>
                  <a:gd name="T1" fmla="*/ 0 h 9"/>
                  <a:gd name="T2" fmla="*/ 564770 w 148"/>
                  <a:gd name="T3" fmla="*/ 0 h 9"/>
                  <a:gd name="T4" fmla="*/ 198562 w 148"/>
                  <a:gd name="T5" fmla="*/ 12536 h 9"/>
                  <a:gd name="T6" fmla="*/ 15437 w 148"/>
                  <a:gd name="T7" fmla="*/ 48947 h 9"/>
                  <a:gd name="T8" fmla="*/ 27657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"/>
                  <a:gd name="T17" fmla="*/ 148 w 14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6" name="Freeform 197"/>
              <p:cNvSpPr>
                <a:spLocks/>
              </p:cNvSpPr>
              <p:nvPr/>
            </p:nvSpPr>
            <p:spPr bwMode="auto">
              <a:xfrm>
                <a:off x="1652" y="3488"/>
                <a:ext cx="195" cy="24"/>
              </a:xfrm>
              <a:custGeom>
                <a:avLst/>
                <a:gdLst>
                  <a:gd name="T0" fmla="*/ 23250 w 78"/>
                  <a:gd name="T1" fmla="*/ 7531 h 9"/>
                  <a:gd name="T2" fmla="*/ 294925 w 78"/>
                  <a:gd name="T3" fmla="*/ 7531 h 9"/>
                  <a:gd name="T4" fmla="*/ 145312 w 78"/>
                  <a:gd name="T5" fmla="*/ 12536 h 9"/>
                  <a:gd name="T6" fmla="*/ 12238 w 78"/>
                  <a:gd name="T7" fmla="*/ 53555 h 9"/>
                  <a:gd name="T8" fmla="*/ 23250 w 78"/>
                  <a:gd name="T9" fmla="*/ 75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9"/>
                  <a:gd name="T17" fmla="*/ 78 w 7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7" name="Freeform 198"/>
              <p:cNvSpPr>
                <a:spLocks/>
              </p:cNvSpPr>
              <p:nvPr/>
            </p:nvSpPr>
            <p:spPr bwMode="auto">
              <a:xfrm>
                <a:off x="1460" y="329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59582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4"/>
                  <a:gd name="T11" fmla="*/ 68 w 6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8" name="Freeform 199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3790 w 169"/>
                  <a:gd name="T1" fmla="*/ 0 h 13"/>
                  <a:gd name="T2" fmla="*/ 23393 w 169"/>
                  <a:gd name="T3" fmla="*/ 0 h 13"/>
                  <a:gd name="T4" fmla="*/ 0 w 169"/>
                  <a:gd name="T5" fmla="*/ 35227 h 13"/>
                  <a:gd name="T6" fmla="*/ 23393 w 169"/>
                  <a:gd name="T7" fmla="*/ 74531 h 13"/>
                  <a:gd name="T8" fmla="*/ 628510 w 169"/>
                  <a:gd name="T9" fmla="*/ 74531 h 13"/>
                  <a:gd name="T10" fmla="*/ 651790 w 169"/>
                  <a:gd name="T11" fmla="*/ 35227 h 13"/>
                  <a:gd name="T12" fmla="*/ 628510 w 169"/>
                  <a:gd name="T13" fmla="*/ 0 h 13"/>
                  <a:gd name="T14" fmla="*/ 323790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3"/>
                  <a:gd name="T26" fmla="*/ 169 w 16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9" name="Freeform 200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08455 w 159"/>
                  <a:gd name="T1" fmla="*/ 0 h 13"/>
                  <a:gd name="T2" fmla="*/ 27795 w 159"/>
                  <a:gd name="T3" fmla="*/ 0 h 13"/>
                  <a:gd name="T4" fmla="*/ 0 w 159"/>
                  <a:gd name="T5" fmla="*/ 39393 h 13"/>
                  <a:gd name="T6" fmla="*/ 27795 w 159"/>
                  <a:gd name="T7" fmla="*/ 74531 h 13"/>
                  <a:gd name="T8" fmla="*/ 590614 w 159"/>
                  <a:gd name="T9" fmla="*/ 74531 h 13"/>
                  <a:gd name="T10" fmla="*/ 613228 w 159"/>
                  <a:gd name="T11" fmla="*/ 39393 h 13"/>
                  <a:gd name="T12" fmla="*/ 590614 w 159"/>
                  <a:gd name="T13" fmla="*/ 0 h 13"/>
                  <a:gd name="T14" fmla="*/ 308455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3"/>
                  <a:gd name="T26" fmla="*/ 159 w 15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0" name="Freeform 201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68889 w 101"/>
                  <a:gd name="T1" fmla="*/ 0 h 13"/>
                  <a:gd name="T2" fmla="*/ 183054 w 101"/>
                  <a:gd name="T3" fmla="*/ 0 h 13"/>
                  <a:gd name="T4" fmla="*/ 46464 w 101"/>
                  <a:gd name="T5" fmla="*/ 0 h 13"/>
                  <a:gd name="T6" fmla="*/ 0 w 101"/>
                  <a:gd name="T7" fmla="*/ 96312 h 13"/>
                  <a:gd name="T8" fmla="*/ 368889 w 101"/>
                  <a:gd name="T9" fmla="*/ 96312 h 13"/>
                  <a:gd name="T10" fmla="*/ 392355 w 101"/>
                  <a:gd name="T11" fmla="*/ 52169 h 13"/>
                  <a:gd name="T12" fmla="*/ 368889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3"/>
                  <a:gd name="T23" fmla="*/ 101 w 10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1" name="Freeform 202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92179 h 11"/>
                  <a:gd name="T2" fmla="*/ 65937 w 24"/>
                  <a:gd name="T3" fmla="*/ 92179 h 11"/>
                  <a:gd name="T4" fmla="*/ 91613 w 24"/>
                  <a:gd name="T5" fmla="*/ 33799 h 11"/>
                  <a:gd name="T6" fmla="*/ 84300 w 24"/>
                  <a:gd name="T7" fmla="*/ 0 h 11"/>
                  <a:gd name="T8" fmla="*/ 0 w 24"/>
                  <a:gd name="T9" fmla="*/ 921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2" name="Freeform 203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100 w 89"/>
                  <a:gd name="T1" fmla="*/ 81557 h 12"/>
                  <a:gd name="T2" fmla="*/ 182609 w 89"/>
                  <a:gd name="T3" fmla="*/ 81557 h 12"/>
                  <a:gd name="T4" fmla="*/ 332855 w 89"/>
                  <a:gd name="T5" fmla="*/ 0 h 12"/>
                  <a:gd name="T6" fmla="*/ 220351 w 89"/>
                  <a:gd name="T7" fmla="*/ 0 h 12"/>
                  <a:gd name="T8" fmla="*/ 22100 w 89"/>
                  <a:gd name="T9" fmla="*/ 0 h 12"/>
                  <a:gd name="T10" fmla="*/ 0 w 89"/>
                  <a:gd name="T11" fmla="*/ 41416 h 12"/>
                  <a:gd name="T12" fmla="*/ 22100 w 89"/>
                  <a:gd name="T13" fmla="*/ 8155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2"/>
                  <a:gd name="T23" fmla="*/ 89 w 8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3" name="Freeform 204"/>
              <p:cNvSpPr>
                <a:spLocks/>
              </p:cNvSpPr>
              <p:nvPr/>
            </p:nvSpPr>
            <p:spPr bwMode="auto">
              <a:xfrm>
                <a:off x="1392" y="2136"/>
                <a:ext cx="563" cy="397"/>
              </a:xfrm>
              <a:custGeom>
                <a:avLst/>
                <a:gdLst>
                  <a:gd name="T0" fmla="*/ 0 w 225"/>
                  <a:gd name="T1" fmla="*/ 1008617 h 149"/>
                  <a:gd name="T2" fmla="*/ 465634 w 225"/>
                  <a:gd name="T3" fmla="*/ 533773 h 149"/>
                  <a:gd name="T4" fmla="*/ 865461 w 225"/>
                  <a:gd name="T5" fmla="*/ 210660 h 149"/>
                  <a:gd name="T6" fmla="*/ 865461 w 225"/>
                  <a:gd name="T7" fmla="*/ 0 h 149"/>
                  <a:gd name="T8" fmla="*/ 465634 w 225"/>
                  <a:gd name="T9" fmla="*/ 325228 h 149"/>
                  <a:gd name="T10" fmla="*/ 0 w 225"/>
                  <a:gd name="T11" fmla="*/ 797906 h 149"/>
                  <a:gd name="T12" fmla="*/ 0 w 225"/>
                  <a:gd name="T13" fmla="*/ 1008617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49"/>
                  <a:gd name="T23" fmla="*/ 225 w 225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7" y="98"/>
                      <a:pt x="121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1" y="48"/>
                    </a:cubicBezTo>
                    <a:cubicBezTo>
                      <a:pt x="67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4CB7E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89" name="Freeform 205"/>
            <p:cNvSpPr>
              <a:spLocks/>
            </p:cNvSpPr>
            <p:nvPr/>
          </p:nvSpPr>
          <p:spPr bwMode="auto">
            <a:xfrm>
              <a:off x="1392" y="1496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0" name="Freeform 206"/>
            <p:cNvSpPr>
              <a:spLocks/>
            </p:cNvSpPr>
            <p:nvPr/>
          </p:nvSpPr>
          <p:spPr bwMode="auto">
            <a:xfrm>
              <a:off x="1392" y="2776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1" name="Freeform 207"/>
            <p:cNvSpPr>
              <a:spLocks/>
            </p:cNvSpPr>
            <p:nvPr/>
          </p:nvSpPr>
          <p:spPr bwMode="auto">
            <a:xfrm>
              <a:off x="1392" y="2957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90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2" name="Freeform 208"/>
            <p:cNvSpPr>
              <a:spLocks/>
            </p:cNvSpPr>
            <p:nvPr/>
          </p:nvSpPr>
          <p:spPr bwMode="auto">
            <a:xfrm>
              <a:off x="1392" y="1675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3" name="Freeform 209"/>
            <p:cNvSpPr>
              <a:spLocks/>
            </p:cNvSpPr>
            <p:nvPr/>
          </p:nvSpPr>
          <p:spPr bwMode="auto">
            <a:xfrm>
              <a:off x="1392" y="861"/>
              <a:ext cx="563" cy="398"/>
            </a:xfrm>
            <a:custGeom>
              <a:avLst/>
              <a:gdLst>
                <a:gd name="T0" fmla="*/ 0 w 225"/>
                <a:gd name="T1" fmla="*/ 1031143 h 149"/>
                <a:gd name="T2" fmla="*/ 465634 w 225"/>
                <a:gd name="T3" fmla="*/ 547303 h 149"/>
                <a:gd name="T4" fmla="*/ 865461 w 225"/>
                <a:gd name="T5" fmla="*/ 215398 h 149"/>
                <a:gd name="T6" fmla="*/ 865461 w 225"/>
                <a:gd name="T7" fmla="*/ 0 h 149"/>
                <a:gd name="T8" fmla="*/ 465634 w 225"/>
                <a:gd name="T9" fmla="*/ 331927 h 149"/>
                <a:gd name="T10" fmla="*/ 0 w 225"/>
                <a:gd name="T11" fmla="*/ 815745 h 149"/>
                <a:gd name="T12" fmla="*/ 0 w 225"/>
                <a:gd name="T13" fmla="*/ 103114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4" name="Freeform 210"/>
            <p:cNvSpPr>
              <a:spLocks/>
            </p:cNvSpPr>
            <p:nvPr/>
          </p:nvSpPr>
          <p:spPr bwMode="auto">
            <a:xfrm>
              <a:off x="1392" y="1043"/>
              <a:ext cx="563" cy="397"/>
            </a:xfrm>
            <a:custGeom>
              <a:avLst/>
              <a:gdLst>
                <a:gd name="T0" fmla="*/ 0 w 225"/>
                <a:gd name="T1" fmla="*/ 1008617 h 149"/>
                <a:gd name="T2" fmla="*/ 465634 w 225"/>
                <a:gd name="T3" fmla="*/ 533773 h 149"/>
                <a:gd name="T4" fmla="*/ 865461 w 225"/>
                <a:gd name="T5" fmla="*/ 210660 h 149"/>
                <a:gd name="T6" fmla="*/ 865461 w 225"/>
                <a:gd name="T7" fmla="*/ 0 h 149"/>
                <a:gd name="T8" fmla="*/ 465634 w 225"/>
                <a:gd name="T9" fmla="*/ 325228 h 149"/>
                <a:gd name="T10" fmla="*/ 0 w 225"/>
                <a:gd name="T11" fmla="*/ 797906 h 149"/>
                <a:gd name="T12" fmla="*/ 0 w 225"/>
                <a:gd name="T13" fmla="*/ 100861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5" name="Freeform 211"/>
            <p:cNvSpPr>
              <a:spLocks/>
            </p:cNvSpPr>
            <p:nvPr/>
          </p:nvSpPr>
          <p:spPr bwMode="auto">
            <a:xfrm>
              <a:off x="1392" y="2317"/>
              <a:ext cx="563" cy="395"/>
            </a:xfrm>
            <a:custGeom>
              <a:avLst/>
              <a:gdLst>
                <a:gd name="T0" fmla="*/ 0 w 225"/>
                <a:gd name="T1" fmla="*/ 1016711 h 148"/>
                <a:gd name="T2" fmla="*/ 465634 w 225"/>
                <a:gd name="T3" fmla="*/ 535297 h 148"/>
                <a:gd name="T4" fmla="*/ 865461 w 225"/>
                <a:gd name="T5" fmla="*/ 214370 h 148"/>
                <a:gd name="T6" fmla="*/ 865461 w 225"/>
                <a:gd name="T7" fmla="*/ 0 h 148"/>
                <a:gd name="T8" fmla="*/ 465634 w 225"/>
                <a:gd name="T9" fmla="*/ 322042 h 148"/>
                <a:gd name="T10" fmla="*/ 0 w 225"/>
                <a:gd name="T11" fmla="*/ 803446 h 148"/>
                <a:gd name="T12" fmla="*/ 0 w 225"/>
                <a:gd name="T13" fmla="*/ 1016711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6" name="Freeform 212"/>
            <p:cNvSpPr>
              <a:spLocks/>
            </p:cNvSpPr>
            <p:nvPr/>
          </p:nvSpPr>
          <p:spPr bwMode="auto">
            <a:xfrm>
              <a:off x="1392" y="3419"/>
              <a:ext cx="563" cy="394"/>
            </a:xfrm>
            <a:custGeom>
              <a:avLst/>
              <a:gdLst>
                <a:gd name="T0" fmla="*/ 0 w 225"/>
                <a:gd name="T1" fmla="*/ 994144 h 148"/>
                <a:gd name="T2" fmla="*/ 465634 w 225"/>
                <a:gd name="T3" fmla="*/ 525069 h 148"/>
                <a:gd name="T4" fmla="*/ 865461 w 225"/>
                <a:gd name="T5" fmla="*/ 201763 h 148"/>
                <a:gd name="T6" fmla="*/ 865461 w 225"/>
                <a:gd name="T7" fmla="*/ 0 h 148"/>
                <a:gd name="T8" fmla="*/ 465634 w 225"/>
                <a:gd name="T9" fmla="*/ 315682 h 148"/>
                <a:gd name="T10" fmla="*/ 0 w 225"/>
                <a:gd name="T11" fmla="*/ 784494 h 148"/>
                <a:gd name="T12" fmla="*/ 0 w 225"/>
                <a:gd name="T13" fmla="*/ 994144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8"/>
                    <a:pt x="225" y="51"/>
                    <a:pt x="225" y="3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7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" name="Freeform 213"/>
            <p:cNvSpPr>
              <a:spLocks/>
            </p:cNvSpPr>
            <p:nvPr/>
          </p:nvSpPr>
          <p:spPr bwMode="auto">
            <a:xfrm>
              <a:off x="1410" y="3461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45555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0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" name="Freeform 214"/>
            <p:cNvSpPr>
              <a:spLocks/>
            </p:cNvSpPr>
            <p:nvPr/>
          </p:nvSpPr>
          <p:spPr bwMode="auto">
            <a:xfrm>
              <a:off x="1392" y="3597"/>
              <a:ext cx="563" cy="398"/>
            </a:xfrm>
            <a:custGeom>
              <a:avLst/>
              <a:gdLst>
                <a:gd name="T0" fmla="*/ 0 w 225"/>
                <a:gd name="T1" fmla="*/ 1031143 h 149"/>
                <a:gd name="T2" fmla="*/ 465634 w 225"/>
                <a:gd name="T3" fmla="*/ 539413 h 149"/>
                <a:gd name="T4" fmla="*/ 865461 w 225"/>
                <a:gd name="T5" fmla="*/ 215398 h 149"/>
                <a:gd name="T6" fmla="*/ 865461 w 225"/>
                <a:gd name="T7" fmla="*/ 0 h 149"/>
                <a:gd name="T8" fmla="*/ 465634 w 225"/>
                <a:gd name="T9" fmla="*/ 331927 h 149"/>
                <a:gd name="T10" fmla="*/ 0 w 225"/>
                <a:gd name="T11" fmla="*/ 815745 h 149"/>
                <a:gd name="T12" fmla="*/ 0 w 225"/>
                <a:gd name="T13" fmla="*/ 103114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6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" name="Freeform 215"/>
            <p:cNvSpPr>
              <a:spLocks noEditPoints="1"/>
            </p:cNvSpPr>
            <p:nvPr/>
          </p:nvSpPr>
          <p:spPr bwMode="auto">
            <a:xfrm>
              <a:off x="1390" y="3597"/>
              <a:ext cx="568" cy="398"/>
            </a:xfrm>
            <a:custGeom>
              <a:avLst/>
              <a:gdLst>
                <a:gd name="T0" fmla="*/ 865422 w 227"/>
                <a:gd name="T1" fmla="*/ 0 h 149"/>
                <a:gd name="T2" fmla="*/ 630022 w 227"/>
                <a:gd name="T3" fmla="*/ 228078 h 149"/>
                <a:gd name="T4" fmla="*/ 465620 w 227"/>
                <a:gd name="T5" fmla="*/ 326875 h 149"/>
                <a:gd name="T6" fmla="*/ 461186 w 227"/>
                <a:gd name="T7" fmla="*/ 326875 h 149"/>
                <a:gd name="T8" fmla="*/ 0 w 227"/>
                <a:gd name="T9" fmla="*/ 815745 h 149"/>
                <a:gd name="T10" fmla="*/ 4902 w 227"/>
                <a:gd name="T11" fmla="*/ 1031143 h 149"/>
                <a:gd name="T12" fmla="*/ 4902 w 227"/>
                <a:gd name="T13" fmla="*/ 1031143 h 149"/>
                <a:gd name="T14" fmla="*/ 465620 w 227"/>
                <a:gd name="T15" fmla="*/ 555103 h 149"/>
                <a:gd name="T16" fmla="*/ 468562 w 227"/>
                <a:gd name="T17" fmla="*/ 547303 h 149"/>
                <a:gd name="T18" fmla="*/ 630022 w 227"/>
                <a:gd name="T19" fmla="*/ 455828 h 149"/>
                <a:gd name="T20" fmla="*/ 872806 w 227"/>
                <a:gd name="T21" fmla="*/ 215398 h 149"/>
                <a:gd name="T22" fmla="*/ 872806 w 227"/>
                <a:gd name="T23" fmla="*/ 0 h 149"/>
                <a:gd name="T24" fmla="*/ 865422 w 227"/>
                <a:gd name="T25" fmla="*/ 0 h 149"/>
                <a:gd name="T26" fmla="*/ 4902 w 227"/>
                <a:gd name="T27" fmla="*/ 815745 h 149"/>
                <a:gd name="T28" fmla="*/ 465620 w 227"/>
                <a:gd name="T29" fmla="*/ 339718 h 149"/>
                <a:gd name="T30" fmla="*/ 468562 w 227"/>
                <a:gd name="T31" fmla="*/ 331927 h 149"/>
                <a:gd name="T32" fmla="*/ 630022 w 227"/>
                <a:gd name="T33" fmla="*/ 240443 h 149"/>
                <a:gd name="T34" fmla="*/ 865422 w 227"/>
                <a:gd name="T35" fmla="*/ 49381 h 149"/>
                <a:gd name="T36" fmla="*/ 865422 w 227"/>
                <a:gd name="T37" fmla="*/ 215398 h 149"/>
                <a:gd name="T38" fmla="*/ 630022 w 227"/>
                <a:gd name="T39" fmla="*/ 443455 h 149"/>
                <a:gd name="T40" fmla="*/ 465620 w 227"/>
                <a:gd name="T41" fmla="*/ 539413 h 149"/>
                <a:gd name="T42" fmla="*/ 461186 w 227"/>
                <a:gd name="T43" fmla="*/ 539413 h 149"/>
                <a:gd name="T44" fmla="*/ 4902 w 227"/>
                <a:gd name="T45" fmla="*/ 977037 h 149"/>
                <a:gd name="T46" fmla="*/ 4902 w 227"/>
                <a:gd name="T47" fmla="*/ 815745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7"/>
                <a:gd name="T73" fmla="*/ 0 h 149"/>
                <a:gd name="T74" fmla="*/ 227 w 227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7" h="149">
                  <a:moveTo>
                    <a:pt x="225" y="0"/>
                  </a:moveTo>
                  <a:cubicBezTo>
                    <a:pt x="225" y="15"/>
                    <a:pt x="199" y="22"/>
                    <a:pt x="164" y="33"/>
                  </a:cubicBezTo>
                  <a:cubicBezTo>
                    <a:pt x="151" y="37"/>
                    <a:pt x="136" y="41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89"/>
                    <a:pt x="0" y="11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22"/>
                    <a:pt x="68" y="98"/>
                    <a:pt x="121" y="80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37" y="74"/>
                    <a:pt x="151" y="70"/>
                    <a:pt x="164" y="66"/>
                  </a:cubicBezTo>
                  <a:cubicBezTo>
                    <a:pt x="201" y="55"/>
                    <a:pt x="227" y="47"/>
                    <a:pt x="227" y="31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5" y="0"/>
                  </a:lnTo>
                  <a:close/>
                  <a:moveTo>
                    <a:pt x="1" y="118"/>
                  </a:moveTo>
                  <a:cubicBezTo>
                    <a:pt x="1" y="91"/>
                    <a:pt x="68" y="68"/>
                    <a:pt x="121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37" y="43"/>
                    <a:pt x="151" y="39"/>
                    <a:pt x="164" y="35"/>
                  </a:cubicBezTo>
                  <a:cubicBezTo>
                    <a:pt x="195" y="26"/>
                    <a:pt x="219" y="18"/>
                    <a:pt x="225" y="7"/>
                  </a:cubicBezTo>
                  <a:cubicBezTo>
                    <a:pt x="225" y="15"/>
                    <a:pt x="225" y="31"/>
                    <a:pt x="225" y="31"/>
                  </a:cubicBezTo>
                  <a:cubicBezTo>
                    <a:pt x="225" y="45"/>
                    <a:pt x="199" y="53"/>
                    <a:pt x="164" y="64"/>
                  </a:cubicBezTo>
                  <a:cubicBezTo>
                    <a:pt x="151" y="68"/>
                    <a:pt x="136" y="72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2" y="116"/>
                    <a:pt x="1" y="141"/>
                  </a:cubicBezTo>
                  <a:cubicBezTo>
                    <a:pt x="1" y="132"/>
                    <a:pt x="1" y="118"/>
                    <a:pt x="1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" name="Freeform 216"/>
            <p:cNvSpPr>
              <a:spLocks/>
            </p:cNvSpPr>
            <p:nvPr/>
          </p:nvSpPr>
          <p:spPr bwMode="auto">
            <a:xfrm>
              <a:off x="1410" y="3640"/>
              <a:ext cx="530" cy="243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76956 h 91"/>
                <a:gd name="T4" fmla="*/ 0 w 212"/>
                <a:gd name="T5" fmla="*/ 628361 h 91"/>
                <a:gd name="T6" fmla="*/ 435363 w 212"/>
                <a:gd name="T7" fmla="*/ 24809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" name="Freeform 217"/>
            <p:cNvSpPr>
              <a:spLocks/>
            </p:cNvSpPr>
            <p:nvPr/>
          </p:nvSpPr>
          <p:spPr bwMode="auto">
            <a:xfrm>
              <a:off x="1410" y="281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2" name="Freeform 218"/>
            <p:cNvSpPr>
              <a:spLocks/>
            </p:cNvSpPr>
            <p:nvPr/>
          </p:nvSpPr>
          <p:spPr bwMode="auto">
            <a:xfrm>
              <a:off x="1410" y="300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" name="Freeform 219"/>
            <p:cNvSpPr>
              <a:spLocks/>
            </p:cNvSpPr>
            <p:nvPr/>
          </p:nvSpPr>
          <p:spPr bwMode="auto">
            <a:xfrm>
              <a:off x="1410" y="217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" name="Freeform 220"/>
            <p:cNvSpPr>
              <a:spLocks/>
            </p:cNvSpPr>
            <p:nvPr/>
          </p:nvSpPr>
          <p:spPr bwMode="auto">
            <a:xfrm>
              <a:off x="1410" y="236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" name="Freeform 221"/>
            <p:cNvSpPr>
              <a:spLocks/>
            </p:cNvSpPr>
            <p:nvPr/>
          </p:nvSpPr>
          <p:spPr bwMode="auto">
            <a:xfrm>
              <a:off x="1410" y="1539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5330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" name="Freeform 222"/>
            <p:cNvSpPr>
              <a:spLocks/>
            </p:cNvSpPr>
            <p:nvPr/>
          </p:nvSpPr>
          <p:spPr bwMode="auto">
            <a:xfrm>
              <a:off x="1410" y="1720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" name="Freeform 223"/>
            <p:cNvSpPr>
              <a:spLocks/>
            </p:cNvSpPr>
            <p:nvPr/>
          </p:nvSpPr>
          <p:spPr bwMode="auto">
            <a:xfrm>
              <a:off x="1410" y="907"/>
              <a:ext cx="530" cy="242"/>
            </a:xfrm>
            <a:custGeom>
              <a:avLst/>
              <a:gdLst>
                <a:gd name="T0" fmla="*/ 808908 w 212"/>
                <a:gd name="T1" fmla="*/ 0 h 91"/>
                <a:gd name="T2" fmla="*/ 435363 w 212"/>
                <a:gd name="T3" fmla="*/ 260663 h 91"/>
                <a:gd name="T4" fmla="*/ 0 w 212"/>
                <a:gd name="T5" fmla="*/ 605830 h 91"/>
                <a:gd name="T6" fmla="*/ 435363 w 212"/>
                <a:gd name="T7" fmla="*/ 239830 h 91"/>
                <a:gd name="T8" fmla="*/ 808908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1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" name="Freeform 224"/>
            <p:cNvSpPr>
              <a:spLocks/>
            </p:cNvSpPr>
            <p:nvPr/>
          </p:nvSpPr>
          <p:spPr bwMode="auto">
            <a:xfrm>
              <a:off x="1410" y="1088"/>
              <a:ext cx="530" cy="240"/>
            </a:xfrm>
            <a:custGeom>
              <a:avLst/>
              <a:gdLst>
                <a:gd name="T0" fmla="*/ 808908 w 212"/>
                <a:gd name="T1" fmla="*/ 0 h 90"/>
                <a:gd name="T2" fmla="*/ 435363 w 212"/>
                <a:gd name="T3" fmla="*/ 265784 h 90"/>
                <a:gd name="T4" fmla="*/ 0 w 212"/>
                <a:gd name="T5" fmla="*/ 613853 h 90"/>
                <a:gd name="T6" fmla="*/ 435363 w 212"/>
                <a:gd name="T7" fmla="*/ 237717 h 90"/>
                <a:gd name="T8" fmla="*/ 808908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3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0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" name="Freeform 225"/>
            <p:cNvSpPr>
              <a:spLocks noEditPoints="1"/>
            </p:cNvSpPr>
            <p:nvPr/>
          </p:nvSpPr>
          <p:spPr bwMode="auto">
            <a:xfrm>
              <a:off x="1390" y="861"/>
              <a:ext cx="565" cy="398"/>
            </a:xfrm>
            <a:custGeom>
              <a:avLst/>
              <a:gdLst>
                <a:gd name="T0" fmla="*/ 862625 w 226"/>
                <a:gd name="T1" fmla="*/ 0 h 149"/>
                <a:gd name="T2" fmla="*/ 625782 w 226"/>
                <a:gd name="T3" fmla="*/ 228078 h 149"/>
                <a:gd name="T4" fmla="*/ 462708 w 226"/>
                <a:gd name="T5" fmla="*/ 326875 h 149"/>
                <a:gd name="T6" fmla="*/ 457813 w 226"/>
                <a:gd name="T7" fmla="*/ 326875 h 149"/>
                <a:gd name="T8" fmla="*/ 0 w 226"/>
                <a:gd name="T9" fmla="*/ 815745 h 149"/>
                <a:gd name="T10" fmla="*/ 0 w 226"/>
                <a:gd name="T11" fmla="*/ 1031143 h 149"/>
                <a:gd name="T12" fmla="*/ 8125 w 226"/>
                <a:gd name="T13" fmla="*/ 1031143 h 149"/>
                <a:gd name="T14" fmla="*/ 462708 w 226"/>
                <a:gd name="T15" fmla="*/ 555103 h 149"/>
                <a:gd name="T16" fmla="*/ 465833 w 226"/>
                <a:gd name="T17" fmla="*/ 555103 h 149"/>
                <a:gd name="T18" fmla="*/ 625782 w 226"/>
                <a:gd name="T19" fmla="*/ 455828 h 149"/>
                <a:gd name="T20" fmla="*/ 862625 w 226"/>
                <a:gd name="T21" fmla="*/ 215398 h 149"/>
                <a:gd name="T22" fmla="*/ 862625 w 226"/>
                <a:gd name="T23" fmla="*/ 0 h 149"/>
                <a:gd name="T24" fmla="*/ 8125 w 226"/>
                <a:gd name="T25" fmla="*/ 815745 h 149"/>
                <a:gd name="T26" fmla="*/ 462708 w 226"/>
                <a:gd name="T27" fmla="*/ 339718 h 149"/>
                <a:gd name="T28" fmla="*/ 465833 w 226"/>
                <a:gd name="T29" fmla="*/ 339718 h 149"/>
                <a:gd name="T30" fmla="*/ 625782 w 226"/>
                <a:gd name="T31" fmla="*/ 240443 h 149"/>
                <a:gd name="T32" fmla="*/ 854500 w 226"/>
                <a:gd name="T33" fmla="*/ 54526 h 149"/>
                <a:gd name="T34" fmla="*/ 862625 w 226"/>
                <a:gd name="T35" fmla="*/ 27999 h 149"/>
                <a:gd name="T36" fmla="*/ 859375 w 226"/>
                <a:gd name="T37" fmla="*/ 215398 h 149"/>
                <a:gd name="T38" fmla="*/ 625782 w 226"/>
                <a:gd name="T39" fmla="*/ 443455 h 149"/>
                <a:gd name="T40" fmla="*/ 462708 w 226"/>
                <a:gd name="T41" fmla="*/ 539413 h 149"/>
                <a:gd name="T42" fmla="*/ 457813 w 226"/>
                <a:gd name="T43" fmla="*/ 539413 h 149"/>
                <a:gd name="T44" fmla="*/ 8125 w 226"/>
                <a:gd name="T45" fmla="*/ 977037 h 149"/>
                <a:gd name="T46" fmla="*/ 8125 w 226"/>
                <a:gd name="T47" fmla="*/ 815745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6"/>
                <a:gd name="T73" fmla="*/ 0 h 149"/>
                <a:gd name="T74" fmla="*/ 226 w 226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6" h="149">
                  <a:moveTo>
                    <a:pt x="226" y="0"/>
                  </a:moveTo>
                  <a:cubicBezTo>
                    <a:pt x="226" y="15"/>
                    <a:pt x="199" y="23"/>
                    <a:pt x="164" y="33"/>
                  </a:cubicBezTo>
                  <a:cubicBezTo>
                    <a:pt x="151" y="37"/>
                    <a:pt x="136" y="42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90"/>
                    <a:pt x="0" y="11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22"/>
                    <a:pt x="68" y="99"/>
                    <a:pt x="121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37" y="75"/>
                    <a:pt x="151" y="70"/>
                    <a:pt x="164" y="66"/>
                  </a:cubicBezTo>
                  <a:cubicBezTo>
                    <a:pt x="201" y="55"/>
                    <a:pt x="226" y="47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2" y="118"/>
                  </a:moveTo>
                  <a:cubicBezTo>
                    <a:pt x="2" y="91"/>
                    <a:pt x="68" y="68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37" y="44"/>
                    <a:pt x="151" y="39"/>
                    <a:pt x="164" y="35"/>
                  </a:cubicBezTo>
                  <a:cubicBezTo>
                    <a:pt x="193" y="27"/>
                    <a:pt x="216" y="19"/>
                    <a:pt x="224" y="8"/>
                  </a:cubicBezTo>
                  <a:cubicBezTo>
                    <a:pt x="225" y="7"/>
                    <a:pt x="226" y="5"/>
                    <a:pt x="226" y="4"/>
                  </a:cubicBezTo>
                  <a:cubicBezTo>
                    <a:pt x="226" y="12"/>
                    <a:pt x="225" y="31"/>
                    <a:pt x="225" y="31"/>
                  </a:cubicBezTo>
                  <a:cubicBezTo>
                    <a:pt x="225" y="46"/>
                    <a:pt x="199" y="54"/>
                    <a:pt x="164" y="64"/>
                  </a:cubicBezTo>
                  <a:cubicBezTo>
                    <a:pt x="151" y="68"/>
                    <a:pt x="136" y="73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3" y="116"/>
                    <a:pt x="2" y="141"/>
                  </a:cubicBezTo>
                  <a:cubicBezTo>
                    <a:pt x="2" y="132"/>
                    <a:pt x="2" y="118"/>
                    <a:pt x="2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" name="Freeform 226"/>
            <p:cNvSpPr>
              <a:spLocks/>
            </p:cNvSpPr>
            <p:nvPr/>
          </p:nvSpPr>
          <p:spPr bwMode="auto">
            <a:xfrm>
              <a:off x="1742" y="138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16765 h 34"/>
                <a:gd name="T4" fmla="*/ 184036 w 78"/>
                <a:gd name="T5" fmla="*/ 115536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" name="Freeform 227"/>
            <p:cNvSpPr>
              <a:spLocks/>
            </p:cNvSpPr>
            <p:nvPr/>
          </p:nvSpPr>
          <p:spPr bwMode="auto">
            <a:xfrm>
              <a:off x="1742" y="202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40063 h 34"/>
                <a:gd name="T4" fmla="*/ 184036 w 78"/>
                <a:gd name="T5" fmla="*/ 126078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" name="Freeform 228"/>
            <p:cNvSpPr>
              <a:spLocks/>
            </p:cNvSpPr>
            <p:nvPr/>
          </p:nvSpPr>
          <p:spPr bwMode="auto">
            <a:xfrm>
              <a:off x="1742" y="266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40063 h 34"/>
                <a:gd name="T4" fmla="*/ 184036 w 78"/>
                <a:gd name="T5" fmla="*/ 134859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" name="Freeform 229"/>
            <p:cNvSpPr>
              <a:spLocks/>
            </p:cNvSpPr>
            <p:nvPr/>
          </p:nvSpPr>
          <p:spPr bwMode="auto">
            <a:xfrm>
              <a:off x="1742" y="330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856 w 78"/>
                <a:gd name="T3" fmla="*/ 216765 h 34"/>
                <a:gd name="T4" fmla="*/ 184036 w 78"/>
                <a:gd name="T5" fmla="*/ 120100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14" name="Explosion 2 1913"/>
          <p:cNvSpPr>
            <a:spLocks noChangeArrowheads="1"/>
          </p:cNvSpPr>
          <p:nvPr/>
        </p:nvSpPr>
        <p:spPr bwMode="auto">
          <a:xfrm>
            <a:off x="9073786" y="1575741"/>
            <a:ext cx="263525" cy="292100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sp>
        <p:nvSpPr>
          <p:cNvPr id="1915" name="Triangle rectangle 1914"/>
          <p:cNvSpPr>
            <a:spLocks noChangeArrowheads="1"/>
          </p:cNvSpPr>
          <p:nvPr/>
        </p:nvSpPr>
        <p:spPr bwMode="auto">
          <a:xfrm rot="10800000" flipV="1">
            <a:off x="3154472" y="1418410"/>
            <a:ext cx="2044700" cy="1549400"/>
          </a:xfrm>
          <a:prstGeom prst="rtTriangle">
            <a:avLst/>
          </a:prstGeom>
          <a:gradFill rotWithShape="1">
            <a:gsLst>
              <a:gs pos="0">
                <a:srgbClr val="D9D9D9">
                  <a:alpha val="29999"/>
                </a:srgbClr>
              </a:gs>
              <a:gs pos="34000">
                <a:srgbClr val="D9D9D9">
                  <a:alpha val="29999"/>
                </a:srgbClr>
              </a:gs>
              <a:gs pos="100000">
                <a:srgbClr val="A6A6A6">
                  <a:alpha val="29999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sp>
        <p:nvSpPr>
          <p:cNvPr id="1916" name="Ellipse 1915"/>
          <p:cNvSpPr>
            <a:spLocks noChangeArrowheads="1"/>
          </p:cNvSpPr>
          <p:nvPr/>
        </p:nvSpPr>
        <p:spPr bwMode="auto">
          <a:xfrm>
            <a:off x="4780072" y="4399735"/>
            <a:ext cx="569912" cy="614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pic>
        <p:nvPicPr>
          <p:cNvPr id="1917" name="Image 2369" descr="bloc.JPG"/>
          <p:cNvPicPr>
            <a:picLocks noChangeAspect="1"/>
          </p:cNvPicPr>
          <p:nvPr/>
        </p:nvPicPr>
        <p:blipFill>
          <a:blip r:embed="rId3">
            <a:lum bright="28000" contrast="32000"/>
          </a:blip>
          <a:srcRect l="21667" t="33855" r="25000" b="24646"/>
          <a:stretch>
            <a:fillRect/>
          </a:stretch>
        </p:blipFill>
        <p:spPr bwMode="auto">
          <a:xfrm>
            <a:off x="4130784" y="2294710"/>
            <a:ext cx="10429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8" name="Rectangle 1917"/>
          <p:cNvSpPr>
            <a:spLocks noChangeArrowheads="1"/>
          </p:cNvSpPr>
          <p:nvPr/>
        </p:nvSpPr>
        <p:spPr bwMode="auto">
          <a:xfrm>
            <a:off x="5464285" y="3602810"/>
            <a:ext cx="1838325" cy="1924050"/>
          </a:xfrm>
          <a:prstGeom prst="rect">
            <a:avLst/>
          </a:prstGeom>
          <a:gradFill rotWithShape="1">
            <a:gsLst>
              <a:gs pos="0">
                <a:srgbClr val="D9D9D9">
                  <a:alpha val="29999"/>
                </a:srgbClr>
              </a:gs>
              <a:gs pos="34000">
                <a:srgbClr val="D9D9D9">
                  <a:alpha val="29999"/>
                </a:srgbClr>
              </a:gs>
              <a:gs pos="100000">
                <a:srgbClr val="A6A6A6">
                  <a:alpha val="29999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grpSp>
        <p:nvGrpSpPr>
          <p:cNvPr id="1919" name="Grouper 4250"/>
          <p:cNvGrpSpPr>
            <a:grpSpLocks/>
          </p:cNvGrpSpPr>
          <p:nvPr/>
        </p:nvGrpSpPr>
        <p:grpSpPr bwMode="auto">
          <a:xfrm>
            <a:off x="6127860" y="3683772"/>
            <a:ext cx="265113" cy="558800"/>
            <a:chOff x="6781035" y="1032144"/>
            <a:chExt cx="307407" cy="657833"/>
          </a:xfrm>
        </p:grpSpPr>
        <p:sp>
          <p:nvSpPr>
            <p:cNvPr id="1920" name="Freeform 7"/>
            <p:cNvSpPr>
              <a:spLocks/>
            </p:cNvSpPr>
            <p:nvPr/>
          </p:nvSpPr>
          <p:spPr bwMode="auto">
            <a:xfrm>
              <a:off x="6783727" y="1317454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0"/>
                    <a:pt x="108" y="69"/>
                  </a:cubicBezTo>
                  <a:cubicBezTo>
                    <a:pt x="78" y="57"/>
                    <a:pt x="0" y="28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60"/>
                    <a:pt x="78" y="90"/>
                    <a:pt x="108" y="102"/>
                  </a:cubicBezTo>
                  <a:cubicBezTo>
                    <a:pt x="139" y="114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1" name="Freeform 9"/>
            <p:cNvSpPr>
              <a:spLocks/>
            </p:cNvSpPr>
            <p:nvPr/>
          </p:nvSpPr>
          <p:spPr bwMode="auto">
            <a:xfrm>
              <a:off x="6783727" y="1032144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2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89"/>
                    <a:pt x="108" y="101"/>
                  </a:cubicBezTo>
                  <a:cubicBezTo>
                    <a:pt x="139" y="113"/>
                    <a:pt x="225" y="134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2" name="Freeform 12"/>
            <p:cNvSpPr>
              <a:spLocks/>
            </p:cNvSpPr>
            <p:nvPr/>
          </p:nvSpPr>
          <p:spPr bwMode="auto">
            <a:xfrm>
              <a:off x="6783727" y="1430831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2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89"/>
                    <a:pt x="108" y="101"/>
                  </a:cubicBezTo>
                  <a:cubicBezTo>
                    <a:pt x="139" y="113"/>
                    <a:pt x="225" y="134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3" name="Freeform 15"/>
            <p:cNvSpPr>
              <a:spLocks/>
            </p:cNvSpPr>
            <p:nvPr/>
          </p:nvSpPr>
          <p:spPr bwMode="auto">
            <a:xfrm>
              <a:off x="6783727" y="1463847"/>
              <a:ext cx="144282" cy="104655"/>
            </a:xfrm>
            <a:custGeom>
              <a:avLst/>
              <a:gdLst>
                <a:gd name="T0" fmla="*/ 2147483647 w 107"/>
                <a:gd name="T1" fmla="*/ 0 h 63"/>
                <a:gd name="T2" fmla="*/ 2147483647 w 107"/>
                <a:gd name="T3" fmla="*/ 2147483647 h 63"/>
                <a:gd name="T4" fmla="*/ 2147483647 w 107"/>
                <a:gd name="T5" fmla="*/ 2147483647 h 63"/>
                <a:gd name="T6" fmla="*/ 2147483647 w 107"/>
                <a:gd name="T7" fmla="*/ 2147483647 h 63"/>
                <a:gd name="T8" fmla="*/ 2147483647 w 107"/>
                <a:gd name="T9" fmla="*/ 2147483647 h 63"/>
                <a:gd name="T10" fmla="*/ 2147483647 w 107"/>
                <a:gd name="T11" fmla="*/ 2147483647 h 63"/>
                <a:gd name="T12" fmla="*/ 2147483647 w 107"/>
                <a:gd name="T13" fmla="*/ 2147483647 h 63"/>
                <a:gd name="T14" fmla="*/ 2147483647 w 107"/>
                <a:gd name="T15" fmla="*/ 2147483647 h 63"/>
                <a:gd name="T16" fmla="*/ 2147483647 w 107"/>
                <a:gd name="T17" fmla="*/ 2147483647 h 63"/>
                <a:gd name="T18" fmla="*/ 2147483647 w 107"/>
                <a:gd name="T19" fmla="*/ 2147483647 h 63"/>
                <a:gd name="T20" fmla="*/ 2147483647 w 10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63"/>
                <a:gd name="T35" fmla="*/ 107 w 10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63">
                  <a:moveTo>
                    <a:pt x="11" y="0"/>
                  </a:moveTo>
                  <a:cubicBezTo>
                    <a:pt x="9" y="18"/>
                    <a:pt x="36" y="20"/>
                    <a:pt x="47" y="25"/>
                  </a:cubicBezTo>
                  <a:cubicBezTo>
                    <a:pt x="46" y="29"/>
                    <a:pt x="37" y="25"/>
                    <a:pt x="34" y="29"/>
                  </a:cubicBezTo>
                  <a:cubicBezTo>
                    <a:pt x="32" y="35"/>
                    <a:pt x="47" y="48"/>
                    <a:pt x="54" y="48"/>
                  </a:cubicBezTo>
                  <a:cubicBezTo>
                    <a:pt x="63" y="48"/>
                    <a:pt x="99" y="47"/>
                    <a:pt x="107" y="50"/>
                  </a:cubicBezTo>
                  <a:cubicBezTo>
                    <a:pt x="104" y="49"/>
                    <a:pt x="77" y="52"/>
                    <a:pt x="74" y="54"/>
                  </a:cubicBezTo>
                  <a:cubicBezTo>
                    <a:pt x="71" y="57"/>
                    <a:pt x="68" y="59"/>
                    <a:pt x="68" y="63"/>
                  </a:cubicBezTo>
                  <a:cubicBezTo>
                    <a:pt x="60" y="61"/>
                    <a:pt x="53" y="56"/>
                    <a:pt x="45" y="52"/>
                  </a:cubicBezTo>
                  <a:cubicBezTo>
                    <a:pt x="38" y="48"/>
                    <a:pt x="29" y="44"/>
                    <a:pt x="23" y="39"/>
                  </a:cubicBezTo>
                  <a:cubicBezTo>
                    <a:pt x="16" y="35"/>
                    <a:pt x="9" y="29"/>
                    <a:pt x="4" y="23"/>
                  </a:cubicBezTo>
                  <a:cubicBezTo>
                    <a:pt x="1" y="18"/>
                    <a:pt x="0" y="5"/>
                    <a:pt x="4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4" name="Freeform 16"/>
            <p:cNvSpPr>
              <a:spLocks/>
            </p:cNvSpPr>
            <p:nvPr/>
          </p:nvSpPr>
          <p:spPr bwMode="auto">
            <a:xfrm>
              <a:off x="6868788" y="1561650"/>
              <a:ext cx="103366" cy="38623"/>
            </a:xfrm>
            <a:custGeom>
              <a:avLst/>
              <a:gdLst>
                <a:gd name="T0" fmla="*/ 0 w 77"/>
                <a:gd name="T1" fmla="*/ 2147483647 h 23"/>
                <a:gd name="T2" fmla="*/ 2147483647 w 77"/>
                <a:gd name="T3" fmla="*/ 2147483647 h 23"/>
                <a:gd name="T4" fmla="*/ 2147483647 w 77"/>
                <a:gd name="T5" fmla="*/ 2147483647 h 23"/>
                <a:gd name="T6" fmla="*/ 2147483647 w 77"/>
                <a:gd name="T7" fmla="*/ 2147483647 h 23"/>
                <a:gd name="T8" fmla="*/ 2147483647 w 77"/>
                <a:gd name="T9" fmla="*/ 2147483647 h 23"/>
                <a:gd name="T10" fmla="*/ 2147483647 w 7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5" name="Freeform 18"/>
            <p:cNvSpPr>
              <a:spLocks/>
            </p:cNvSpPr>
            <p:nvPr/>
          </p:nvSpPr>
          <p:spPr bwMode="auto">
            <a:xfrm>
              <a:off x="6781035" y="1349224"/>
              <a:ext cx="146974" cy="107770"/>
            </a:xfrm>
            <a:custGeom>
              <a:avLst/>
              <a:gdLst>
                <a:gd name="T0" fmla="*/ 2147483647 w 109"/>
                <a:gd name="T1" fmla="*/ 2147483647 h 65"/>
                <a:gd name="T2" fmla="*/ 2147483647 w 109"/>
                <a:gd name="T3" fmla="*/ 2147483647 h 65"/>
                <a:gd name="T4" fmla="*/ 2147483647 w 109"/>
                <a:gd name="T5" fmla="*/ 2147483647 h 65"/>
                <a:gd name="T6" fmla="*/ 2147483647 w 109"/>
                <a:gd name="T7" fmla="*/ 2147483647 h 65"/>
                <a:gd name="T8" fmla="*/ 2147483647 w 109"/>
                <a:gd name="T9" fmla="*/ 2147483647 h 65"/>
                <a:gd name="T10" fmla="*/ 2147483647 w 109"/>
                <a:gd name="T11" fmla="*/ 2147483647 h 65"/>
                <a:gd name="T12" fmla="*/ 2147483647 w 109"/>
                <a:gd name="T13" fmla="*/ 2147483647 h 65"/>
                <a:gd name="T14" fmla="*/ 2147483647 w 109"/>
                <a:gd name="T15" fmla="*/ 2147483647 h 65"/>
                <a:gd name="T16" fmla="*/ 2147483647 w 109"/>
                <a:gd name="T17" fmla="*/ 2147483647 h 65"/>
                <a:gd name="T18" fmla="*/ 2147483647 w 109"/>
                <a:gd name="T19" fmla="*/ 2147483647 h 65"/>
                <a:gd name="T20" fmla="*/ 2147483647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5"/>
                <a:gd name="T35" fmla="*/ 109 w 10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5">
                  <a:moveTo>
                    <a:pt x="13" y="2"/>
                  </a:moveTo>
                  <a:cubicBezTo>
                    <a:pt x="11" y="20"/>
                    <a:pt x="38" y="22"/>
                    <a:pt x="49" y="27"/>
                  </a:cubicBezTo>
                  <a:cubicBezTo>
                    <a:pt x="48" y="31"/>
                    <a:pt x="39" y="27"/>
                    <a:pt x="36" y="31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5" y="50"/>
                    <a:pt x="101" y="49"/>
                    <a:pt x="109" y="52"/>
                  </a:cubicBezTo>
                  <a:cubicBezTo>
                    <a:pt x="106" y="51"/>
                    <a:pt x="79" y="54"/>
                    <a:pt x="76" y="56"/>
                  </a:cubicBezTo>
                  <a:cubicBezTo>
                    <a:pt x="73" y="59"/>
                    <a:pt x="70" y="61"/>
                    <a:pt x="70" y="65"/>
                  </a:cubicBezTo>
                  <a:cubicBezTo>
                    <a:pt x="62" y="63"/>
                    <a:pt x="55" y="58"/>
                    <a:pt x="47" y="54"/>
                  </a:cubicBezTo>
                  <a:cubicBezTo>
                    <a:pt x="40" y="50"/>
                    <a:pt x="31" y="46"/>
                    <a:pt x="25" y="41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19"/>
                    <a:pt x="0" y="9"/>
                    <a:pt x="10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6" name="Freeform 19"/>
            <p:cNvSpPr>
              <a:spLocks/>
            </p:cNvSpPr>
            <p:nvPr/>
          </p:nvSpPr>
          <p:spPr bwMode="auto">
            <a:xfrm>
              <a:off x="6868788" y="1450765"/>
              <a:ext cx="119517" cy="38000"/>
            </a:xfrm>
            <a:custGeom>
              <a:avLst/>
              <a:gdLst>
                <a:gd name="T0" fmla="*/ 0 w 89"/>
                <a:gd name="T1" fmla="*/ 2147483647 h 23"/>
                <a:gd name="T2" fmla="*/ 2147483647 w 89"/>
                <a:gd name="T3" fmla="*/ 2147483647 h 23"/>
                <a:gd name="T4" fmla="*/ 2147483647 w 89"/>
                <a:gd name="T5" fmla="*/ 2147483647 h 23"/>
                <a:gd name="T6" fmla="*/ 2147483647 w 89"/>
                <a:gd name="T7" fmla="*/ 2147483647 h 23"/>
                <a:gd name="T8" fmla="*/ 2147483647 w 89"/>
                <a:gd name="T9" fmla="*/ 2147483647 h 23"/>
                <a:gd name="T10" fmla="*/ 2147483647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23"/>
                <a:gd name="T20" fmla="*/ 89 w 8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7" name="Freeform 20"/>
            <p:cNvSpPr>
              <a:spLocks/>
            </p:cNvSpPr>
            <p:nvPr/>
          </p:nvSpPr>
          <p:spPr bwMode="auto">
            <a:xfrm>
              <a:off x="7049141" y="1508699"/>
              <a:ext cx="39301" cy="41737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7"/>
                  </a:moveTo>
                  <a:cubicBezTo>
                    <a:pt x="2" y="17"/>
                    <a:pt x="14" y="22"/>
                    <a:pt x="15" y="24"/>
                  </a:cubicBezTo>
                  <a:cubicBezTo>
                    <a:pt x="16" y="25"/>
                    <a:pt x="29" y="17"/>
                    <a:pt x="26" y="9"/>
                  </a:cubicBezTo>
                  <a:cubicBezTo>
                    <a:pt x="24" y="0"/>
                    <a:pt x="22" y="21"/>
                    <a:pt x="9" y="18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8" name="Freeform 21"/>
            <p:cNvSpPr>
              <a:spLocks/>
            </p:cNvSpPr>
            <p:nvPr/>
          </p:nvSpPr>
          <p:spPr bwMode="auto">
            <a:xfrm>
              <a:off x="6844562" y="1415880"/>
              <a:ext cx="22611" cy="18065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0 h 11"/>
                <a:gd name="T6" fmla="*/ 0 w 1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"/>
                <a:gd name="T14" fmla="*/ 17 w 1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">
                  <a:moveTo>
                    <a:pt x="2" y="10"/>
                  </a:moveTo>
                  <a:cubicBezTo>
                    <a:pt x="5" y="11"/>
                    <a:pt x="8" y="10"/>
                    <a:pt x="11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3" y="7"/>
                    <a:pt x="6" y="6"/>
                    <a:pt x="0" y="6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9" name="Freeform 22"/>
            <p:cNvSpPr>
              <a:spLocks/>
            </p:cNvSpPr>
            <p:nvPr/>
          </p:nvSpPr>
          <p:spPr bwMode="auto">
            <a:xfrm>
              <a:off x="6921010" y="1448896"/>
              <a:ext cx="8075" cy="23049"/>
            </a:xfrm>
            <a:custGeom>
              <a:avLst/>
              <a:gdLst>
                <a:gd name="T0" fmla="*/ 2147483647 w 6"/>
                <a:gd name="T1" fmla="*/ 0 h 14"/>
                <a:gd name="T2" fmla="*/ 0 w 6"/>
                <a:gd name="T3" fmla="*/ 2147483647 h 14"/>
                <a:gd name="T4" fmla="*/ 0 60000 65536"/>
                <a:gd name="T5" fmla="*/ 0 60000 65536"/>
                <a:gd name="T6" fmla="*/ 0 w 6"/>
                <a:gd name="T7" fmla="*/ 0 h 14"/>
                <a:gd name="T8" fmla="*/ 6 w 6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4">
                  <a:moveTo>
                    <a:pt x="2" y="0"/>
                  </a:moveTo>
                  <a:cubicBezTo>
                    <a:pt x="6" y="5"/>
                    <a:pt x="5" y="11"/>
                    <a:pt x="0" y="14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0" name="Freeform 23"/>
            <p:cNvSpPr>
              <a:spLocks/>
            </p:cNvSpPr>
            <p:nvPr/>
          </p:nvSpPr>
          <p:spPr bwMode="auto">
            <a:xfrm>
              <a:off x="6982922" y="1493748"/>
              <a:ext cx="32302" cy="19934"/>
            </a:xfrm>
            <a:custGeom>
              <a:avLst/>
              <a:gdLst>
                <a:gd name="T0" fmla="*/ 0 w 24"/>
                <a:gd name="T1" fmla="*/ 2147483647 h 12"/>
                <a:gd name="T2" fmla="*/ 2147483647 w 24"/>
                <a:gd name="T3" fmla="*/ 2147483647 h 12"/>
                <a:gd name="T4" fmla="*/ 2147483647 w 24"/>
                <a:gd name="T5" fmla="*/ 2147483647 h 12"/>
                <a:gd name="T6" fmla="*/ 2147483647 w 24"/>
                <a:gd name="T7" fmla="*/ 0 h 12"/>
                <a:gd name="T8" fmla="*/ 2147483647 w 24"/>
                <a:gd name="T9" fmla="*/ 2147483647 h 12"/>
                <a:gd name="T10" fmla="*/ 2147483647 w 24"/>
                <a:gd name="T11" fmla="*/ 2147483647 h 12"/>
                <a:gd name="T12" fmla="*/ 2147483647 w 24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2"/>
                <a:gd name="T23" fmla="*/ 24 w 2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2">
                  <a:moveTo>
                    <a:pt x="0" y="8"/>
                  </a:moveTo>
                  <a:cubicBezTo>
                    <a:pt x="5" y="10"/>
                    <a:pt x="10" y="11"/>
                    <a:pt x="15" y="11"/>
                  </a:cubicBezTo>
                  <a:cubicBezTo>
                    <a:pt x="18" y="12"/>
                    <a:pt x="21" y="12"/>
                    <a:pt x="23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2" y="5"/>
                    <a:pt x="17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0" y="6"/>
                    <a:pt x="7" y="7"/>
                    <a:pt x="5" y="6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1" name="Freeform 26"/>
            <p:cNvSpPr>
              <a:spLocks/>
            </p:cNvSpPr>
            <p:nvPr/>
          </p:nvSpPr>
          <p:spPr bwMode="auto">
            <a:xfrm>
              <a:off x="7049141" y="1221520"/>
              <a:ext cx="39301" cy="41115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6"/>
                  </a:moveTo>
                  <a:cubicBezTo>
                    <a:pt x="2" y="17"/>
                    <a:pt x="14" y="22"/>
                    <a:pt x="15" y="23"/>
                  </a:cubicBezTo>
                  <a:cubicBezTo>
                    <a:pt x="16" y="25"/>
                    <a:pt x="29" y="17"/>
                    <a:pt x="26" y="8"/>
                  </a:cubicBezTo>
                  <a:cubicBezTo>
                    <a:pt x="24" y="0"/>
                    <a:pt x="22" y="20"/>
                    <a:pt x="9" y="17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2" name="Freeform 52"/>
            <p:cNvSpPr>
              <a:spLocks/>
            </p:cNvSpPr>
            <p:nvPr/>
          </p:nvSpPr>
          <p:spPr bwMode="auto">
            <a:xfrm>
              <a:off x="6849946" y="1525519"/>
              <a:ext cx="227729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3" name="Freeform 53"/>
            <p:cNvSpPr>
              <a:spLocks/>
            </p:cNvSpPr>
            <p:nvPr/>
          </p:nvSpPr>
          <p:spPr bwMode="auto">
            <a:xfrm>
              <a:off x="6797186" y="1485650"/>
              <a:ext cx="214270" cy="19934"/>
            </a:xfrm>
            <a:custGeom>
              <a:avLst/>
              <a:gdLst>
                <a:gd name="T0" fmla="*/ 2147483647 w 159"/>
                <a:gd name="T1" fmla="*/ 0 h 12"/>
                <a:gd name="T2" fmla="*/ 2147483647 w 159"/>
                <a:gd name="T3" fmla="*/ 0 h 12"/>
                <a:gd name="T4" fmla="*/ 0 w 159"/>
                <a:gd name="T5" fmla="*/ 2147483647 h 12"/>
                <a:gd name="T6" fmla="*/ 2147483647 w 159"/>
                <a:gd name="T7" fmla="*/ 2147483647 h 12"/>
                <a:gd name="T8" fmla="*/ 2147483647 w 159"/>
                <a:gd name="T9" fmla="*/ 2147483647 h 12"/>
                <a:gd name="T10" fmla="*/ 2147483647 w 159"/>
                <a:gd name="T11" fmla="*/ 2147483647 h 12"/>
                <a:gd name="T12" fmla="*/ 2147483647 w 159"/>
                <a:gd name="T13" fmla="*/ 0 h 12"/>
                <a:gd name="T14" fmla="*/ 2147483647 w 15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2"/>
                <a:gd name="T26" fmla="*/ 159 w 15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2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6" y="12"/>
                    <a:pt x="159" y="10"/>
                    <a:pt x="159" y="6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4" name="Freeform 54"/>
            <p:cNvSpPr>
              <a:spLocks/>
            </p:cNvSpPr>
            <p:nvPr/>
          </p:nvSpPr>
          <p:spPr bwMode="auto">
            <a:xfrm>
              <a:off x="6789110" y="1443913"/>
              <a:ext cx="136207" cy="19934"/>
            </a:xfrm>
            <a:custGeom>
              <a:avLst/>
              <a:gdLst>
                <a:gd name="T0" fmla="*/ 2147483647 w 101"/>
                <a:gd name="T1" fmla="*/ 0 h 12"/>
                <a:gd name="T2" fmla="*/ 2147483647 w 101"/>
                <a:gd name="T3" fmla="*/ 0 h 12"/>
                <a:gd name="T4" fmla="*/ 2147483647 w 101"/>
                <a:gd name="T5" fmla="*/ 0 h 12"/>
                <a:gd name="T6" fmla="*/ 0 w 101"/>
                <a:gd name="T7" fmla="*/ 2147483647 h 12"/>
                <a:gd name="T8" fmla="*/ 2147483647 w 101"/>
                <a:gd name="T9" fmla="*/ 2147483647 h 12"/>
                <a:gd name="T10" fmla="*/ 2147483647 w 101"/>
                <a:gd name="T11" fmla="*/ 2147483647 h 12"/>
                <a:gd name="T12" fmla="*/ 2147483647 w 10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2"/>
                <a:gd name="T23" fmla="*/ 101 w 10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2"/>
                    <a:pt x="101" y="10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5" name="Freeform 55"/>
            <p:cNvSpPr>
              <a:spLocks/>
            </p:cNvSpPr>
            <p:nvPr/>
          </p:nvSpPr>
          <p:spPr bwMode="auto">
            <a:xfrm>
              <a:off x="6831103" y="1407159"/>
              <a:ext cx="32302" cy="16820"/>
            </a:xfrm>
            <a:custGeom>
              <a:avLst/>
              <a:gdLst>
                <a:gd name="T0" fmla="*/ 0 w 24"/>
                <a:gd name="T1" fmla="*/ 2147483647 h 10"/>
                <a:gd name="T2" fmla="*/ 2147483647 w 24"/>
                <a:gd name="T3" fmla="*/ 2147483647 h 10"/>
                <a:gd name="T4" fmla="*/ 2147483647 w 24"/>
                <a:gd name="T5" fmla="*/ 2147483647 h 10"/>
                <a:gd name="T6" fmla="*/ 2147483647 w 24"/>
                <a:gd name="T7" fmla="*/ 0 h 10"/>
                <a:gd name="T8" fmla="*/ 0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21" y="10"/>
                    <a:pt x="24" y="8"/>
                    <a:pt x="24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3"/>
                    <a:pt x="7" y="7"/>
                    <a:pt x="0" y="10"/>
                  </a:cubicBez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6" name="Freeform 56"/>
            <p:cNvSpPr>
              <a:spLocks/>
            </p:cNvSpPr>
            <p:nvPr/>
          </p:nvSpPr>
          <p:spPr bwMode="auto">
            <a:xfrm>
              <a:off x="6922625" y="1565387"/>
              <a:ext cx="119517" cy="21180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7" name="Freeform 57"/>
            <p:cNvSpPr>
              <a:spLocks/>
            </p:cNvSpPr>
            <p:nvPr/>
          </p:nvSpPr>
          <p:spPr bwMode="auto">
            <a:xfrm>
              <a:off x="6904859" y="1485650"/>
              <a:ext cx="106597" cy="19934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6" y="12"/>
                    <a:pt x="79" y="10"/>
                    <a:pt x="79" y="6"/>
                  </a:cubicBezTo>
                  <a:cubicBezTo>
                    <a:pt x="79" y="3"/>
                    <a:pt x="76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8" name="Freeform 58"/>
            <p:cNvSpPr>
              <a:spLocks/>
            </p:cNvSpPr>
            <p:nvPr/>
          </p:nvSpPr>
          <p:spPr bwMode="auto">
            <a:xfrm>
              <a:off x="6963003" y="1525519"/>
              <a:ext cx="114672" cy="19934"/>
            </a:xfrm>
            <a:custGeom>
              <a:avLst/>
              <a:gdLst>
                <a:gd name="T0" fmla="*/ 0 w 85"/>
                <a:gd name="T1" fmla="*/ 0 h 12"/>
                <a:gd name="T2" fmla="*/ 0 w 85"/>
                <a:gd name="T3" fmla="*/ 2147483647 h 12"/>
                <a:gd name="T4" fmla="*/ 2147483647 w 85"/>
                <a:gd name="T5" fmla="*/ 2147483647 h 12"/>
                <a:gd name="T6" fmla="*/ 2147483647 w 85"/>
                <a:gd name="T7" fmla="*/ 2147483647 h 12"/>
                <a:gd name="T8" fmla="*/ 2147483647 w 85"/>
                <a:gd name="T9" fmla="*/ 0 h 12"/>
                <a:gd name="T10" fmla="*/ 0 w 8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"/>
                <a:gd name="T20" fmla="*/ 85 w 8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2" y="12"/>
                    <a:pt x="85" y="9"/>
                    <a:pt x="85" y="6"/>
                  </a:cubicBezTo>
                  <a:cubicBezTo>
                    <a:pt x="85" y="2"/>
                    <a:pt x="82" y="0"/>
                    <a:pt x="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9" name="Freeform 59"/>
            <p:cNvSpPr>
              <a:spLocks/>
            </p:cNvSpPr>
            <p:nvPr/>
          </p:nvSpPr>
          <p:spPr bwMode="auto">
            <a:xfrm>
              <a:off x="6987229" y="1565387"/>
              <a:ext cx="54913" cy="21180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0" name="Freeform 60"/>
            <p:cNvSpPr>
              <a:spLocks/>
            </p:cNvSpPr>
            <p:nvPr/>
          </p:nvSpPr>
          <p:spPr bwMode="auto">
            <a:xfrm>
              <a:off x="6852637" y="1443913"/>
              <a:ext cx="72679" cy="19934"/>
            </a:xfrm>
            <a:custGeom>
              <a:avLst/>
              <a:gdLst>
                <a:gd name="T0" fmla="*/ 0 w 54"/>
                <a:gd name="T1" fmla="*/ 2147483647 h 12"/>
                <a:gd name="T2" fmla="*/ 2147483647 w 54"/>
                <a:gd name="T3" fmla="*/ 2147483647 h 12"/>
                <a:gd name="T4" fmla="*/ 2147483647 w 54"/>
                <a:gd name="T5" fmla="*/ 2147483647 h 12"/>
                <a:gd name="T6" fmla="*/ 2147483647 w 54"/>
                <a:gd name="T7" fmla="*/ 0 h 12"/>
                <a:gd name="T8" fmla="*/ 0 w 54"/>
                <a:gd name="T9" fmla="*/ 0 h 12"/>
                <a:gd name="T10" fmla="*/ 0 w 5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"/>
                <a:gd name="T20" fmla="*/ 54 w 5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">
                  <a:moveTo>
                    <a:pt x="0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51" y="12"/>
                    <a:pt x="54" y="10"/>
                    <a:pt x="54" y="6"/>
                  </a:cubicBezTo>
                  <a:cubicBezTo>
                    <a:pt x="54" y="3"/>
                    <a:pt x="51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1" name="Freeform 61"/>
            <p:cNvSpPr>
              <a:spLocks/>
            </p:cNvSpPr>
            <p:nvPr/>
          </p:nvSpPr>
          <p:spPr bwMode="auto">
            <a:xfrm>
              <a:off x="6849946" y="1528633"/>
              <a:ext cx="197581" cy="14951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2"/>
                  </a:cubicBezTo>
                  <a:cubicBezTo>
                    <a:pt x="27" y="3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2" name="Freeform 62"/>
            <p:cNvSpPr>
              <a:spLocks/>
            </p:cNvSpPr>
            <p:nvPr/>
          </p:nvSpPr>
          <p:spPr bwMode="auto">
            <a:xfrm>
              <a:off x="6797186" y="1486896"/>
              <a:ext cx="199196" cy="14951"/>
            </a:xfrm>
            <a:custGeom>
              <a:avLst/>
              <a:gdLst>
                <a:gd name="T0" fmla="*/ 2147483647 w 148"/>
                <a:gd name="T1" fmla="*/ 0 h 9"/>
                <a:gd name="T2" fmla="*/ 2147483647 w 148"/>
                <a:gd name="T3" fmla="*/ 0 h 9"/>
                <a:gd name="T4" fmla="*/ 2147483647 w 148"/>
                <a:gd name="T5" fmla="*/ 2147483647 h 9"/>
                <a:gd name="T6" fmla="*/ 2147483647 w 148"/>
                <a:gd name="T7" fmla="*/ 2147483647 h 9"/>
                <a:gd name="T8" fmla="*/ 2147483647 w 14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9"/>
                <a:gd name="T17" fmla="*/ 148 w 14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9">
                  <a:moveTo>
                    <a:pt x="7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92" y="1"/>
                    <a:pt x="52" y="3"/>
                  </a:cubicBezTo>
                  <a:cubicBezTo>
                    <a:pt x="27" y="4"/>
                    <a:pt x="4" y="5"/>
                    <a:pt x="4" y="8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3" name="Freeform 64"/>
            <p:cNvSpPr>
              <a:spLocks/>
            </p:cNvSpPr>
            <p:nvPr/>
          </p:nvSpPr>
          <p:spPr bwMode="auto">
            <a:xfrm>
              <a:off x="6820335" y="1447027"/>
              <a:ext cx="91522" cy="6852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0" y="2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4" name="Freeform 65"/>
            <p:cNvSpPr>
              <a:spLocks/>
            </p:cNvSpPr>
            <p:nvPr/>
          </p:nvSpPr>
          <p:spPr bwMode="auto">
            <a:xfrm>
              <a:off x="6849946" y="1525519"/>
              <a:ext cx="227729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5" name="Freeform 66"/>
            <p:cNvSpPr>
              <a:spLocks/>
            </p:cNvSpPr>
            <p:nvPr/>
          </p:nvSpPr>
          <p:spPr bwMode="auto">
            <a:xfrm>
              <a:off x="6797186" y="1485650"/>
              <a:ext cx="214270" cy="19934"/>
            </a:xfrm>
            <a:custGeom>
              <a:avLst/>
              <a:gdLst>
                <a:gd name="T0" fmla="*/ 2147483647 w 159"/>
                <a:gd name="T1" fmla="*/ 0 h 12"/>
                <a:gd name="T2" fmla="*/ 2147483647 w 159"/>
                <a:gd name="T3" fmla="*/ 0 h 12"/>
                <a:gd name="T4" fmla="*/ 0 w 159"/>
                <a:gd name="T5" fmla="*/ 2147483647 h 12"/>
                <a:gd name="T6" fmla="*/ 2147483647 w 159"/>
                <a:gd name="T7" fmla="*/ 2147483647 h 12"/>
                <a:gd name="T8" fmla="*/ 2147483647 w 159"/>
                <a:gd name="T9" fmla="*/ 2147483647 h 12"/>
                <a:gd name="T10" fmla="*/ 2147483647 w 159"/>
                <a:gd name="T11" fmla="*/ 2147483647 h 12"/>
                <a:gd name="T12" fmla="*/ 2147483647 w 159"/>
                <a:gd name="T13" fmla="*/ 0 h 12"/>
                <a:gd name="T14" fmla="*/ 2147483647 w 15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2"/>
                <a:gd name="T26" fmla="*/ 159 w 15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2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6" y="12"/>
                    <a:pt x="159" y="10"/>
                    <a:pt x="159" y="6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6" name="Freeform 67"/>
            <p:cNvSpPr>
              <a:spLocks/>
            </p:cNvSpPr>
            <p:nvPr/>
          </p:nvSpPr>
          <p:spPr bwMode="auto">
            <a:xfrm>
              <a:off x="6789110" y="1443913"/>
              <a:ext cx="136207" cy="19934"/>
            </a:xfrm>
            <a:custGeom>
              <a:avLst/>
              <a:gdLst>
                <a:gd name="T0" fmla="*/ 2147483647 w 101"/>
                <a:gd name="T1" fmla="*/ 0 h 12"/>
                <a:gd name="T2" fmla="*/ 2147483647 w 101"/>
                <a:gd name="T3" fmla="*/ 0 h 12"/>
                <a:gd name="T4" fmla="*/ 2147483647 w 101"/>
                <a:gd name="T5" fmla="*/ 0 h 12"/>
                <a:gd name="T6" fmla="*/ 0 w 101"/>
                <a:gd name="T7" fmla="*/ 2147483647 h 12"/>
                <a:gd name="T8" fmla="*/ 2147483647 w 101"/>
                <a:gd name="T9" fmla="*/ 2147483647 h 12"/>
                <a:gd name="T10" fmla="*/ 2147483647 w 101"/>
                <a:gd name="T11" fmla="*/ 2147483647 h 12"/>
                <a:gd name="T12" fmla="*/ 2147483647 w 10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2"/>
                <a:gd name="T23" fmla="*/ 101 w 10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2"/>
                    <a:pt x="101" y="10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7" name="Freeform 68"/>
            <p:cNvSpPr>
              <a:spLocks/>
            </p:cNvSpPr>
            <p:nvPr/>
          </p:nvSpPr>
          <p:spPr bwMode="auto">
            <a:xfrm>
              <a:off x="6831103" y="1407159"/>
              <a:ext cx="32302" cy="16820"/>
            </a:xfrm>
            <a:custGeom>
              <a:avLst/>
              <a:gdLst>
                <a:gd name="T0" fmla="*/ 0 w 24"/>
                <a:gd name="T1" fmla="*/ 2147483647 h 10"/>
                <a:gd name="T2" fmla="*/ 2147483647 w 24"/>
                <a:gd name="T3" fmla="*/ 2147483647 h 10"/>
                <a:gd name="T4" fmla="*/ 2147483647 w 24"/>
                <a:gd name="T5" fmla="*/ 2147483647 h 10"/>
                <a:gd name="T6" fmla="*/ 2147483647 w 24"/>
                <a:gd name="T7" fmla="*/ 0 h 10"/>
                <a:gd name="T8" fmla="*/ 0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21" y="10"/>
                    <a:pt x="24" y="8"/>
                    <a:pt x="24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3"/>
                    <a:pt x="7" y="7"/>
                    <a:pt x="0" y="1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" name="Freeform 69"/>
            <p:cNvSpPr>
              <a:spLocks/>
            </p:cNvSpPr>
            <p:nvPr/>
          </p:nvSpPr>
          <p:spPr bwMode="auto">
            <a:xfrm>
              <a:off x="6922625" y="1565387"/>
              <a:ext cx="119517" cy="21180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" name="Freeform 104"/>
            <p:cNvSpPr>
              <a:spLocks/>
            </p:cNvSpPr>
            <p:nvPr/>
          </p:nvSpPr>
          <p:spPr bwMode="auto">
            <a:xfrm>
              <a:off x="6790725" y="1304372"/>
              <a:ext cx="227191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" name="Freeform 105"/>
            <p:cNvSpPr>
              <a:spLocks/>
            </p:cNvSpPr>
            <p:nvPr/>
          </p:nvSpPr>
          <p:spPr bwMode="auto">
            <a:xfrm>
              <a:off x="6858021" y="1264504"/>
              <a:ext cx="212655" cy="19934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" name="Freeform 107"/>
            <p:cNvSpPr>
              <a:spLocks/>
            </p:cNvSpPr>
            <p:nvPr/>
          </p:nvSpPr>
          <p:spPr bwMode="auto">
            <a:xfrm>
              <a:off x="6794494" y="1344241"/>
              <a:ext cx="120056" cy="21803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2" name="Freeform 108"/>
            <p:cNvSpPr>
              <a:spLocks/>
            </p:cNvSpPr>
            <p:nvPr/>
          </p:nvSpPr>
          <p:spPr bwMode="auto">
            <a:xfrm>
              <a:off x="6964079" y="1264504"/>
              <a:ext cx="106597" cy="19934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7" y="12"/>
                    <a:pt x="79" y="9"/>
                    <a:pt x="79" y="6"/>
                  </a:cubicBezTo>
                  <a:cubicBezTo>
                    <a:pt x="79" y="3"/>
                    <a:pt x="77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3" name="Freeform 109"/>
            <p:cNvSpPr>
              <a:spLocks/>
            </p:cNvSpPr>
            <p:nvPr/>
          </p:nvSpPr>
          <p:spPr bwMode="auto">
            <a:xfrm>
              <a:off x="6904859" y="1304372"/>
              <a:ext cx="113057" cy="19934"/>
            </a:xfrm>
            <a:custGeom>
              <a:avLst/>
              <a:gdLst>
                <a:gd name="T0" fmla="*/ 0 w 84"/>
                <a:gd name="T1" fmla="*/ 0 h 12"/>
                <a:gd name="T2" fmla="*/ 0 w 84"/>
                <a:gd name="T3" fmla="*/ 2147483647 h 12"/>
                <a:gd name="T4" fmla="*/ 2147483647 w 84"/>
                <a:gd name="T5" fmla="*/ 2147483647 h 12"/>
                <a:gd name="T6" fmla="*/ 2147483647 w 84"/>
                <a:gd name="T7" fmla="*/ 2147483647 h 12"/>
                <a:gd name="T8" fmla="*/ 2147483647 w 84"/>
                <a:gd name="T9" fmla="*/ 0 h 12"/>
                <a:gd name="T10" fmla="*/ 0 w 8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"/>
                <a:gd name="T20" fmla="*/ 84 w 8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4" y="9"/>
                    <a:pt x="84" y="6"/>
                  </a:cubicBezTo>
                  <a:cubicBezTo>
                    <a:pt x="84" y="2"/>
                    <a:pt x="81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4" name="Freeform 110"/>
            <p:cNvSpPr>
              <a:spLocks/>
            </p:cNvSpPr>
            <p:nvPr/>
          </p:nvSpPr>
          <p:spPr bwMode="auto">
            <a:xfrm>
              <a:off x="6859098" y="1344241"/>
              <a:ext cx="55452" cy="21803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5" name="Freeform 112"/>
            <p:cNvSpPr>
              <a:spLocks/>
            </p:cNvSpPr>
            <p:nvPr/>
          </p:nvSpPr>
          <p:spPr bwMode="auto">
            <a:xfrm>
              <a:off x="6790725" y="1306241"/>
              <a:ext cx="199196" cy="16197"/>
            </a:xfrm>
            <a:custGeom>
              <a:avLst/>
              <a:gdLst>
                <a:gd name="T0" fmla="*/ 2147483647 w 148"/>
                <a:gd name="T1" fmla="*/ 2147483647 h 10"/>
                <a:gd name="T2" fmla="*/ 2147483647 w 148"/>
                <a:gd name="T3" fmla="*/ 2147483647 h 10"/>
                <a:gd name="T4" fmla="*/ 2147483647 w 148"/>
                <a:gd name="T5" fmla="*/ 2147483647 h 10"/>
                <a:gd name="T6" fmla="*/ 2147483647 w 148"/>
                <a:gd name="T7" fmla="*/ 2147483647 h 10"/>
                <a:gd name="T8" fmla="*/ 2147483647 w 14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0"/>
                <a:gd name="T17" fmla="*/ 148 w 14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0">
                  <a:moveTo>
                    <a:pt x="7" y="1"/>
                  </a:moveTo>
                  <a:cubicBezTo>
                    <a:pt x="148" y="1"/>
                    <a:pt x="148" y="1"/>
                    <a:pt x="148" y="1"/>
                  </a:cubicBezTo>
                  <a:cubicBezTo>
                    <a:pt x="142" y="0"/>
                    <a:pt x="91" y="1"/>
                    <a:pt x="52" y="3"/>
                  </a:cubicBezTo>
                  <a:cubicBezTo>
                    <a:pt x="27" y="4"/>
                    <a:pt x="4" y="5"/>
                    <a:pt x="3" y="8"/>
                  </a:cubicBezTo>
                  <a:cubicBezTo>
                    <a:pt x="2" y="10"/>
                    <a:pt x="0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6" name="Freeform 113"/>
            <p:cNvSpPr>
              <a:spLocks/>
            </p:cNvSpPr>
            <p:nvPr/>
          </p:nvSpPr>
          <p:spPr bwMode="auto">
            <a:xfrm>
              <a:off x="6858021" y="1266372"/>
              <a:ext cx="197581" cy="14951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3"/>
                  </a:cubicBezTo>
                  <a:cubicBezTo>
                    <a:pt x="27" y="4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7" name="Freeform 114"/>
            <p:cNvSpPr>
              <a:spLocks/>
            </p:cNvSpPr>
            <p:nvPr/>
          </p:nvSpPr>
          <p:spPr bwMode="auto">
            <a:xfrm>
              <a:off x="6796109" y="1347356"/>
              <a:ext cx="104981" cy="14951"/>
            </a:xfrm>
            <a:custGeom>
              <a:avLst/>
              <a:gdLst>
                <a:gd name="T0" fmla="*/ 2147483647 w 78"/>
                <a:gd name="T1" fmla="*/ 0 h 9"/>
                <a:gd name="T2" fmla="*/ 2147483647 w 78"/>
                <a:gd name="T3" fmla="*/ 0 h 9"/>
                <a:gd name="T4" fmla="*/ 2147483647 w 78"/>
                <a:gd name="T5" fmla="*/ 2147483647 h 9"/>
                <a:gd name="T6" fmla="*/ 2147483647 w 78"/>
                <a:gd name="T7" fmla="*/ 2147483647 h 9"/>
                <a:gd name="T8" fmla="*/ 2147483647 w 7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"/>
                <a:gd name="T17" fmla="*/ 78 w 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">
                  <a:moveTo>
                    <a:pt x="6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0"/>
                    <a:pt x="78" y="0"/>
                    <a:pt x="38" y="2"/>
                  </a:cubicBezTo>
                  <a:cubicBezTo>
                    <a:pt x="13" y="3"/>
                    <a:pt x="3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8" name="Freeform 116"/>
            <p:cNvSpPr>
              <a:spLocks/>
            </p:cNvSpPr>
            <p:nvPr/>
          </p:nvSpPr>
          <p:spPr bwMode="auto">
            <a:xfrm>
              <a:off x="6790725" y="1304372"/>
              <a:ext cx="227191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9" name="Freeform 117"/>
            <p:cNvSpPr>
              <a:spLocks/>
            </p:cNvSpPr>
            <p:nvPr/>
          </p:nvSpPr>
          <p:spPr bwMode="auto">
            <a:xfrm>
              <a:off x="6858021" y="1264504"/>
              <a:ext cx="212655" cy="19934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0" name="Freeform 119"/>
            <p:cNvSpPr>
              <a:spLocks/>
            </p:cNvSpPr>
            <p:nvPr/>
          </p:nvSpPr>
          <p:spPr bwMode="auto">
            <a:xfrm>
              <a:off x="6794494" y="1344241"/>
              <a:ext cx="120056" cy="21803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1" name="Freeform 204"/>
            <p:cNvSpPr>
              <a:spLocks/>
            </p:cNvSpPr>
            <p:nvPr/>
          </p:nvSpPr>
          <p:spPr bwMode="auto">
            <a:xfrm>
              <a:off x="6783727" y="1124963"/>
              <a:ext cx="303100" cy="247310"/>
            </a:xfrm>
            <a:custGeom>
              <a:avLst/>
              <a:gdLst>
                <a:gd name="T0" fmla="*/ 0 w 225"/>
                <a:gd name="T1" fmla="*/ 2147483647 h 149"/>
                <a:gd name="T2" fmla="*/ 2147483647 w 225"/>
                <a:gd name="T3" fmla="*/ 2147483647 h 149"/>
                <a:gd name="T4" fmla="*/ 2147483647 w 225"/>
                <a:gd name="T5" fmla="*/ 2147483647 h 149"/>
                <a:gd name="T6" fmla="*/ 2147483647 w 225"/>
                <a:gd name="T7" fmla="*/ 0 h 149"/>
                <a:gd name="T8" fmla="*/ 2147483647 w 225"/>
                <a:gd name="T9" fmla="*/ 2147483647 h 149"/>
                <a:gd name="T10" fmla="*/ 0 w 225"/>
                <a:gd name="T11" fmla="*/ 2147483647 h 149"/>
                <a:gd name="T12" fmla="*/ 0 w 225"/>
                <a:gd name="T13" fmla="*/ 214748364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2" name="Freeform 211"/>
            <p:cNvSpPr>
              <a:spLocks/>
            </p:cNvSpPr>
            <p:nvPr/>
          </p:nvSpPr>
          <p:spPr bwMode="auto">
            <a:xfrm>
              <a:off x="6783727" y="1237717"/>
              <a:ext cx="303100" cy="246064"/>
            </a:xfrm>
            <a:custGeom>
              <a:avLst/>
              <a:gdLst>
                <a:gd name="T0" fmla="*/ 0 w 225"/>
                <a:gd name="T1" fmla="*/ 2147483647 h 148"/>
                <a:gd name="T2" fmla="*/ 2147483647 w 225"/>
                <a:gd name="T3" fmla="*/ 2147483647 h 148"/>
                <a:gd name="T4" fmla="*/ 2147483647 w 225"/>
                <a:gd name="T5" fmla="*/ 2147483647 h 148"/>
                <a:gd name="T6" fmla="*/ 2147483647 w 225"/>
                <a:gd name="T7" fmla="*/ 0 h 148"/>
                <a:gd name="T8" fmla="*/ 2147483647 w 225"/>
                <a:gd name="T9" fmla="*/ 2147483647 h 148"/>
                <a:gd name="T10" fmla="*/ 0 w 225"/>
                <a:gd name="T11" fmla="*/ 2147483647 h 148"/>
                <a:gd name="T12" fmla="*/ 0 w 225"/>
                <a:gd name="T13" fmla="*/ 2147483647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3" name="Freeform 219"/>
            <p:cNvSpPr>
              <a:spLocks/>
            </p:cNvSpPr>
            <p:nvPr/>
          </p:nvSpPr>
          <p:spPr bwMode="auto">
            <a:xfrm>
              <a:off x="6793417" y="1151750"/>
              <a:ext cx="285334" cy="150753"/>
            </a:xfrm>
            <a:custGeom>
              <a:avLst/>
              <a:gdLst>
                <a:gd name="T0" fmla="*/ 2147483647 w 212"/>
                <a:gd name="T1" fmla="*/ 0 h 91"/>
                <a:gd name="T2" fmla="*/ 2147483647 w 212"/>
                <a:gd name="T3" fmla="*/ 2147483647 h 91"/>
                <a:gd name="T4" fmla="*/ 0 w 212"/>
                <a:gd name="T5" fmla="*/ 2147483647 h 91"/>
                <a:gd name="T6" fmla="*/ 2147483647 w 212"/>
                <a:gd name="T7" fmla="*/ 2147483647 h 91"/>
                <a:gd name="T8" fmla="*/ 2147483647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4" name="Freeform 220"/>
            <p:cNvSpPr>
              <a:spLocks/>
            </p:cNvSpPr>
            <p:nvPr/>
          </p:nvSpPr>
          <p:spPr bwMode="auto">
            <a:xfrm>
              <a:off x="6793417" y="1264504"/>
              <a:ext cx="285334" cy="149507"/>
            </a:xfrm>
            <a:custGeom>
              <a:avLst/>
              <a:gdLst>
                <a:gd name="T0" fmla="*/ 2147483647 w 212"/>
                <a:gd name="T1" fmla="*/ 0 h 90"/>
                <a:gd name="T2" fmla="*/ 2147483647 w 212"/>
                <a:gd name="T3" fmla="*/ 2147483647 h 90"/>
                <a:gd name="T4" fmla="*/ 0 w 212"/>
                <a:gd name="T5" fmla="*/ 2147483647 h 90"/>
                <a:gd name="T6" fmla="*/ 2147483647 w 212"/>
                <a:gd name="T7" fmla="*/ 2147483647 h 90"/>
                <a:gd name="T8" fmla="*/ 2147483647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65" name="Grouper 4148"/>
          <p:cNvGrpSpPr>
            <a:grpSpLocks/>
          </p:cNvGrpSpPr>
          <p:nvPr/>
        </p:nvGrpSpPr>
        <p:grpSpPr bwMode="auto">
          <a:xfrm>
            <a:off x="5800835" y="3629798"/>
            <a:ext cx="265113" cy="1154113"/>
            <a:chOff x="6933435" y="483105"/>
            <a:chExt cx="307407" cy="1359272"/>
          </a:xfrm>
        </p:grpSpPr>
        <p:sp>
          <p:nvSpPr>
            <p:cNvPr id="1966" name="Freeform 6"/>
            <p:cNvSpPr>
              <a:spLocks/>
            </p:cNvSpPr>
            <p:nvPr/>
          </p:nvSpPr>
          <p:spPr bwMode="auto">
            <a:xfrm>
              <a:off x="7154165" y="567826"/>
              <a:ext cx="85062" cy="84721"/>
            </a:xfrm>
            <a:custGeom>
              <a:avLst/>
              <a:gdLst>
                <a:gd name="T0" fmla="*/ 2147483647 w 63"/>
                <a:gd name="T1" fmla="*/ 0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51"/>
                <a:gd name="T17" fmla="*/ 63 w 6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51">
                  <a:moveTo>
                    <a:pt x="44" y="0"/>
                  </a:moveTo>
                  <a:cubicBezTo>
                    <a:pt x="32" y="5"/>
                    <a:pt x="17" y="9"/>
                    <a:pt x="0" y="15"/>
                  </a:cubicBezTo>
                  <a:cubicBezTo>
                    <a:pt x="32" y="25"/>
                    <a:pt x="63" y="38"/>
                    <a:pt x="63" y="51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3"/>
                    <a:pt x="55" y="6"/>
                    <a:pt x="44" y="0"/>
                  </a:cubicBez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7" name="Freeform 7"/>
            <p:cNvSpPr>
              <a:spLocks/>
            </p:cNvSpPr>
            <p:nvPr/>
          </p:nvSpPr>
          <p:spPr bwMode="auto">
            <a:xfrm>
              <a:off x="6936127" y="1469854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0"/>
                    <a:pt x="108" y="69"/>
                  </a:cubicBezTo>
                  <a:cubicBezTo>
                    <a:pt x="78" y="57"/>
                    <a:pt x="0" y="28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60"/>
                    <a:pt x="78" y="90"/>
                    <a:pt x="108" y="102"/>
                  </a:cubicBezTo>
                  <a:cubicBezTo>
                    <a:pt x="139" y="114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8" name="Freeform 8"/>
            <p:cNvSpPr>
              <a:spLocks/>
            </p:cNvSpPr>
            <p:nvPr/>
          </p:nvSpPr>
          <p:spPr bwMode="auto">
            <a:xfrm>
              <a:off x="6936127" y="783989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1"/>
                    <a:pt x="108" y="69"/>
                  </a:cubicBezTo>
                  <a:cubicBezTo>
                    <a:pt x="78" y="57"/>
                    <a:pt x="0" y="28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60"/>
                    <a:pt x="78" y="90"/>
                    <a:pt x="108" y="102"/>
                  </a:cubicBezTo>
                  <a:cubicBezTo>
                    <a:pt x="139" y="114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9" name="Freeform 9"/>
            <p:cNvSpPr>
              <a:spLocks/>
            </p:cNvSpPr>
            <p:nvPr/>
          </p:nvSpPr>
          <p:spPr bwMode="auto">
            <a:xfrm>
              <a:off x="6936127" y="1184544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2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89"/>
                    <a:pt x="108" y="101"/>
                  </a:cubicBezTo>
                  <a:cubicBezTo>
                    <a:pt x="139" y="113"/>
                    <a:pt x="225" y="134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0" name="Freeform 10"/>
            <p:cNvSpPr>
              <a:spLocks/>
            </p:cNvSpPr>
            <p:nvPr/>
          </p:nvSpPr>
          <p:spPr bwMode="auto">
            <a:xfrm>
              <a:off x="6936127" y="1071168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90"/>
                    <a:pt x="108" y="102"/>
                  </a:cubicBezTo>
                  <a:cubicBezTo>
                    <a:pt x="139" y="114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1" name="Freeform 11"/>
            <p:cNvSpPr>
              <a:spLocks/>
            </p:cNvSpPr>
            <p:nvPr/>
          </p:nvSpPr>
          <p:spPr bwMode="auto">
            <a:xfrm>
              <a:off x="6936127" y="672481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2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89"/>
                    <a:pt x="108" y="101"/>
                  </a:cubicBezTo>
                  <a:cubicBezTo>
                    <a:pt x="139" y="113"/>
                    <a:pt x="225" y="134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2" name="Freeform 12"/>
            <p:cNvSpPr>
              <a:spLocks/>
            </p:cNvSpPr>
            <p:nvPr/>
          </p:nvSpPr>
          <p:spPr bwMode="auto">
            <a:xfrm>
              <a:off x="6936127" y="1583231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2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89"/>
                    <a:pt x="108" y="101"/>
                  </a:cubicBezTo>
                  <a:cubicBezTo>
                    <a:pt x="139" y="113"/>
                    <a:pt x="225" y="134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3" name="Freeform 15"/>
            <p:cNvSpPr>
              <a:spLocks/>
            </p:cNvSpPr>
            <p:nvPr/>
          </p:nvSpPr>
          <p:spPr bwMode="auto">
            <a:xfrm>
              <a:off x="6936127" y="1616247"/>
              <a:ext cx="144282" cy="104655"/>
            </a:xfrm>
            <a:custGeom>
              <a:avLst/>
              <a:gdLst>
                <a:gd name="T0" fmla="*/ 2147483647 w 107"/>
                <a:gd name="T1" fmla="*/ 0 h 63"/>
                <a:gd name="T2" fmla="*/ 2147483647 w 107"/>
                <a:gd name="T3" fmla="*/ 2147483647 h 63"/>
                <a:gd name="T4" fmla="*/ 2147483647 w 107"/>
                <a:gd name="T5" fmla="*/ 2147483647 h 63"/>
                <a:gd name="T6" fmla="*/ 2147483647 w 107"/>
                <a:gd name="T7" fmla="*/ 2147483647 h 63"/>
                <a:gd name="T8" fmla="*/ 2147483647 w 107"/>
                <a:gd name="T9" fmla="*/ 2147483647 h 63"/>
                <a:gd name="T10" fmla="*/ 2147483647 w 107"/>
                <a:gd name="T11" fmla="*/ 2147483647 h 63"/>
                <a:gd name="T12" fmla="*/ 2147483647 w 107"/>
                <a:gd name="T13" fmla="*/ 2147483647 h 63"/>
                <a:gd name="T14" fmla="*/ 2147483647 w 107"/>
                <a:gd name="T15" fmla="*/ 2147483647 h 63"/>
                <a:gd name="T16" fmla="*/ 2147483647 w 107"/>
                <a:gd name="T17" fmla="*/ 2147483647 h 63"/>
                <a:gd name="T18" fmla="*/ 2147483647 w 107"/>
                <a:gd name="T19" fmla="*/ 2147483647 h 63"/>
                <a:gd name="T20" fmla="*/ 2147483647 w 10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63"/>
                <a:gd name="T35" fmla="*/ 107 w 10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63">
                  <a:moveTo>
                    <a:pt x="11" y="0"/>
                  </a:moveTo>
                  <a:cubicBezTo>
                    <a:pt x="9" y="18"/>
                    <a:pt x="36" y="20"/>
                    <a:pt x="47" y="25"/>
                  </a:cubicBezTo>
                  <a:cubicBezTo>
                    <a:pt x="46" y="29"/>
                    <a:pt x="37" y="25"/>
                    <a:pt x="34" y="29"/>
                  </a:cubicBezTo>
                  <a:cubicBezTo>
                    <a:pt x="32" y="35"/>
                    <a:pt x="47" y="48"/>
                    <a:pt x="54" y="48"/>
                  </a:cubicBezTo>
                  <a:cubicBezTo>
                    <a:pt x="63" y="48"/>
                    <a:pt x="99" y="47"/>
                    <a:pt x="107" y="50"/>
                  </a:cubicBezTo>
                  <a:cubicBezTo>
                    <a:pt x="104" y="49"/>
                    <a:pt x="77" y="52"/>
                    <a:pt x="74" y="54"/>
                  </a:cubicBezTo>
                  <a:cubicBezTo>
                    <a:pt x="71" y="57"/>
                    <a:pt x="68" y="59"/>
                    <a:pt x="68" y="63"/>
                  </a:cubicBezTo>
                  <a:cubicBezTo>
                    <a:pt x="60" y="61"/>
                    <a:pt x="53" y="56"/>
                    <a:pt x="45" y="52"/>
                  </a:cubicBezTo>
                  <a:cubicBezTo>
                    <a:pt x="38" y="48"/>
                    <a:pt x="29" y="44"/>
                    <a:pt x="23" y="39"/>
                  </a:cubicBezTo>
                  <a:cubicBezTo>
                    <a:pt x="16" y="35"/>
                    <a:pt x="9" y="29"/>
                    <a:pt x="4" y="23"/>
                  </a:cubicBezTo>
                  <a:cubicBezTo>
                    <a:pt x="1" y="18"/>
                    <a:pt x="0" y="5"/>
                    <a:pt x="4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4" name="Freeform 16"/>
            <p:cNvSpPr>
              <a:spLocks/>
            </p:cNvSpPr>
            <p:nvPr/>
          </p:nvSpPr>
          <p:spPr bwMode="auto">
            <a:xfrm>
              <a:off x="7021188" y="1714050"/>
              <a:ext cx="103366" cy="38623"/>
            </a:xfrm>
            <a:custGeom>
              <a:avLst/>
              <a:gdLst>
                <a:gd name="T0" fmla="*/ 0 w 77"/>
                <a:gd name="T1" fmla="*/ 2147483647 h 23"/>
                <a:gd name="T2" fmla="*/ 2147483647 w 77"/>
                <a:gd name="T3" fmla="*/ 2147483647 h 23"/>
                <a:gd name="T4" fmla="*/ 2147483647 w 77"/>
                <a:gd name="T5" fmla="*/ 2147483647 h 23"/>
                <a:gd name="T6" fmla="*/ 2147483647 w 77"/>
                <a:gd name="T7" fmla="*/ 2147483647 h 23"/>
                <a:gd name="T8" fmla="*/ 2147483647 w 77"/>
                <a:gd name="T9" fmla="*/ 2147483647 h 23"/>
                <a:gd name="T10" fmla="*/ 2147483647 w 7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5" name="Freeform 18"/>
            <p:cNvSpPr>
              <a:spLocks/>
            </p:cNvSpPr>
            <p:nvPr/>
          </p:nvSpPr>
          <p:spPr bwMode="auto">
            <a:xfrm>
              <a:off x="6933435" y="1501624"/>
              <a:ext cx="146974" cy="107770"/>
            </a:xfrm>
            <a:custGeom>
              <a:avLst/>
              <a:gdLst>
                <a:gd name="T0" fmla="*/ 2147483647 w 109"/>
                <a:gd name="T1" fmla="*/ 2147483647 h 65"/>
                <a:gd name="T2" fmla="*/ 2147483647 w 109"/>
                <a:gd name="T3" fmla="*/ 2147483647 h 65"/>
                <a:gd name="T4" fmla="*/ 2147483647 w 109"/>
                <a:gd name="T5" fmla="*/ 2147483647 h 65"/>
                <a:gd name="T6" fmla="*/ 2147483647 w 109"/>
                <a:gd name="T7" fmla="*/ 2147483647 h 65"/>
                <a:gd name="T8" fmla="*/ 2147483647 w 109"/>
                <a:gd name="T9" fmla="*/ 2147483647 h 65"/>
                <a:gd name="T10" fmla="*/ 2147483647 w 109"/>
                <a:gd name="T11" fmla="*/ 2147483647 h 65"/>
                <a:gd name="T12" fmla="*/ 2147483647 w 109"/>
                <a:gd name="T13" fmla="*/ 2147483647 h 65"/>
                <a:gd name="T14" fmla="*/ 2147483647 w 109"/>
                <a:gd name="T15" fmla="*/ 2147483647 h 65"/>
                <a:gd name="T16" fmla="*/ 2147483647 w 109"/>
                <a:gd name="T17" fmla="*/ 2147483647 h 65"/>
                <a:gd name="T18" fmla="*/ 2147483647 w 109"/>
                <a:gd name="T19" fmla="*/ 2147483647 h 65"/>
                <a:gd name="T20" fmla="*/ 2147483647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5"/>
                <a:gd name="T35" fmla="*/ 109 w 10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5">
                  <a:moveTo>
                    <a:pt x="13" y="2"/>
                  </a:moveTo>
                  <a:cubicBezTo>
                    <a:pt x="11" y="20"/>
                    <a:pt x="38" y="22"/>
                    <a:pt x="49" y="27"/>
                  </a:cubicBezTo>
                  <a:cubicBezTo>
                    <a:pt x="48" y="31"/>
                    <a:pt x="39" y="27"/>
                    <a:pt x="36" y="31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5" y="50"/>
                    <a:pt x="101" y="49"/>
                    <a:pt x="109" y="52"/>
                  </a:cubicBezTo>
                  <a:cubicBezTo>
                    <a:pt x="106" y="51"/>
                    <a:pt x="79" y="54"/>
                    <a:pt x="76" y="56"/>
                  </a:cubicBezTo>
                  <a:cubicBezTo>
                    <a:pt x="73" y="59"/>
                    <a:pt x="70" y="61"/>
                    <a:pt x="70" y="65"/>
                  </a:cubicBezTo>
                  <a:cubicBezTo>
                    <a:pt x="62" y="63"/>
                    <a:pt x="55" y="58"/>
                    <a:pt x="47" y="54"/>
                  </a:cubicBezTo>
                  <a:cubicBezTo>
                    <a:pt x="40" y="50"/>
                    <a:pt x="31" y="46"/>
                    <a:pt x="25" y="41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19"/>
                    <a:pt x="0" y="9"/>
                    <a:pt x="10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6" name="Freeform 19"/>
            <p:cNvSpPr>
              <a:spLocks/>
            </p:cNvSpPr>
            <p:nvPr/>
          </p:nvSpPr>
          <p:spPr bwMode="auto">
            <a:xfrm>
              <a:off x="7021188" y="1603165"/>
              <a:ext cx="119517" cy="38000"/>
            </a:xfrm>
            <a:custGeom>
              <a:avLst/>
              <a:gdLst>
                <a:gd name="T0" fmla="*/ 0 w 89"/>
                <a:gd name="T1" fmla="*/ 2147483647 h 23"/>
                <a:gd name="T2" fmla="*/ 2147483647 w 89"/>
                <a:gd name="T3" fmla="*/ 2147483647 h 23"/>
                <a:gd name="T4" fmla="*/ 2147483647 w 89"/>
                <a:gd name="T5" fmla="*/ 2147483647 h 23"/>
                <a:gd name="T6" fmla="*/ 2147483647 w 89"/>
                <a:gd name="T7" fmla="*/ 2147483647 h 23"/>
                <a:gd name="T8" fmla="*/ 2147483647 w 89"/>
                <a:gd name="T9" fmla="*/ 2147483647 h 23"/>
                <a:gd name="T10" fmla="*/ 2147483647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23"/>
                <a:gd name="T20" fmla="*/ 89 w 8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7" name="Freeform 20"/>
            <p:cNvSpPr>
              <a:spLocks/>
            </p:cNvSpPr>
            <p:nvPr/>
          </p:nvSpPr>
          <p:spPr bwMode="auto">
            <a:xfrm>
              <a:off x="7201541" y="1661099"/>
              <a:ext cx="39301" cy="41737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7"/>
                  </a:moveTo>
                  <a:cubicBezTo>
                    <a:pt x="2" y="17"/>
                    <a:pt x="14" y="22"/>
                    <a:pt x="15" y="24"/>
                  </a:cubicBezTo>
                  <a:cubicBezTo>
                    <a:pt x="16" y="25"/>
                    <a:pt x="29" y="17"/>
                    <a:pt x="26" y="9"/>
                  </a:cubicBezTo>
                  <a:cubicBezTo>
                    <a:pt x="24" y="0"/>
                    <a:pt x="22" y="21"/>
                    <a:pt x="9" y="18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8" name="Freeform 21"/>
            <p:cNvSpPr>
              <a:spLocks/>
            </p:cNvSpPr>
            <p:nvPr/>
          </p:nvSpPr>
          <p:spPr bwMode="auto">
            <a:xfrm>
              <a:off x="6996962" y="1568280"/>
              <a:ext cx="22611" cy="18065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0 h 11"/>
                <a:gd name="T6" fmla="*/ 0 w 1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"/>
                <a:gd name="T14" fmla="*/ 17 w 1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">
                  <a:moveTo>
                    <a:pt x="2" y="10"/>
                  </a:moveTo>
                  <a:cubicBezTo>
                    <a:pt x="5" y="11"/>
                    <a:pt x="8" y="10"/>
                    <a:pt x="11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3" y="7"/>
                    <a:pt x="6" y="6"/>
                    <a:pt x="0" y="6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9" name="Freeform 22"/>
            <p:cNvSpPr>
              <a:spLocks/>
            </p:cNvSpPr>
            <p:nvPr/>
          </p:nvSpPr>
          <p:spPr bwMode="auto">
            <a:xfrm>
              <a:off x="7073410" y="1601296"/>
              <a:ext cx="8075" cy="23049"/>
            </a:xfrm>
            <a:custGeom>
              <a:avLst/>
              <a:gdLst>
                <a:gd name="T0" fmla="*/ 2147483647 w 6"/>
                <a:gd name="T1" fmla="*/ 0 h 14"/>
                <a:gd name="T2" fmla="*/ 0 w 6"/>
                <a:gd name="T3" fmla="*/ 2147483647 h 14"/>
                <a:gd name="T4" fmla="*/ 0 60000 65536"/>
                <a:gd name="T5" fmla="*/ 0 60000 65536"/>
                <a:gd name="T6" fmla="*/ 0 w 6"/>
                <a:gd name="T7" fmla="*/ 0 h 14"/>
                <a:gd name="T8" fmla="*/ 6 w 6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4">
                  <a:moveTo>
                    <a:pt x="2" y="0"/>
                  </a:moveTo>
                  <a:cubicBezTo>
                    <a:pt x="6" y="5"/>
                    <a:pt x="5" y="11"/>
                    <a:pt x="0" y="14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0" name="Freeform 23"/>
            <p:cNvSpPr>
              <a:spLocks/>
            </p:cNvSpPr>
            <p:nvPr/>
          </p:nvSpPr>
          <p:spPr bwMode="auto">
            <a:xfrm>
              <a:off x="7135322" y="1646148"/>
              <a:ext cx="32302" cy="19934"/>
            </a:xfrm>
            <a:custGeom>
              <a:avLst/>
              <a:gdLst>
                <a:gd name="T0" fmla="*/ 0 w 24"/>
                <a:gd name="T1" fmla="*/ 2147483647 h 12"/>
                <a:gd name="T2" fmla="*/ 2147483647 w 24"/>
                <a:gd name="T3" fmla="*/ 2147483647 h 12"/>
                <a:gd name="T4" fmla="*/ 2147483647 w 24"/>
                <a:gd name="T5" fmla="*/ 2147483647 h 12"/>
                <a:gd name="T6" fmla="*/ 2147483647 w 24"/>
                <a:gd name="T7" fmla="*/ 0 h 12"/>
                <a:gd name="T8" fmla="*/ 2147483647 w 24"/>
                <a:gd name="T9" fmla="*/ 2147483647 h 12"/>
                <a:gd name="T10" fmla="*/ 2147483647 w 24"/>
                <a:gd name="T11" fmla="*/ 2147483647 h 12"/>
                <a:gd name="T12" fmla="*/ 2147483647 w 24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2"/>
                <a:gd name="T23" fmla="*/ 24 w 2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2">
                  <a:moveTo>
                    <a:pt x="0" y="8"/>
                  </a:moveTo>
                  <a:cubicBezTo>
                    <a:pt x="5" y="10"/>
                    <a:pt x="10" y="11"/>
                    <a:pt x="15" y="11"/>
                  </a:cubicBezTo>
                  <a:cubicBezTo>
                    <a:pt x="18" y="12"/>
                    <a:pt x="21" y="12"/>
                    <a:pt x="23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2" y="5"/>
                    <a:pt x="17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0" y="6"/>
                    <a:pt x="7" y="7"/>
                    <a:pt x="5" y="6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1" name="Freeform 24"/>
            <p:cNvSpPr>
              <a:spLocks/>
            </p:cNvSpPr>
            <p:nvPr/>
          </p:nvSpPr>
          <p:spPr bwMode="auto">
            <a:xfrm>
              <a:off x="6936127" y="1215692"/>
              <a:ext cx="144282" cy="104655"/>
            </a:xfrm>
            <a:custGeom>
              <a:avLst/>
              <a:gdLst>
                <a:gd name="T0" fmla="*/ 2147483647 w 107"/>
                <a:gd name="T1" fmla="*/ 0 h 63"/>
                <a:gd name="T2" fmla="*/ 2147483647 w 107"/>
                <a:gd name="T3" fmla="*/ 2147483647 h 63"/>
                <a:gd name="T4" fmla="*/ 2147483647 w 107"/>
                <a:gd name="T5" fmla="*/ 2147483647 h 63"/>
                <a:gd name="T6" fmla="*/ 2147483647 w 107"/>
                <a:gd name="T7" fmla="*/ 2147483647 h 63"/>
                <a:gd name="T8" fmla="*/ 2147483647 w 107"/>
                <a:gd name="T9" fmla="*/ 2147483647 h 63"/>
                <a:gd name="T10" fmla="*/ 2147483647 w 107"/>
                <a:gd name="T11" fmla="*/ 2147483647 h 63"/>
                <a:gd name="T12" fmla="*/ 2147483647 w 107"/>
                <a:gd name="T13" fmla="*/ 2147483647 h 63"/>
                <a:gd name="T14" fmla="*/ 2147483647 w 107"/>
                <a:gd name="T15" fmla="*/ 2147483647 h 63"/>
                <a:gd name="T16" fmla="*/ 2147483647 w 107"/>
                <a:gd name="T17" fmla="*/ 2147483647 h 63"/>
                <a:gd name="T18" fmla="*/ 2147483647 w 107"/>
                <a:gd name="T19" fmla="*/ 2147483647 h 63"/>
                <a:gd name="T20" fmla="*/ 2147483647 w 10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63"/>
                <a:gd name="T35" fmla="*/ 107 w 10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63">
                  <a:moveTo>
                    <a:pt x="11" y="0"/>
                  </a:moveTo>
                  <a:cubicBezTo>
                    <a:pt x="9" y="19"/>
                    <a:pt x="36" y="21"/>
                    <a:pt x="47" y="25"/>
                  </a:cubicBezTo>
                  <a:cubicBezTo>
                    <a:pt x="46" y="29"/>
                    <a:pt x="37" y="25"/>
                    <a:pt x="34" y="30"/>
                  </a:cubicBezTo>
                  <a:cubicBezTo>
                    <a:pt x="32" y="35"/>
                    <a:pt x="47" y="48"/>
                    <a:pt x="54" y="48"/>
                  </a:cubicBezTo>
                  <a:cubicBezTo>
                    <a:pt x="63" y="49"/>
                    <a:pt x="99" y="48"/>
                    <a:pt x="107" y="50"/>
                  </a:cubicBezTo>
                  <a:cubicBezTo>
                    <a:pt x="104" y="50"/>
                    <a:pt x="77" y="52"/>
                    <a:pt x="74" y="54"/>
                  </a:cubicBezTo>
                  <a:cubicBezTo>
                    <a:pt x="71" y="57"/>
                    <a:pt x="68" y="60"/>
                    <a:pt x="68" y="63"/>
                  </a:cubicBezTo>
                  <a:cubicBezTo>
                    <a:pt x="60" y="62"/>
                    <a:pt x="53" y="56"/>
                    <a:pt x="45" y="52"/>
                  </a:cubicBezTo>
                  <a:cubicBezTo>
                    <a:pt x="38" y="49"/>
                    <a:pt x="29" y="44"/>
                    <a:pt x="23" y="40"/>
                  </a:cubicBezTo>
                  <a:cubicBezTo>
                    <a:pt x="16" y="35"/>
                    <a:pt x="9" y="30"/>
                    <a:pt x="4" y="24"/>
                  </a:cubicBezTo>
                  <a:cubicBezTo>
                    <a:pt x="1" y="18"/>
                    <a:pt x="0" y="6"/>
                    <a:pt x="4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2" name="Freeform 25"/>
            <p:cNvSpPr>
              <a:spLocks/>
            </p:cNvSpPr>
            <p:nvPr/>
          </p:nvSpPr>
          <p:spPr bwMode="auto">
            <a:xfrm>
              <a:off x="7021188" y="1315363"/>
              <a:ext cx="103366" cy="38623"/>
            </a:xfrm>
            <a:custGeom>
              <a:avLst/>
              <a:gdLst>
                <a:gd name="T0" fmla="*/ 0 w 77"/>
                <a:gd name="T1" fmla="*/ 2147483647 h 23"/>
                <a:gd name="T2" fmla="*/ 2147483647 w 77"/>
                <a:gd name="T3" fmla="*/ 2147483647 h 23"/>
                <a:gd name="T4" fmla="*/ 2147483647 w 77"/>
                <a:gd name="T5" fmla="*/ 2147483647 h 23"/>
                <a:gd name="T6" fmla="*/ 2147483647 w 77"/>
                <a:gd name="T7" fmla="*/ 2147483647 h 23"/>
                <a:gd name="T8" fmla="*/ 2147483647 w 77"/>
                <a:gd name="T9" fmla="*/ 2147483647 h 23"/>
                <a:gd name="T10" fmla="*/ 2147483647 w 7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3" name="Freeform 26"/>
            <p:cNvSpPr>
              <a:spLocks/>
            </p:cNvSpPr>
            <p:nvPr/>
          </p:nvSpPr>
          <p:spPr bwMode="auto">
            <a:xfrm>
              <a:off x="7201541" y="1373920"/>
              <a:ext cx="39301" cy="41115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6"/>
                  </a:moveTo>
                  <a:cubicBezTo>
                    <a:pt x="2" y="17"/>
                    <a:pt x="14" y="22"/>
                    <a:pt x="15" y="23"/>
                  </a:cubicBezTo>
                  <a:cubicBezTo>
                    <a:pt x="16" y="25"/>
                    <a:pt x="29" y="17"/>
                    <a:pt x="26" y="8"/>
                  </a:cubicBezTo>
                  <a:cubicBezTo>
                    <a:pt x="24" y="0"/>
                    <a:pt x="22" y="20"/>
                    <a:pt x="9" y="17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4" name="Freeform 27"/>
            <p:cNvSpPr>
              <a:spLocks/>
            </p:cNvSpPr>
            <p:nvPr/>
          </p:nvSpPr>
          <p:spPr bwMode="auto">
            <a:xfrm>
              <a:off x="6933435" y="1101069"/>
              <a:ext cx="146974" cy="108393"/>
            </a:xfrm>
            <a:custGeom>
              <a:avLst/>
              <a:gdLst>
                <a:gd name="T0" fmla="*/ 2147483647 w 109"/>
                <a:gd name="T1" fmla="*/ 2147483647 h 65"/>
                <a:gd name="T2" fmla="*/ 2147483647 w 109"/>
                <a:gd name="T3" fmla="*/ 2147483647 h 65"/>
                <a:gd name="T4" fmla="*/ 2147483647 w 109"/>
                <a:gd name="T5" fmla="*/ 2147483647 h 65"/>
                <a:gd name="T6" fmla="*/ 2147483647 w 109"/>
                <a:gd name="T7" fmla="*/ 2147483647 h 65"/>
                <a:gd name="T8" fmla="*/ 2147483647 w 109"/>
                <a:gd name="T9" fmla="*/ 2147483647 h 65"/>
                <a:gd name="T10" fmla="*/ 2147483647 w 109"/>
                <a:gd name="T11" fmla="*/ 2147483647 h 65"/>
                <a:gd name="T12" fmla="*/ 2147483647 w 109"/>
                <a:gd name="T13" fmla="*/ 2147483647 h 65"/>
                <a:gd name="T14" fmla="*/ 2147483647 w 109"/>
                <a:gd name="T15" fmla="*/ 2147483647 h 65"/>
                <a:gd name="T16" fmla="*/ 2147483647 w 109"/>
                <a:gd name="T17" fmla="*/ 2147483647 h 65"/>
                <a:gd name="T18" fmla="*/ 2147483647 w 109"/>
                <a:gd name="T19" fmla="*/ 2147483647 h 65"/>
                <a:gd name="T20" fmla="*/ 2147483647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5"/>
                <a:gd name="T35" fmla="*/ 109 w 10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5">
                  <a:moveTo>
                    <a:pt x="13" y="2"/>
                  </a:moveTo>
                  <a:cubicBezTo>
                    <a:pt x="11" y="21"/>
                    <a:pt x="38" y="23"/>
                    <a:pt x="49" y="27"/>
                  </a:cubicBezTo>
                  <a:cubicBezTo>
                    <a:pt x="48" y="31"/>
                    <a:pt x="39" y="27"/>
                    <a:pt x="36" y="32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5" y="50"/>
                    <a:pt x="101" y="50"/>
                    <a:pt x="109" y="52"/>
                  </a:cubicBezTo>
                  <a:cubicBezTo>
                    <a:pt x="106" y="52"/>
                    <a:pt x="79" y="54"/>
                    <a:pt x="76" y="56"/>
                  </a:cubicBezTo>
                  <a:cubicBezTo>
                    <a:pt x="73" y="59"/>
                    <a:pt x="70" y="62"/>
                    <a:pt x="70" y="65"/>
                  </a:cubicBezTo>
                  <a:cubicBezTo>
                    <a:pt x="62" y="64"/>
                    <a:pt x="55" y="58"/>
                    <a:pt x="47" y="54"/>
                  </a:cubicBezTo>
                  <a:cubicBezTo>
                    <a:pt x="40" y="51"/>
                    <a:pt x="31" y="46"/>
                    <a:pt x="25" y="42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20"/>
                    <a:pt x="0" y="10"/>
                    <a:pt x="10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5" name="Freeform 28"/>
            <p:cNvSpPr>
              <a:spLocks/>
            </p:cNvSpPr>
            <p:nvPr/>
          </p:nvSpPr>
          <p:spPr bwMode="auto">
            <a:xfrm>
              <a:off x="7021188" y="1204478"/>
              <a:ext cx="119517" cy="38000"/>
            </a:xfrm>
            <a:custGeom>
              <a:avLst/>
              <a:gdLst>
                <a:gd name="T0" fmla="*/ 0 w 89"/>
                <a:gd name="T1" fmla="*/ 2147483647 h 23"/>
                <a:gd name="T2" fmla="*/ 2147483647 w 89"/>
                <a:gd name="T3" fmla="*/ 2147483647 h 23"/>
                <a:gd name="T4" fmla="*/ 2147483647 w 89"/>
                <a:gd name="T5" fmla="*/ 2147483647 h 23"/>
                <a:gd name="T6" fmla="*/ 2147483647 w 89"/>
                <a:gd name="T7" fmla="*/ 2147483647 h 23"/>
                <a:gd name="T8" fmla="*/ 2147483647 w 89"/>
                <a:gd name="T9" fmla="*/ 2147483647 h 23"/>
                <a:gd name="T10" fmla="*/ 2147483647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23"/>
                <a:gd name="T20" fmla="*/ 89 w 8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6" name="Freeform 29"/>
            <p:cNvSpPr>
              <a:spLocks/>
            </p:cNvSpPr>
            <p:nvPr/>
          </p:nvSpPr>
          <p:spPr bwMode="auto">
            <a:xfrm>
              <a:off x="7201541" y="1262413"/>
              <a:ext cx="39301" cy="41737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6"/>
                  </a:moveTo>
                  <a:cubicBezTo>
                    <a:pt x="2" y="17"/>
                    <a:pt x="14" y="22"/>
                    <a:pt x="15" y="23"/>
                  </a:cubicBezTo>
                  <a:cubicBezTo>
                    <a:pt x="16" y="25"/>
                    <a:pt x="29" y="17"/>
                    <a:pt x="26" y="8"/>
                  </a:cubicBezTo>
                  <a:cubicBezTo>
                    <a:pt x="24" y="0"/>
                    <a:pt x="22" y="20"/>
                    <a:pt x="9" y="17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7" name="Freeform 30"/>
            <p:cNvSpPr>
              <a:spLocks/>
            </p:cNvSpPr>
            <p:nvPr/>
          </p:nvSpPr>
          <p:spPr bwMode="auto">
            <a:xfrm>
              <a:off x="6996962" y="1167725"/>
              <a:ext cx="22611" cy="18065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0 h 11"/>
                <a:gd name="T6" fmla="*/ 0 w 1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"/>
                <a:gd name="T14" fmla="*/ 17 w 1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">
                  <a:moveTo>
                    <a:pt x="2" y="10"/>
                  </a:moveTo>
                  <a:cubicBezTo>
                    <a:pt x="5" y="11"/>
                    <a:pt x="8" y="11"/>
                    <a:pt x="11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3" y="7"/>
                    <a:pt x="6" y="7"/>
                    <a:pt x="0" y="7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8" name="Freeform 31"/>
            <p:cNvSpPr>
              <a:spLocks/>
            </p:cNvSpPr>
            <p:nvPr/>
          </p:nvSpPr>
          <p:spPr bwMode="auto">
            <a:xfrm>
              <a:off x="7073410" y="1200741"/>
              <a:ext cx="8075" cy="24918"/>
            </a:xfrm>
            <a:custGeom>
              <a:avLst/>
              <a:gdLst>
                <a:gd name="T0" fmla="*/ 2147483647 w 6"/>
                <a:gd name="T1" fmla="*/ 0 h 15"/>
                <a:gd name="T2" fmla="*/ 0 w 6"/>
                <a:gd name="T3" fmla="*/ 2147483647 h 15"/>
                <a:gd name="T4" fmla="*/ 0 60000 65536"/>
                <a:gd name="T5" fmla="*/ 0 60000 65536"/>
                <a:gd name="T6" fmla="*/ 0 w 6"/>
                <a:gd name="T7" fmla="*/ 0 h 15"/>
                <a:gd name="T8" fmla="*/ 6 w 6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5">
                  <a:moveTo>
                    <a:pt x="2" y="0"/>
                  </a:moveTo>
                  <a:cubicBezTo>
                    <a:pt x="6" y="6"/>
                    <a:pt x="5" y="12"/>
                    <a:pt x="0" y="15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9" name="Freeform 32"/>
            <p:cNvSpPr>
              <a:spLocks/>
            </p:cNvSpPr>
            <p:nvPr/>
          </p:nvSpPr>
          <p:spPr bwMode="auto">
            <a:xfrm>
              <a:off x="7135322" y="1245593"/>
              <a:ext cx="32302" cy="19934"/>
            </a:xfrm>
            <a:custGeom>
              <a:avLst/>
              <a:gdLst>
                <a:gd name="T0" fmla="*/ 0 w 24"/>
                <a:gd name="T1" fmla="*/ 2147483647 h 12"/>
                <a:gd name="T2" fmla="*/ 2147483647 w 24"/>
                <a:gd name="T3" fmla="*/ 2147483647 h 12"/>
                <a:gd name="T4" fmla="*/ 2147483647 w 24"/>
                <a:gd name="T5" fmla="*/ 2147483647 h 12"/>
                <a:gd name="T6" fmla="*/ 2147483647 w 24"/>
                <a:gd name="T7" fmla="*/ 0 h 12"/>
                <a:gd name="T8" fmla="*/ 2147483647 w 24"/>
                <a:gd name="T9" fmla="*/ 2147483647 h 12"/>
                <a:gd name="T10" fmla="*/ 2147483647 w 24"/>
                <a:gd name="T11" fmla="*/ 2147483647 h 12"/>
                <a:gd name="T12" fmla="*/ 2147483647 w 24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2"/>
                <a:gd name="T23" fmla="*/ 24 w 2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2">
                  <a:moveTo>
                    <a:pt x="0" y="9"/>
                  </a:moveTo>
                  <a:cubicBezTo>
                    <a:pt x="5" y="10"/>
                    <a:pt x="10" y="12"/>
                    <a:pt x="15" y="12"/>
                  </a:cubicBezTo>
                  <a:cubicBezTo>
                    <a:pt x="18" y="12"/>
                    <a:pt x="21" y="12"/>
                    <a:pt x="23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2" y="5"/>
                    <a:pt x="17" y="6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0" y="7"/>
                    <a:pt x="7" y="7"/>
                    <a:pt x="5" y="7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0" name="Freeform 33"/>
            <p:cNvSpPr>
              <a:spLocks/>
            </p:cNvSpPr>
            <p:nvPr/>
          </p:nvSpPr>
          <p:spPr bwMode="auto">
            <a:xfrm>
              <a:off x="6936127" y="817005"/>
              <a:ext cx="144282" cy="104655"/>
            </a:xfrm>
            <a:custGeom>
              <a:avLst/>
              <a:gdLst>
                <a:gd name="T0" fmla="*/ 2147483647 w 107"/>
                <a:gd name="T1" fmla="*/ 0 h 63"/>
                <a:gd name="T2" fmla="*/ 2147483647 w 107"/>
                <a:gd name="T3" fmla="*/ 2147483647 h 63"/>
                <a:gd name="T4" fmla="*/ 2147483647 w 107"/>
                <a:gd name="T5" fmla="*/ 2147483647 h 63"/>
                <a:gd name="T6" fmla="*/ 2147483647 w 107"/>
                <a:gd name="T7" fmla="*/ 2147483647 h 63"/>
                <a:gd name="T8" fmla="*/ 2147483647 w 107"/>
                <a:gd name="T9" fmla="*/ 2147483647 h 63"/>
                <a:gd name="T10" fmla="*/ 2147483647 w 107"/>
                <a:gd name="T11" fmla="*/ 2147483647 h 63"/>
                <a:gd name="T12" fmla="*/ 2147483647 w 107"/>
                <a:gd name="T13" fmla="*/ 2147483647 h 63"/>
                <a:gd name="T14" fmla="*/ 2147483647 w 107"/>
                <a:gd name="T15" fmla="*/ 2147483647 h 63"/>
                <a:gd name="T16" fmla="*/ 2147483647 w 107"/>
                <a:gd name="T17" fmla="*/ 2147483647 h 63"/>
                <a:gd name="T18" fmla="*/ 2147483647 w 107"/>
                <a:gd name="T19" fmla="*/ 2147483647 h 63"/>
                <a:gd name="T20" fmla="*/ 2147483647 w 10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63"/>
                <a:gd name="T35" fmla="*/ 107 w 10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63">
                  <a:moveTo>
                    <a:pt x="11" y="0"/>
                  </a:moveTo>
                  <a:cubicBezTo>
                    <a:pt x="9" y="18"/>
                    <a:pt x="36" y="20"/>
                    <a:pt x="47" y="25"/>
                  </a:cubicBezTo>
                  <a:cubicBezTo>
                    <a:pt x="46" y="29"/>
                    <a:pt x="37" y="25"/>
                    <a:pt x="34" y="29"/>
                  </a:cubicBezTo>
                  <a:cubicBezTo>
                    <a:pt x="32" y="35"/>
                    <a:pt x="47" y="48"/>
                    <a:pt x="54" y="48"/>
                  </a:cubicBezTo>
                  <a:cubicBezTo>
                    <a:pt x="63" y="48"/>
                    <a:pt x="99" y="47"/>
                    <a:pt x="107" y="50"/>
                  </a:cubicBezTo>
                  <a:cubicBezTo>
                    <a:pt x="104" y="49"/>
                    <a:pt x="77" y="52"/>
                    <a:pt x="74" y="54"/>
                  </a:cubicBezTo>
                  <a:cubicBezTo>
                    <a:pt x="71" y="57"/>
                    <a:pt x="68" y="59"/>
                    <a:pt x="68" y="63"/>
                  </a:cubicBezTo>
                  <a:cubicBezTo>
                    <a:pt x="60" y="61"/>
                    <a:pt x="53" y="56"/>
                    <a:pt x="45" y="52"/>
                  </a:cubicBezTo>
                  <a:cubicBezTo>
                    <a:pt x="38" y="48"/>
                    <a:pt x="29" y="44"/>
                    <a:pt x="23" y="39"/>
                  </a:cubicBezTo>
                  <a:cubicBezTo>
                    <a:pt x="16" y="35"/>
                    <a:pt x="9" y="29"/>
                    <a:pt x="4" y="23"/>
                  </a:cubicBezTo>
                  <a:cubicBezTo>
                    <a:pt x="1" y="18"/>
                    <a:pt x="0" y="5"/>
                    <a:pt x="4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1" name="Freeform 34"/>
            <p:cNvSpPr>
              <a:spLocks/>
            </p:cNvSpPr>
            <p:nvPr/>
          </p:nvSpPr>
          <p:spPr bwMode="auto">
            <a:xfrm>
              <a:off x="7021188" y="915431"/>
              <a:ext cx="103366" cy="38000"/>
            </a:xfrm>
            <a:custGeom>
              <a:avLst/>
              <a:gdLst>
                <a:gd name="T0" fmla="*/ 0 w 77"/>
                <a:gd name="T1" fmla="*/ 2147483647 h 23"/>
                <a:gd name="T2" fmla="*/ 2147483647 w 77"/>
                <a:gd name="T3" fmla="*/ 2147483647 h 23"/>
                <a:gd name="T4" fmla="*/ 2147483647 w 77"/>
                <a:gd name="T5" fmla="*/ 2147483647 h 23"/>
                <a:gd name="T6" fmla="*/ 2147483647 w 77"/>
                <a:gd name="T7" fmla="*/ 2147483647 h 23"/>
                <a:gd name="T8" fmla="*/ 2147483647 w 77"/>
                <a:gd name="T9" fmla="*/ 2147483647 h 23"/>
                <a:gd name="T10" fmla="*/ 2147483647 w 7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2" name="Freeform 35"/>
            <p:cNvSpPr>
              <a:spLocks/>
            </p:cNvSpPr>
            <p:nvPr/>
          </p:nvSpPr>
          <p:spPr bwMode="auto">
            <a:xfrm>
              <a:off x="7201541" y="973365"/>
              <a:ext cx="39301" cy="41737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7"/>
                  </a:moveTo>
                  <a:cubicBezTo>
                    <a:pt x="2" y="17"/>
                    <a:pt x="14" y="22"/>
                    <a:pt x="15" y="24"/>
                  </a:cubicBezTo>
                  <a:cubicBezTo>
                    <a:pt x="16" y="25"/>
                    <a:pt x="29" y="17"/>
                    <a:pt x="26" y="9"/>
                  </a:cubicBezTo>
                  <a:cubicBezTo>
                    <a:pt x="24" y="0"/>
                    <a:pt x="22" y="21"/>
                    <a:pt x="9" y="18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3" name="Freeform 36"/>
            <p:cNvSpPr>
              <a:spLocks/>
            </p:cNvSpPr>
            <p:nvPr/>
          </p:nvSpPr>
          <p:spPr bwMode="auto">
            <a:xfrm>
              <a:off x="6933435" y="702383"/>
              <a:ext cx="146974" cy="108393"/>
            </a:xfrm>
            <a:custGeom>
              <a:avLst/>
              <a:gdLst>
                <a:gd name="T0" fmla="*/ 2147483647 w 109"/>
                <a:gd name="T1" fmla="*/ 2147483647 h 65"/>
                <a:gd name="T2" fmla="*/ 2147483647 w 109"/>
                <a:gd name="T3" fmla="*/ 2147483647 h 65"/>
                <a:gd name="T4" fmla="*/ 2147483647 w 109"/>
                <a:gd name="T5" fmla="*/ 2147483647 h 65"/>
                <a:gd name="T6" fmla="*/ 2147483647 w 109"/>
                <a:gd name="T7" fmla="*/ 2147483647 h 65"/>
                <a:gd name="T8" fmla="*/ 2147483647 w 109"/>
                <a:gd name="T9" fmla="*/ 2147483647 h 65"/>
                <a:gd name="T10" fmla="*/ 2147483647 w 109"/>
                <a:gd name="T11" fmla="*/ 2147483647 h 65"/>
                <a:gd name="T12" fmla="*/ 2147483647 w 109"/>
                <a:gd name="T13" fmla="*/ 2147483647 h 65"/>
                <a:gd name="T14" fmla="*/ 2147483647 w 109"/>
                <a:gd name="T15" fmla="*/ 2147483647 h 65"/>
                <a:gd name="T16" fmla="*/ 2147483647 w 109"/>
                <a:gd name="T17" fmla="*/ 2147483647 h 65"/>
                <a:gd name="T18" fmla="*/ 2147483647 w 109"/>
                <a:gd name="T19" fmla="*/ 2147483647 h 65"/>
                <a:gd name="T20" fmla="*/ 2147483647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5"/>
                <a:gd name="T35" fmla="*/ 109 w 10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5">
                  <a:moveTo>
                    <a:pt x="13" y="2"/>
                  </a:moveTo>
                  <a:cubicBezTo>
                    <a:pt x="11" y="20"/>
                    <a:pt x="38" y="22"/>
                    <a:pt x="49" y="27"/>
                  </a:cubicBezTo>
                  <a:cubicBezTo>
                    <a:pt x="48" y="31"/>
                    <a:pt x="39" y="27"/>
                    <a:pt x="36" y="31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5" y="50"/>
                    <a:pt x="101" y="49"/>
                    <a:pt x="109" y="52"/>
                  </a:cubicBezTo>
                  <a:cubicBezTo>
                    <a:pt x="106" y="51"/>
                    <a:pt x="79" y="54"/>
                    <a:pt x="76" y="56"/>
                  </a:cubicBezTo>
                  <a:cubicBezTo>
                    <a:pt x="73" y="59"/>
                    <a:pt x="70" y="61"/>
                    <a:pt x="70" y="65"/>
                  </a:cubicBezTo>
                  <a:cubicBezTo>
                    <a:pt x="62" y="63"/>
                    <a:pt x="55" y="58"/>
                    <a:pt x="47" y="54"/>
                  </a:cubicBezTo>
                  <a:cubicBezTo>
                    <a:pt x="40" y="50"/>
                    <a:pt x="31" y="46"/>
                    <a:pt x="25" y="41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19"/>
                    <a:pt x="0" y="9"/>
                    <a:pt x="10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4" name="Freeform 37"/>
            <p:cNvSpPr>
              <a:spLocks/>
            </p:cNvSpPr>
            <p:nvPr/>
          </p:nvSpPr>
          <p:spPr bwMode="auto">
            <a:xfrm>
              <a:off x="7021188" y="803923"/>
              <a:ext cx="119517" cy="38000"/>
            </a:xfrm>
            <a:custGeom>
              <a:avLst/>
              <a:gdLst>
                <a:gd name="T0" fmla="*/ 0 w 89"/>
                <a:gd name="T1" fmla="*/ 2147483647 h 23"/>
                <a:gd name="T2" fmla="*/ 2147483647 w 89"/>
                <a:gd name="T3" fmla="*/ 2147483647 h 23"/>
                <a:gd name="T4" fmla="*/ 2147483647 w 89"/>
                <a:gd name="T5" fmla="*/ 2147483647 h 23"/>
                <a:gd name="T6" fmla="*/ 2147483647 w 89"/>
                <a:gd name="T7" fmla="*/ 2147483647 h 23"/>
                <a:gd name="T8" fmla="*/ 2147483647 w 89"/>
                <a:gd name="T9" fmla="*/ 2147483647 h 23"/>
                <a:gd name="T10" fmla="*/ 2147483647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23"/>
                <a:gd name="T20" fmla="*/ 89 w 8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5" name="Freeform 38"/>
            <p:cNvSpPr>
              <a:spLocks/>
            </p:cNvSpPr>
            <p:nvPr/>
          </p:nvSpPr>
          <p:spPr bwMode="auto">
            <a:xfrm>
              <a:off x="7201541" y="861857"/>
              <a:ext cx="39301" cy="41737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7"/>
                  </a:moveTo>
                  <a:cubicBezTo>
                    <a:pt x="2" y="17"/>
                    <a:pt x="14" y="22"/>
                    <a:pt x="15" y="24"/>
                  </a:cubicBezTo>
                  <a:cubicBezTo>
                    <a:pt x="16" y="25"/>
                    <a:pt x="29" y="17"/>
                    <a:pt x="26" y="9"/>
                  </a:cubicBezTo>
                  <a:cubicBezTo>
                    <a:pt x="24" y="0"/>
                    <a:pt x="22" y="21"/>
                    <a:pt x="9" y="18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6" name="Freeform 39"/>
            <p:cNvSpPr>
              <a:spLocks/>
            </p:cNvSpPr>
            <p:nvPr/>
          </p:nvSpPr>
          <p:spPr bwMode="auto">
            <a:xfrm>
              <a:off x="6996962" y="769038"/>
              <a:ext cx="22611" cy="18065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0 h 11"/>
                <a:gd name="T6" fmla="*/ 0 w 1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"/>
                <a:gd name="T14" fmla="*/ 17 w 1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">
                  <a:moveTo>
                    <a:pt x="2" y="10"/>
                  </a:moveTo>
                  <a:cubicBezTo>
                    <a:pt x="5" y="11"/>
                    <a:pt x="8" y="10"/>
                    <a:pt x="11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3" y="7"/>
                    <a:pt x="6" y="6"/>
                    <a:pt x="0" y="6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7" name="Freeform 40"/>
            <p:cNvSpPr>
              <a:spLocks/>
            </p:cNvSpPr>
            <p:nvPr/>
          </p:nvSpPr>
          <p:spPr bwMode="auto">
            <a:xfrm>
              <a:off x="7073410" y="802054"/>
              <a:ext cx="8075" cy="23672"/>
            </a:xfrm>
            <a:custGeom>
              <a:avLst/>
              <a:gdLst>
                <a:gd name="T0" fmla="*/ 2147483647 w 6"/>
                <a:gd name="T1" fmla="*/ 0 h 14"/>
                <a:gd name="T2" fmla="*/ 0 w 6"/>
                <a:gd name="T3" fmla="*/ 2147483647 h 14"/>
                <a:gd name="T4" fmla="*/ 0 60000 65536"/>
                <a:gd name="T5" fmla="*/ 0 60000 65536"/>
                <a:gd name="T6" fmla="*/ 0 w 6"/>
                <a:gd name="T7" fmla="*/ 0 h 14"/>
                <a:gd name="T8" fmla="*/ 6 w 6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4">
                  <a:moveTo>
                    <a:pt x="2" y="0"/>
                  </a:moveTo>
                  <a:cubicBezTo>
                    <a:pt x="6" y="5"/>
                    <a:pt x="5" y="11"/>
                    <a:pt x="0" y="14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8" name="Freeform 41"/>
            <p:cNvSpPr>
              <a:spLocks/>
            </p:cNvSpPr>
            <p:nvPr/>
          </p:nvSpPr>
          <p:spPr bwMode="auto">
            <a:xfrm>
              <a:off x="7135322" y="846907"/>
              <a:ext cx="32302" cy="19934"/>
            </a:xfrm>
            <a:custGeom>
              <a:avLst/>
              <a:gdLst>
                <a:gd name="T0" fmla="*/ 0 w 24"/>
                <a:gd name="T1" fmla="*/ 2147483647 h 12"/>
                <a:gd name="T2" fmla="*/ 2147483647 w 24"/>
                <a:gd name="T3" fmla="*/ 2147483647 h 12"/>
                <a:gd name="T4" fmla="*/ 2147483647 w 24"/>
                <a:gd name="T5" fmla="*/ 2147483647 h 12"/>
                <a:gd name="T6" fmla="*/ 2147483647 w 24"/>
                <a:gd name="T7" fmla="*/ 0 h 12"/>
                <a:gd name="T8" fmla="*/ 2147483647 w 24"/>
                <a:gd name="T9" fmla="*/ 2147483647 h 12"/>
                <a:gd name="T10" fmla="*/ 2147483647 w 24"/>
                <a:gd name="T11" fmla="*/ 2147483647 h 12"/>
                <a:gd name="T12" fmla="*/ 2147483647 w 24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2"/>
                <a:gd name="T23" fmla="*/ 24 w 2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2">
                  <a:moveTo>
                    <a:pt x="0" y="8"/>
                  </a:moveTo>
                  <a:cubicBezTo>
                    <a:pt x="5" y="10"/>
                    <a:pt x="10" y="11"/>
                    <a:pt x="15" y="11"/>
                  </a:cubicBezTo>
                  <a:cubicBezTo>
                    <a:pt x="18" y="12"/>
                    <a:pt x="21" y="12"/>
                    <a:pt x="23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2" y="5"/>
                    <a:pt x="17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0" y="6"/>
                    <a:pt x="7" y="7"/>
                    <a:pt x="5" y="6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9" name="Freeform 52"/>
            <p:cNvSpPr>
              <a:spLocks/>
            </p:cNvSpPr>
            <p:nvPr/>
          </p:nvSpPr>
          <p:spPr bwMode="auto">
            <a:xfrm>
              <a:off x="7002346" y="1677919"/>
              <a:ext cx="227729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0" name="Freeform 53"/>
            <p:cNvSpPr>
              <a:spLocks/>
            </p:cNvSpPr>
            <p:nvPr/>
          </p:nvSpPr>
          <p:spPr bwMode="auto">
            <a:xfrm>
              <a:off x="6949586" y="1638050"/>
              <a:ext cx="214270" cy="19934"/>
            </a:xfrm>
            <a:custGeom>
              <a:avLst/>
              <a:gdLst>
                <a:gd name="T0" fmla="*/ 2147483647 w 159"/>
                <a:gd name="T1" fmla="*/ 0 h 12"/>
                <a:gd name="T2" fmla="*/ 2147483647 w 159"/>
                <a:gd name="T3" fmla="*/ 0 h 12"/>
                <a:gd name="T4" fmla="*/ 0 w 159"/>
                <a:gd name="T5" fmla="*/ 2147483647 h 12"/>
                <a:gd name="T6" fmla="*/ 2147483647 w 159"/>
                <a:gd name="T7" fmla="*/ 2147483647 h 12"/>
                <a:gd name="T8" fmla="*/ 2147483647 w 159"/>
                <a:gd name="T9" fmla="*/ 2147483647 h 12"/>
                <a:gd name="T10" fmla="*/ 2147483647 w 159"/>
                <a:gd name="T11" fmla="*/ 2147483647 h 12"/>
                <a:gd name="T12" fmla="*/ 2147483647 w 159"/>
                <a:gd name="T13" fmla="*/ 0 h 12"/>
                <a:gd name="T14" fmla="*/ 2147483647 w 15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2"/>
                <a:gd name="T26" fmla="*/ 159 w 15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2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6" y="12"/>
                    <a:pt x="159" y="10"/>
                    <a:pt x="159" y="6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1" name="Freeform 54"/>
            <p:cNvSpPr>
              <a:spLocks/>
            </p:cNvSpPr>
            <p:nvPr/>
          </p:nvSpPr>
          <p:spPr bwMode="auto">
            <a:xfrm>
              <a:off x="6941510" y="1596313"/>
              <a:ext cx="136207" cy="19934"/>
            </a:xfrm>
            <a:custGeom>
              <a:avLst/>
              <a:gdLst>
                <a:gd name="T0" fmla="*/ 2147483647 w 101"/>
                <a:gd name="T1" fmla="*/ 0 h 12"/>
                <a:gd name="T2" fmla="*/ 2147483647 w 101"/>
                <a:gd name="T3" fmla="*/ 0 h 12"/>
                <a:gd name="T4" fmla="*/ 2147483647 w 101"/>
                <a:gd name="T5" fmla="*/ 0 h 12"/>
                <a:gd name="T6" fmla="*/ 0 w 101"/>
                <a:gd name="T7" fmla="*/ 2147483647 h 12"/>
                <a:gd name="T8" fmla="*/ 2147483647 w 101"/>
                <a:gd name="T9" fmla="*/ 2147483647 h 12"/>
                <a:gd name="T10" fmla="*/ 2147483647 w 101"/>
                <a:gd name="T11" fmla="*/ 2147483647 h 12"/>
                <a:gd name="T12" fmla="*/ 2147483647 w 10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2"/>
                <a:gd name="T23" fmla="*/ 101 w 10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2"/>
                    <a:pt x="101" y="10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2" name="Freeform 55"/>
            <p:cNvSpPr>
              <a:spLocks/>
            </p:cNvSpPr>
            <p:nvPr/>
          </p:nvSpPr>
          <p:spPr bwMode="auto">
            <a:xfrm>
              <a:off x="6983503" y="1559559"/>
              <a:ext cx="32302" cy="16820"/>
            </a:xfrm>
            <a:custGeom>
              <a:avLst/>
              <a:gdLst>
                <a:gd name="T0" fmla="*/ 0 w 24"/>
                <a:gd name="T1" fmla="*/ 2147483647 h 10"/>
                <a:gd name="T2" fmla="*/ 2147483647 w 24"/>
                <a:gd name="T3" fmla="*/ 2147483647 h 10"/>
                <a:gd name="T4" fmla="*/ 2147483647 w 24"/>
                <a:gd name="T5" fmla="*/ 2147483647 h 10"/>
                <a:gd name="T6" fmla="*/ 2147483647 w 24"/>
                <a:gd name="T7" fmla="*/ 0 h 10"/>
                <a:gd name="T8" fmla="*/ 0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21" y="10"/>
                    <a:pt x="24" y="8"/>
                    <a:pt x="24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3"/>
                    <a:pt x="7" y="7"/>
                    <a:pt x="0" y="10"/>
                  </a:cubicBez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3" name="Freeform 56"/>
            <p:cNvSpPr>
              <a:spLocks/>
            </p:cNvSpPr>
            <p:nvPr/>
          </p:nvSpPr>
          <p:spPr bwMode="auto">
            <a:xfrm>
              <a:off x="7075025" y="1717787"/>
              <a:ext cx="119517" cy="21180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4" name="Freeform 57"/>
            <p:cNvSpPr>
              <a:spLocks/>
            </p:cNvSpPr>
            <p:nvPr/>
          </p:nvSpPr>
          <p:spPr bwMode="auto">
            <a:xfrm>
              <a:off x="7057259" y="1638050"/>
              <a:ext cx="106597" cy="19934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6" y="12"/>
                    <a:pt x="79" y="10"/>
                    <a:pt x="79" y="6"/>
                  </a:cubicBezTo>
                  <a:cubicBezTo>
                    <a:pt x="79" y="3"/>
                    <a:pt x="76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5" name="Freeform 58"/>
            <p:cNvSpPr>
              <a:spLocks/>
            </p:cNvSpPr>
            <p:nvPr/>
          </p:nvSpPr>
          <p:spPr bwMode="auto">
            <a:xfrm>
              <a:off x="7115403" y="1677919"/>
              <a:ext cx="114672" cy="19934"/>
            </a:xfrm>
            <a:custGeom>
              <a:avLst/>
              <a:gdLst>
                <a:gd name="T0" fmla="*/ 0 w 85"/>
                <a:gd name="T1" fmla="*/ 0 h 12"/>
                <a:gd name="T2" fmla="*/ 0 w 85"/>
                <a:gd name="T3" fmla="*/ 2147483647 h 12"/>
                <a:gd name="T4" fmla="*/ 2147483647 w 85"/>
                <a:gd name="T5" fmla="*/ 2147483647 h 12"/>
                <a:gd name="T6" fmla="*/ 2147483647 w 85"/>
                <a:gd name="T7" fmla="*/ 2147483647 h 12"/>
                <a:gd name="T8" fmla="*/ 2147483647 w 85"/>
                <a:gd name="T9" fmla="*/ 0 h 12"/>
                <a:gd name="T10" fmla="*/ 0 w 8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"/>
                <a:gd name="T20" fmla="*/ 85 w 8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2" y="12"/>
                    <a:pt x="85" y="9"/>
                    <a:pt x="85" y="6"/>
                  </a:cubicBezTo>
                  <a:cubicBezTo>
                    <a:pt x="85" y="2"/>
                    <a:pt x="82" y="0"/>
                    <a:pt x="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6" name="Freeform 59"/>
            <p:cNvSpPr>
              <a:spLocks/>
            </p:cNvSpPr>
            <p:nvPr/>
          </p:nvSpPr>
          <p:spPr bwMode="auto">
            <a:xfrm>
              <a:off x="7139629" y="1717787"/>
              <a:ext cx="54913" cy="21180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7" name="Freeform 60"/>
            <p:cNvSpPr>
              <a:spLocks/>
            </p:cNvSpPr>
            <p:nvPr/>
          </p:nvSpPr>
          <p:spPr bwMode="auto">
            <a:xfrm>
              <a:off x="7005037" y="1596313"/>
              <a:ext cx="72679" cy="19934"/>
            </a:xfrm>
            <a:custGeom>
              <a:avLst/>
              <a:gdLst>
                <a:gd name="T0" fmla="*/ 0 w 54"/>
                <a:gd name="T1" fmla="*/ 2147483647 h 12"/>
                <a:gd name="T2" fmla="*/ 2147483647 w 54"/>
                <a:gd name="T3" fmla="*/ 2147483647 h 12"/>
                <a:gd name="T4" fmla="*/ 2147483647 w 54"/>
                <a:gd name="T5" fmla="*/ 2147483647 h 12"/>
                <a:gd name="T6" fmla="*/ 2147483647 w 54"/>
                <a:gd name="T7" fmla="*/ 0 h 12"/>
                <a:gd name="T8" fmla="*/ 0 w 54"/>
                <a:gd name="T9" fmla="*/ 0 h 12"/>
                <a:gd name="T10" fmla="*/ 0 w 5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"/>
                <a:gd name="T20" fmla="*/ 54 w 5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">
                  <a:moveTo>
                    <a:pt x="0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51" y="12"/>
                    <a:pt x="54" y="10"/>
                    <a:pt x="54" y="6"/>
                  </a:cubicBezTo>
                  <a:cubicBezTo>
                    <a:pt x="54" y="3"/>
                    <a:pt x="51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8" name="Freeform 61"/>
            <p:cNvSpPr>
              <a:spLocks/>
            </p:cNvSpPr>
            <p:nvPr/>
          </p:nvSpPr>
          <p:spPr bwMode="auto">
            <a:xfrm>
              <a:off x="7002346" y="1681033"/>
              <a:ext cx="197581" cy="14951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2"/>
                  </a:cubicBezTo>
                  <a:cubicBezTo>
                    <a:pt x="27" y="3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9" name="Freeform 62"/>
            <p:cNvSpPr>
              <a:spLocks/>
            </p:cNvSpPr>
            <p:nvPr/>
          </p:nvSpPr>
          <p:spPr bwMode="auto">
            <a:xfrm>
              <a:off x="6949586" y="1639296"/>
              <a:ext cx="199196" cy="14951"/>
            </a:xfrm>
            <a:custGeom>
              <a:avLst/>
              <a:gdLst>
                <a:gd name="T0" fmla="*/ 2147483647 w 148"/>
                <a:gd name="T1" fmla="*/ 0 h 9"/>
                <a:gd name="T2" fmla="*/ 2147483647 w 148"/>
                <a:gd name="T3" fmla="*/ 0 h 9"/>
                <a:gd name="T4" fmla="*/ 2147483647 w 148"/>
                <a:gd name="T5" fmla="*/ 2147483647 h 9"/>
                <a:gd name="T6" fmla="*/ 2147483647 w 148"/>
                <a:gd name="T7" fmla="*/ 2147483647 h 9"/>
                <a:gd name="T8" fmla="*/ 2147483647 w 14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9"/>
                <a:gd name="T17" fmla="*/ 148 w 14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9">
                  <a:moveTo>
                    <a:pt x="7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92" y="1"/>
                    <a:pt x="52" y="3"/>
                  </a:cubicBezTo>
                  <a:cubicBezTo>
                    <a:pt x="27" y="4"/>
                    <a:pt x="4" y="5"/>
                    <a:pt x="4" y="8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0" name="Freeform 64"/>
            <p:cNvSpPr>
              <a:spLocks/>
            </p:cNvSpPr>
            <p:nvPr/>
          </p:nvSpPr>
          <p:spPr bwMode="auto">
            <a:xfrm>
              <a:off x="6972735" y="1599427"/>
              <a:ext cx="91522" cy="6852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0" y="2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1" name="Freeform 65"/>
            <p:cNvSpPr>
              <a:spLocks/>
            </p:cNvSpPr>
            <p:nvPr/>
          </p:nvSpPr>
          <p:spPr bwMode="auto">
            <a:xfrm>
              <a:off x="7002346" y="1677919"/>
              <a:ext cx="227729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2" name="Freeform 66"/>
            <p:cNvSpPr>
              <a:spLocks/>
            </p:cNvSpPr>
            <p:nvPr/>
          </p:nvSpPr>
          <p:spPr bwMode="auto">
            <a:xfrm>
              <a:off x="6949586" y="1638050"/>
              <a:ext cx="214270" cy="19934"/>
            </a:xfrm>
            <a:custGeom>
              <a:avLst/>
              <a:gdLst>
                <a:gd name="T0" fmla="*/ 2147483647 w 159"/>
                <a:gd name="T1" fmla="*/ 0 h 12"/>
                <a:gd name="T2" fmla="*/ 2147483647 w 159"/>
                <a:gd name="T3" fmla="*/ 0 h 12"/>
                <a:gd name="T4" fmla="*/ 0 w 159"/>
                <a:gd name="T5" fmla="*/ 2147483647 h 12"/>
                <a:gd name="T6" fmla="*/ 2147483647 w 159"/>
                <a:gd name="T7" fmla="*/ 2147483647 h 12"/>
                <a:gd name="T8" fmla="*/ 2147483647 w 159"/>
                <a:gd name="T9" fmla="*/ 2147483647 h 12"/>
                <a:gd name="T10" fmla="*/ 2147483647 w 159"/>
                <a:gd name="T11" fmla="*/ 2147483647 h 12"/>
                <a:gd name="T12" fmla="*/ 2147483647 w 159"/>
                <a:gd name="T13" fmla="*/ 0 h 12"/>
                <a:gd name="T14" fmla="*/ 2147483647 w 15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2"/>
                <a:gd name="T26" fmla="*/ 159 w 15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2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6" y="12"/>
                    <a:pt x="159" y="10"/>
                    <a:pt x="159" y="6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3" name="Freeform 67"/>
            <p:cNvSpPr>
              <a:spLocks/>
            </p:cNvSpPr>
            <p:nvPr/>
          </p:nvSpPr>
          <p:spPr bwMode="auto">
            <a:xfrm>
              <a:off x="6941510" y="1596313"/>
              <a:ext cx="136207" cy="19934"/>
            </a:xfrm>
            <a:custGeom>
              <a:avLst/>
              <a:gdLst>
                <a:gd name="T0" fmla="*/ 2147483647 w 101"/>
                <a:gd name="T1" fmla="*/ 0 h 12"/>
                <a:gd name="T2" fmla="*/ 2147483647 w 101"/>
                <a:gd name="T3" fmla="*/ 0 h 12"/>
                <a:gd name="T4" fmla="*/ 2147483647 w 101"/>
                <a:gd name="T5" fmla="*/ 0 h 12"/>
                <a:gd name="T6" fmla="*/ 0 w 101"/>
                <a:gd name="T7" fmla="*/ 2147483647 h 12"/>
                <a:gd name="T8" fmla="*/ 2147483647 w 101"/>
                <a:gd name="T9" fmla="*/ 2147483647 h 12"/>
                <a:gd name="T10" fmla="*/ 2147483647 w 101"/>
                <a:gd name="T11" fmla="*/ 2147483647 h 12"/>
                <a:gd name="T12" fmla="*/ 2147483647 w 10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2"/>
                <a:gd name="T23" fmla="*/ 101 w 10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2"/>
                    <a:pt x="101" y="10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4" name="Freeform 68"/>
            <p:cNvSpPr>
              <a:spLocks/>
            </p:cNvSpPr>
            <p:nvPr/>
          </p:nvSpPr>
          <p:spPr bwMode="auto">
            <a:xfrm>
              <a:off x="6983503" y="1559559"/>
              <a:ext cx="32302" cy="16820"/>
            </a:xfrm>
            <a:custGeom>
              <a:avLst/>
              <a:gdLst>
                <a:gd name="T0" fmla="*/ 0 w 24"/>
                <a:gd name="T1" fmla="*/ 2147483647 h 10"/>
                <a:gd name="T2" fmla="*/ 2147483647 w 24"/>
                <a:gd name="T3" fmla="*/ 2147483647 h 10"/>
                <a:gd name="T4" fmla="*/ 2147483647 w 24"/>
                <a:gd name="T5" fmla="*/ 2147483647 h 10"/>
                <a:gd name="T6" fmla="*/ 2147483647 w 24"/>
                <a:gd name="T7" fmla="*/ 0 h 10"/>
                <a:gd name="T8" fmla="*/ 0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21" y="10"/>
                    <a:pt x="24" y="8"/>
                    <a:pt x="24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3"/>
                    <a:pt x="7" y="7"/>
                    <a:pt x="0" y="1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5" name="Freeform 69"/>
            <p:cNvSpPr>
              <a:spLocks/>
            </p:cNvSpPr>
            <p:nvPr/>
          </p:nvSpPr>
          <p:spPr bwMode="auto">
            <a:xfrm>
              <a:off x="7075025" y="1717787"/>
              <a:ext cx="119517" cy="21180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6" name="Freeform 70"/>
            <p:cNvSpPr>
              <a:spLocks/>
            </p:cNvSpPr>
            <p:nvPr/>
          </p:nvSpPr>
          <p:spPr bwMode="auto">
            <a:xfrm>
              <a:off x="7002346" y="1279232"/>
              <a:ext cx="227729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3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7" name="Freeform 71"/>
            <p:cNvSpPr>
              <a:spLocks/>
            </p:cNvSpPr>
            <p:nvPr/>
          </p:nvSpPr>
          <p:spPr bwMode="auto">
            <a:xfrm>
              <a:off x="6949586" y="1239364"/>
              <a:ext cx="214270" cy="19934"/>
            </a:xfrm>
            <a:custGeom>
              <a:avLst/>
              <a:gdLst>
                <a:gd name="T0" fmla="*/ 2147483647 w 159"/>
                <a:gd name="T1" fmla="*/ 0 h 12"/>
                <a:gd name="T2" fmla="*/ 2147483647 w 159"/>
                <a:gd name="T3" fmla="*/ 0 h 12"/>
                <a:gd name="T4" fmla="*/ 0 w 159"/>
                <a:gd name="T5" fmla="*/ 2147483647 h 12"/>
                <a:gd name="T6" fmla="*/ 2147483647 w 159"/>
                <a:gd name="T7" fmla="*/ 2147483647 h 12"/>
                <a:gd name="T8" fmla="*/ 2147483647 w 159"/>
                <a:gd name="T9" fmla="*/ 2147483647 h 12"/>
                <a:gd name="T10" fmla="*/ 2147483647 w 159"/>
                <a:gd name="T11" fmla="*/ 2147483647 h 12"/>
                <a:gd name="T12" fmla="*/ 2147483647 w 159"/>
                <a:gd name="T13" fmla="*/ 0 h 12"/>
                <a:gd name="T14" fmla="*/ 2147483647 w 15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2"/>
                <a:gd name="T26" fmla="*/ 159 w 15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2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6" y="12"/>
                    <a:pt x="159" y="10"/>
                    <a:pt x="159" y="6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8" name="Freeform 72"/>
            <p:cNvSpPr>
              <a:spLocks/>
            </p:cNvSpPr>
            <p:nvPr/>
          </p:nvSpPr>
          <p:spPr bwMode="auto">
            <a:xfrm>
              <a:off x="6941510" y="1197626"/>
              <a:ext cx="136207" cy="19934"/>
            </a:xfrm>
            <a:custGeom>
              <a:avLst/>
              <a:gdLst>
                <a:gd name="T0" fmla="*/ 2147483647 w 101"/>
                <a:gd name="T1" fmla="*/ 0 h 12"/>
                <a:gd name="T2" fmla="*/ 2147483647 w 101"/>
                <a:gd name="T3" fmla="*/ 0 h 12"/>
                <a:gd name="T4" fmla="*/ 2147483647 w 101"/>
                <a:gd name="T5" fmla="*/ 0 h 12"/>
                <a:gd name="T6" fmla="*/ 0 w 101"/>
                <a:gd name="T7" fmla="*/ 2147483647 h 12"/>
                <a:gd name="T8" fmla="*/ 2147483647 w 101"/>
                <a:gd name="T9" fmla="*/ 2147483647 h 12"/>
                <a:gd name="T10" fmla="*/ 2147483647 w 101"/>
                <a:gd name="T11" fmla="*/ 2147483647 h 12"/>
                <a:gd name="T12" fmla="*/ 2147483647 w 10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2"/>
                <a:gd name="T23" fmla="*/ 101 w 10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2"/>
                    <a:pt x="101" y="10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9" name="Freeform 73"/>
            <p:cNvSpPr>
              <a:spLocks/>
            </p:cNvSpPr>
            <p:nvPr/>
          </p:nvSpPr>
          <p:spPr bwMode="auto">
            <a:xfrm>
              <a:off x="6983503" y="1160872"/>
              <a:ext cx="32302" cy="16820"/>
            </a:xfrm>
            <a:custGeom>
              <a:avLst/>
              <a:gdLst>
                <a:gd name="T0" fmla="*/ 0 w 24"/>
                <a:gd name="T1" fmla="*/ 2147483647 h 10"/>
                <a:gd name="T2" fmla="*/ 2147483647 w 24"/>
                <a:gd name="T3" fmla="*/ 2147483647 h 10"/>
                <a:gd name="T4" fmla="*/ 2147483647 w 24"/>
                <a:gd name="T5" fmla="*/ 2147483647 h 10"/>
                <a:gd name="T6" fmla="*/ 2147483647 w 24"/>
                <a:gd name="T7" fmla="*/ 0 h 10"/>
                <a:gd name="T8" fmla="*/ 0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21" y="10"/>
                    <a:pt x="24" y="8"/>
                    <a:pt x="24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3"/>
                    <a:pt x="7" y="7"/>
                    <a:pt x="0" y="10"/>
                  </a:cubicBez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0" name="Freeform 74"/>
            <p:cNvSpPr>
              <a:spLocks/>
            </p:cNvSpPr>
            <p:nvPr/>
          </p:nvSpPr>
          <p:spPr bwMode="auto">
            <a:xfrm>
              <a:off x="7075025" y="1319101"/>
              <a:ext cx="119517" cy="21180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1" name="Freeform 75"/>
            <p:cNvSpPr>
              <a:spLocks/>
            </p:cNvSpPr>
            <p:nvPr/>
          </p:nvSpPr>
          <p:spPr bwMode="auto">
            <a:xfrm>
              <a:off x="7057259" y="1239364"/>
              <a:ext cx="106597" cy="19934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6" y="12"/>
                    <a:pt x="79" y="10"/>
                    <a:pt x="79" y="6"/>
                  </a:cubicBezTo>
                  <a:cubicBezTo>
                    <a:pt x="79" y="3"/>
                    <a:pt x="76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2" name="Freeform 76"/>
            <p:cNvSpPr>
              <a:spLocks/>
            </p:cNvSpPr>
            <p:nvPr/>
          </p:nvSpPr>
          <p:spPr bwMode="auto">
            <a:xfrm>
              <a:off x="7115403" y="1279232"/>
              <a:ext cx="114672" cy="19934"/>
            </a:xfrm>
            <a:custGeom>
              <a:avLst/>
              <a:gdLst>
                <a:gd name="T0" fmla="*/ 0 w 85"/>
                <a:gd name="T1" fmla="*/ 0 h 12"/>
                <a:gd name="T2" fmla="*/ 0 w 85"/>
                <a:gd name="T3" fmla="*/ 2147483647 h 12"/>
                <a:gd name="T4" fmla="*/ 2147483647 w 85"/>
                <a:gd name="T5" fmla="*/ 2147483647 h 12"/>
                <a:gd name="T6" fmla="*/ 2147483647 w 85"/>
                <a:gd name="T7" fmla="*/ 2147483647 h 12"/>
                <a:gd name="T8" fmla="*/ 2147483647 w 85"/>
                <a:gd name="T9" fmla="*/ 0 h 12"/>
                <a:gd name="T10" fmla="*/ 0 w 8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"/>
                <a:gd name="T20" fmla="*/ 85 w 8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2" y="12"/>
                    <a:pt x="85" y="9"/>
                    <a:pt x="85" y="6"/>
                  </a:cubicBezTo>
                  <a:cubicBezTo>
                    <a:pt x="85" y="3"/>
                    <a:pt x="82" y="0"/>
                    <a:pt x="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3" name="Freeform 77"/>
            <p:cNvSpPr>
              <a:spLocks/>
            </p:cNvSpPr>
            <p:nvPr/>
          </p:nvSpPr>
          <p:spPr bwMode="auto">
            <a:xfrm>
              <a:off x="7139629" y="1319101"/>
              <a:ext cx="54913" cy="21180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4" name="Freeform 78"/>
            <p:cNvSpPr>
              <a:spLocks/>
            </p:cNvSpPr>
            <p:nvPr/>
          </p:nvSpPr>
          <p:spPr bwMode="auto">
            <a:xfrm>
              <a:off x="7005037" y="1197626"/>
              <a:ext cx="72679" cy="19934"/>
            </a:xfrm>
            <a:custGeom>
              <a:avLst/>
              <a:gdLst>
                <a:gd name="T0" fmla="*/ 0 w 54"/>
                <a:gd name="T1" fmla="*/ 2147483647 h 12"/>
                <a:gd name="T2" fmla="*/ 2147483647 w 54"/>
                <a:gd name="T3" fmla="*/ 2147483647 h 12"/>
                <a:gd name="T4" fmla="*/ 2147483647 w 54"/>
                <a:gd name="T5" fmla="*/ 2147483647 h 12"/>
                <a:gd name="T6" fmla="*/ 2147483647 w 54"/>
                <a:gd name="T7" fmla="*/ 0 h 12"/>
                <a:gd name="T8" fmla="*/ 0 w 54"/>
                <a:gd name="T9" fmla="*/ 0 h 12"/>
                <a:gd name="T10" fmla="*/ 0 w 5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"/>
                <a:gd name="T20" fmla="*/ 54 w 5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">
                  <a:moveTo>
                    <a:pt x="0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51" y="12"/>
                    <a:pt x="54" y="10"/>
                    <a:pt x="54" y="6"/>
                  </a:cubicBezTo>
                  <a:cubicBezTo>
                    <a:pt x="54" y="3"/>
                    <a:pt x="51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5" name="Freeform 79"/>
            <p:cNvSpPr>
              <a:spLocks/>
            </p:cNvSpPr>
            <p:nvPr/>
          </p:nvSpPr>
          <p:spPr bwMode="auto">
            <a:xfrm>
              <a:off x="7002346" y="1282347"/>
              <a:ext cx="197581" cy="14951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2"/>
                  </a:cubicBezTo>
                  <a:cubicBezTo>
                    <a:pt x="27" y="3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6" name="Freeform 80"/>
            <p:cNvSpPr>
              <a:spLocks/>
            </p:cNvSpPr>
            <p:nvPr/>
          </p:nvSpPr>
          <p:spPr bwMode="auto">
            <a:xfrm>
              <a:off x="6949586" y="1240609"/>
              <a:ext cx="199196" cy="14951"/>
            </a:xfrm>
            <a:custGeom>
              <a:avLst/>
              <a:gdLst>
                <a:gd name="T0" fmla="*/ 2147483647 w 148"/>
                <a:gd name="T1" fmla="*/ 0 h 9"/>
                <a:gd name="T2" fmla="*/ 2147483647 w 148"/>
                <a:gd name="T3" fmla="*/ 0 h 9"/>
                <a:gd name="T4" fmla="*/ 2147483647 w 148"/>
                <a:gd name="T5" fmla="*/ 2147483647 h 9"/>
                <a:gd name="T6" fmla="*/ 2147483647 w 148"/>
                <a:gd name="T7" fmla="*/ 2147483647 h 9"/>
                <a:gd name="T8" fmla="*/ 2147483647 w 14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9"/>
                <a:gd name="T17" fmla="*/ 148 w 14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9">
                  <a:moveTo>
                    <a:pt x="7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92" y="1"/>
                    <a:pt x="52" y="3"/>
                  </a:cubicBezTo>
                  <a:cubicBezTo>
                    <a:pt x="27" y="4"/>
                    <a:pt x="4" y="5"/>
                    <a:pt x="4" y="8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7" name="Freeform 81"/>
            <p:cNvSpPr>
              <a:spLocks/>
            </p:cNvSpPr>
            <p:nvPr/>
          </p:nvSpPr>
          <p:spPr bwMode="auto">
            <a:xfrm>
              <a:off x="7076102" y="1322216"/>
              <a:ext cx="104981" cy="14951"/>
            </a:xfrm>
            <a:custGeom>
              <a:avLst/>
              <a:gdLst>
                <a:gd name="T0" fmla="*/ 2147483647 w 78"/>
                <a:gd name="T1" fmla="*/ 0 h 9"/>
                <a:gd name="T2" fmla="*/ 2147483647 w 78"/>
                <a:gd name="T3" fmla="*/ 0 h 9"/>
                <a:gd name="T4" fmla="*/ 2147483647 w 78"/>
                <a:gd name="T5" fmla="*/ 2147483647 h 9"/>
                <a:gd name="T6" fmla="*/ 2147483647 w 78"/>
                <a:gd name="T7" fmla="*/ 2147483647 h 9"/>
                <a:gd name="T8" fmla="*/ 2147483647 w 7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"/>
                <a:gd name="T17" fmla="*/ 78 w 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">
                  <a:moveTo>
                    <a:pt x="6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0"/>
                    <a:pt x="78" y="0"/>
                    <a:pt x="38" y="2"/>
                  </a:cubicBezTo>
                  <a:cubicBezTo>
                    <a:pt x="13" y="3"/>
                    <a:pt x="3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8" name="Freeform 82"/>
            <p:cNvSpPr>
              <a:spLocks/>
            </p:cNvSpPr>
            <p:nvPr/>
          </p:nvSpPr>
          <p:spPr bwMode="auto">
            <a:xfrm>
              <a:off x="6972735" y="1200741"/>
              <a:ext cx="91522" cy="6852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0" y="2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9" name="Freeform 83"/>
            <p:cNvSpPr>
              <a:spLocks/>
            </p:cNvSpPr>
            <p:nvPr/>
          </p:nvSpPr>
          <p:spPr bwMode="auto">
            <a:xfrm>
              <a:off x="7002346" y="1279232"/>
              <a:ext cx="227729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3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0" name="Freeform 84"/>
            <p:cNvSpPr>
              <a:spLocks/>
            </p:cNvSpPr>
            <p:nvPr/>
          </p:nvSpPr>
          <p:spPr bwMode="auto">
            <a:xfrm>
              <a:off x="6949586" y="1239364"/>
              <a:ext cx="214270" cy="19934"/>
            </a:xfrm>
            <a:custGeom>
              <a:avLst/>
              <a:gdLst>
                <a:gd name="T0" fmla="*/ 2147483647 w 159"/>
                <a:gd name="T1" fmla="*/ 0 h 12"/>
                <a:gd name="T2" fmla="*/ 2147483647 w 159"/>
                <a:gd name="T3" fmla="*/ 0 h 12"/>
                <a:gd name="T4" fmla="*/ 0 w 159"/>
                <a:gd name="T5" fmla="*/ 2147483647 h 12"/>
                <a:gd name="T6" fmla="*/ 2147483647 w 159"/>
                <a:gd name="T7" fmla="*/ 2147483647 h 12"/>
                <a:gd name="T8" fmla="*/ 2147483647 w 159"/>
                <a:gd name="T9" fmla="*/ 2147483647 h 12"/>
                <a:gd name="T10" fmla="*/ 2147483647 w 159"/>
                <a:gd name="T11" fmla="*/ 2147483647 h 12"/>
                <a:gd name="T12" fmla="*/ 2147483647 w 159"/>
                <a:gd name="T13" fmla="*/ 0 h 12"/>
                <a:gd name="T14" fmla="*/ 2147483647 w 15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2"/>
                <a:gd name="T26" fmla="*/ 159 w 15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2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6" y="12"/>
                    <a:pt x="159" y="10"/>
                    <a:pt x="159" y="6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1" name="Freeform 85"/>
            <p:cNvSpPr>
              <a:spLocks/>
            </p:cNvSpPr>
            <p:nvPr/>
          </p:nvSpPr>
          <p:spPr bwMode="auto">
            <a:xfrm>
              <a:off x="6941510" y="1197626"/>
              <a:ext cx="136207" cy="19934"/>
            </a:xfrm>
            <a:custGeom>
              <a:avLst/>
              <a:gdLst>
                <a:gd name="T0" fmla="*/ 2147483647 w 101"/>
                <a:gd name="T1" fmla="*/ 0 h 12"/>
                <a:gd name="T2" fmla="*/ 2147483647 w 101"/>
                <a:gd name="T3" fmla="*/ 0 h 12"/>
                <a:gd name="T4" fmla="*/ 2147483647 w 101"/>
                <a:gd name="T5" fmla="*/ 0 h 12"/>
                <a:gd name="T6" fmla="*/ 0 w 101"/>
                <a:gd name="T7" fmla="*/ 2147483647 h 12"/>
                <a:gd name="T8" fmla="*/ 2147483647 w 101"/>
                <a:gd name="T9" fmla="*/ 2147483647 h 12"/>
                <a:gd name="T10" fmla="*/ 2147483647 w 101"/>
                <a:gd name="T11" fmla="*/ 2147483647 h 12"/>
                <a:gd name="T12" fmla="*/ 2147483647 w 10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2"/>
                <a:gd name="T23" fmla="*/ 101 w 10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2"/>
                    <a:pt x="101" y="10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2" name="Freeform 86"/>
            <p:cNvSpPr>
              <a:spLocks/>
            </p:cNvSpPr>
            <p:nvPr/>
          </p:nvSpPr>
          <p:spPr bwMode="auto">
            <a:xfrm>
              <a:off x="6983503" y="1160872"/>
              <a:ext cx="32302" cy="16820"/>
            </a:xfrm>
            <a:custGeom>
              <a:avLst/>
              <a:gdLst>
                <a:gd name="T0" fmla="*/ 0 w 24"/>
                <a:gd name="T1" fmla="*/ 2147483647 h 10"/>
                <a:gd name="T2" fmla="*/ 2147483647 w 24"/>
                <a:gd name="T3" fmla="*/ 2147483647 h 10"/>
                <a:gd name="T4" fmla="*/ 2147483647 w 24"/>
                <a:gd name="T5" fmla="*/ 2147483647 h 10"/>
                <a:gd name="T6" fmla="*/ 2147483647 w 24"/>
                <a:gd name="T7" fmla="*/ 0 h 10"/>
                <a:gd name="T8" fmla="*/ 0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21" y="10"/>
                    <a:pt x="24" y="8"/>
                    <a:pt x="24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3"/>
                    <a:pt x="7" y="7"/>
                    <a:pt x="0" y="1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3" name="Freeform 87"/>
            <p:cNvSpPr>
              <a:spLocks/>
            </p:cNvSpPr>
            <p:nvPr/>
          </p:nvSpPr>
          <p:spPr bwMode="auto">
            <a:xfrm>
              <a:off x="7075025" y="1319101"/>
              <a:ext cx="119517" cy="21180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4" name="Freeform 88"/>
            <p:cNvSpPr>
              <a:spLocks/>
            </p:cNvSpPr>
            <p:nvPr/>
          </p:nvSpPr>
          <p:spPr bwMode="auto">
            <a:xfrm>
              <a:off x="6943125" y="1066184"/>
              <a:ext cx="227191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5" name="Freeform 89"/>
            <p:cNvSpPr>
              <a:spLocks/>
            </p:cNvSpPr>
            <p:nvPr/>
          </p:nvSpPr>
          <p:spPr bwMode="auto">
            <a:xfrm>
              <a:off x="7010421" y="1026315"/>
              <a:ext cx="212655" cy="19934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6" name="Freeform 90"/>
            <p:cNvSpPr>
              <a:spLocks/>
            </p:cNvSpPr>
            <p:nvPr/>
          </p:nvSpPr>
          <p:spPr bwMode="auto">
            <a:xfrm>
              <a:off x="7088484" y="985201"/>
              <a:ext cx="137283" cy="19934"/>
            </a:xfrm>
            <a:custGeom>
              <a:avLst/>
              <a:gdLst>
                <a:gd name="T0" fmla="*/ 2147483647 w 102"/>
                <a:gd name="T1" fmla="*/ 0 h 12"/>
                <a:gd name="T2" fmla="*/ 2147483647 w 102"/>
                <a:gd name="T3" fmla="*/ 0 h 12"/>
                <a:gd name="T4" fmla="*/ 2147483647 w 102"/>
                <a:gd name="T5" fmla="*/ 0 h 12"/>
                <a:gd name="T6" fmla="*/ 0 w 102"/>
                <a:gd name="T7" fmla="*/ 2147483647 h 12"/>
                <a:gd name="T8" fmla="*/ 2147483647 w 102"/>
                <a:gd name="T9" fmla="*/ 2147483647 h 12"/>
                <a:gd name="T10" fmla="*/ 2147483647 w 102"/>
                <a:gd name="T11" fmla="*/ 2147483647 h 12"/>
                <a:gd name="T12" fmla="*/ 2147483647 w 10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"/>
                <a:gd name="T23" fmla="*/ 102 w 10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9" y="12"/>
                    <a:pt x="102" y="9"/>
                    <a:pt x="102" y="6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7" name="Freeform 91"/>
            <p:cNvSpPr>
              <a:spLocks/>
            </p:cNvSpPr>
            <p:nvPr/>
          </p:nvSpPr>
          <p:spPr bwMode="auto">
            <a:xfrm>
              <a:off x="6946894" y="1106053"/>
              <a:ext cx="120056" cy="21803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8" name="Freeform 92"/>
            <p:cNvSpPr>
              <a:spLocks/>
            </p:cNvSpPr>
            <p:nvPr/>
          </p:nvSpPr>
          <p:spPr bwMode="auto">
            <a:xfrm>
              <a:off x="7116479" y="1026315"/>
              <a:ext cx="106597" cy="19934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7" y="12"/>
                    <a:pt x="79" y="9"/>
                    <a:pt x="79" y="6"/>
                  </a:cubicBezTo>
                  <a:cubicBezTo>
                    <a:pt x="79" y="3"/>
                    <a:pt x="77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9" name="Freeform 93"/>
            <p:cNvSpPr>
              <a:spLocks/>
            </p:cNvSpPr>
            <p:nvPr/>
          </p:nvSpPr>
          <p:spPr bwMode="auto">
            <a:xfrm>
              <a:off x="7057259" y="1066184"/>
              <a:ext cx="113057" cy="19934"/>
            </a:xfrm>
            <a:custGeom>
              <a:avLst/>
              <a:gdLst>
                <a:gd name="T0" fmla="*/ 0 w 84"/>
                <a:gd name="T1" fmla="*/ 0 h 12"/>
                <a:gd name="T2" fmla="*/ 0 w 84"/>
                <a:gd name="T3" fmla="*/ 2147483647 h 12"/>
                <a:gd name="T4" fmla="*/ 2147483647 w 84"/>
                <a:gd name="T5" fmla="*/ 2147483647 h 12"/>
                <a:gd name="T6" fmla="*/ 2147483647 w 84"/>
                <a:gd name="T7" fmla="*/ 2147483647 h 12"/>
                <a:gd name="T8" fmla="*/ 2147483647 w 84"/>
                <a:gd name="T9" fmla="*/ 0 h 12"/>
                <a:gd name="T10" fmla="*/ 0 w 8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"/>
                <a:gd name="T20" fmla="*/ 84 w 8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4" y="9"/>
                    <a:pt x="84" y="6"/>
                  </a:cubicBezTo>
                  <a:cubicBezTo>
                    <a:pt x="84" y="2"/>
                    <a:pt x="81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0" name="Freeform 94"/>
            <p:cNvSpPr>
              <a:spLocks/>
            </p:cNvSpPr>
            <p:nvPr/>
          </p:nvSpPr>
          <p:spPr bwMode="auto">
            <a:xfrm>
              <a:off x="7011498" y="1106053"/>
              <a:ext cx="55452" cy="21803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1" name="Freeform 95"/>
            <p:cNvSpPr>
              <a:spLocks/>
            </p:cNvSpPr>
            <p:nvPr/>
          </p:nvSpPr>
          <p:spPr bwMode="auto">
            <a:xfrm>
              <a:off x="7153088" y="985201"/>
              <a:ext cx="72679" cy="19934"/>
            </a:xfrm>
            <a:custGeom>
              <a:avLst/>
              <a:gdLst>
                <a:gd name="T0" fmla="*/ 0 w 54"/>
                <a:gd name="T1" fmla="*/ 2147483647 h 12"/>
                <a:gd name="T2" fmla="*/ 2147483647 w 54"/>
                <a:gd name="T3" fmla="*/ 2147483647 h 12"/>
                <a:gd name="T4" fmla="*/ 2147483647 w 54"/>
                <a:gd name="T5" fmla="*/ 2147483647 h 12"/>
                <a:gd name="T6" fmla="*/ 2147483647 w 54"/>
                <a:gd name="T7" fmla="*/ 0 h 12"/>
                <a:gd name="T8" fmla="*/ 0 w 54"/>
                <a:gd name="T9" fmla="*/ 0 h 12"/>
                <a:gd name="T10" fmla="*/ 0 w 5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"/>
                <a:gd name="T20" fmla="*/ 54 w 5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">
                  <a:moveTo>
                    <a:pt x="0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1" y="12"/>
                    <a:pt x="54" y="9"/>
                    <a:pt x="54" y="6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2" name="Freeform 96"/>
            <p:cNvSpPr>
              <a:spLocks/>
            </p:cNvSpPr>
            <p:nvPr/>
          </p:nvSpPr>
          <p:spPr bwMode="auto">
            <a:xfrm>
              <a:off x="6943125" y="1068053"/>
              <a:ext cx="199196" cy="16820"/>
            </a:xfrm>
            <a:custGeom>
              <a:avLst/>
              <a:gdLst>
                <a:gd name="T0" fmla="*/ 2147483647 w 148"/>
                <a:gd name="T1" fmla="*/ 2147483647 h 10"/>
                <a:gd name="T2" fmla="*/ 2147483647 w 148"/>
                <a:gd name="T3" fmla="*/ 2147483647 h 10"/>
                <a:gd name="T4" fmla="*/ 2147483647 w 148"/>
                <a:gd name="T5" fmla="*/ 2147483647 h 10"/>
                <a:gd name="T6" fmla="*/ 2147483647 w 148"/>
                <a:gd name="T7" fmla="*/ 2147483647 h 10"/>
                <a:gd name="T8" fmla="*/ 2147483647 w 14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0"/>
                <a:gd name="T17" fmla="*/ 148 w 14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0">
                  <a:moveTo>
                    <a:pt x="7" y="1"/>
                  </a:moveTo>
                  <a:cubicBezTo>
                    <a:pt x="148" y="1"/>
                    <a:pt x="148" y="1"/>
                    <a:pt x="148" y="1"/>
                  </a:cubicBezTo>
                  <a:cubicBezTo>
                    <a:pt x="142" y="0"/>
                    <a:pt x="91" y="1"/>
                    <a:pt x="52" y="3"/>
                  </a:cubicBezTo>
                  <a:cubicBezTo>
                    <a:pt x="27" y="4"/>
                    <a:pt x="4" y="5"/>
                    <a:pt x="3" y="8"/>
                  </a:cubicBezTo>
                  <a:cubicBezTo>
                    <a:pt x="2" y="10"/>
                    <a:pt x="0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3" name="Freeform 97"/>
            <p:cNvSpPr>
              <a:spLocks/>
            </p:cNvSpPr>
            <p:nvPr/>
          </p:nvSpPr>
          <p:spPr bwMode="auto">
            <a:xfrm>
              <a:off x="7010421" y="1028184"/>
              <a:ext cx="197581" cy="14951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3"/>
                  </a:cubicBezTo>
                  <a:cubicBezTo>
                    <a:pt x="27" y="4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4" name="Freeform 98"/>
            <p:cNvSpPr>
              <a:spLocks/>
            </p:cNvSpPr>
            <p:nvPr/>
          </p:nvSpPr>
          <p:spPr bwMode="auto">
            <a:xfrm>
              <a:off x="6948509" y="1109790"/>
              <a:ext cx="104981" cy="14951"/>
            </a:xfrm>
            <a:custGeom>
              <a:avLst/>
              <a:gdLst>
                <a:gd name="T0" fmla="*/ 2147483647 w 78"/>
                <a:gd name="T1" fmla="*/ 0 h 9"/>
                <a:gd name="T2" fmla="*/ 2147483647 w 78"/>
                <a:gd name="T3" fmla="*/ 0 h 9"/>
                <a:gd name="T4" fmla="*/ 2147483647 w 78"/>
                <a:gd name="T5" fmla="*/ 2147483647 h 9"/>
                <a:gd name="T6" fmla="*/ 2147483647 w 78"/>
                <a:gd name="T7" fmla="*/ 2147483647 h 9"/>
                <a:gd name="T8" fmla="*/ 2147483647 w 7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"/>
                <a:gd name="T17" fmla="*/ 78 w 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">
                  <a:moveTo>
                    <a:pt x="6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0"/>
                    <a:pt x="78" y="0"/>
                    <a:pt x="38" y="2"/>
                  </a:cubicBezTo>
                  <a:cubicBezTo>
                    <a:pt x="13" y="3"/>
                    <a:pt x="3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5" name="Freeform 99"/>
            <p:cNvSpPr>
              <a:spLocks/>
            </p:cNvSpPr>
            <p:nvPr/>
          </p:nvSpPr>
          <p:spPr bwMode="auto">
            <a:xfrm>
              <a:off x="7119171" y="988316"/>
              <a:ext cx="91522" cy="6852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1" y="1"/>
                    <a:pt x="1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6" name="Freeform 100"/>
            <p:cNvSpPr>
              <a:spLocks/>
            </p:cNvSpPr>
            <p:nvPr/>
          </p:nvSpPr>
          <p:spPr bwMode="auto">
            <a:xfrm>
              <a:off x="6943125" y="1066184"/>
              <a:ext cx="227191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7" name="Freeform 101"/>
            <p:cNvSpPr>
              <a:spLocks/>
            </p:cNvSpPr>
            <p:nvPr/>
          </p:nvSpPr>
          <p:spPr bwMode="auto">
            <a:xfrm>
              <a:off x="7010421" y="1026315"/>
              <a:ext cx="212655" cy="19934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8" name="Freeform 102"/>
            <p:cNvSpPr>
              <a:spLocks/>
            </p:cNvSpPr>
            <p:nvPr/>
          </p:nvSpPr>
          <p:spPr bwMode="auto">
            <a:xfrm>
              <a:off x="7088484" y="985201"/>
              <a:ext cx="137283" cy="19934"/>
            </a:xfrm>
            <a:custGeom>
              <a:avLst/>
              <a:gdLst>
                <a:gd name="T0" fmla="*/ 2147483647 w 102"/>
                <a:gd name="T1" fmla="*/ 0 h 12"/>
                <a:gd name="T2" fmla="*/ 2147483647 w 102"/>
                <a:gd name="T3" fmla="*/ 0 h 12"/>
                <a:gd name="T4" fmla="*/ 2147483647 w 102"/>
                <a:gd name="T5" fmla="*/ 0 h 12"/>
                <a:gd name="T6" fmla="*/ 0 w 102"/>
                <a:gd name="T7" fmla="*/ 2147483647 h 12"/>
                <a:gd name="T8" fmla="*/ 2147483647 w 102"/>
                <a:gd name="T9" fmla="*/ 2147483647 h 12"/>
                <a:gd name="T10" fmla="*/ 2147483647 w 102"/>
                <a:gd name="T11" fmla="*/ 2147483647 h 12"/>
                <a:gd name="T12" fmla="*/ 2147483647 w 10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"/>
                <a:gd name="T23" fmla="*/ 102 w 10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9" y="12"/>
                    <a:pt x="102" y="9"/>
                    <a:pt x="102" y="6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" name="Freeform 103"/>
            <p:cNvSpPr>
              <a:spLocks/>
            </p:cNvSpPr>
            <p:nvPr/>
          </p:nvSpPr>
          <p:spPr bwMode="auto">
            <a:xfrm>
              <a:off x="6946894" y="1106053"/>
              <a:ext cx="120056" cy="21803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" name="Freeform 104"/>
            <p:cNvSpPr>
              <a:spLocks/>
            </p:cNvSpPr>
            <p:nvPr/>
          </p:nvSpPr>
          <p:spPr bwMode="auto">
            <a:xfrm>
              <a:off x="6943125" y="1456772"/>
              <a:ext cx="227191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1" name="Freeform 105"/>
            <p:cNvSpPr>
              <a:spLocks/>
            </p:cNvSpPr>
            <p:nvPr/>
          </p:nvSpPr>
          <p:spPr bwMode="auto">
            <a:xfrm>
              <a:off x="7010421" y="1416904"/>
              <a:ext cx="212655" cy="19934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2" name="Freeform 106"/>
            <p:cNvSpPr>
              <a:spLocks/>
            </p:cNvSpPr>
            <p:nvPr/>
          </p:nvSpPr>
          <p:spPr bwMode="auto">
            <a:xfrm>
              <a:off x="7088484" y="1375166"/>
              <a:ext cx="137283" cy="19934"/>
            </a:xfrm>
            <a:custGeom>
              <a:avLst/>
              <a:gdLst>
                <a:gd name="T0" fmla="*/ 2147483647 w 102"/>
                <a:gd name="T1" fmla="*/ 0 h 12"/>
                <a:gd name="T2" fmla="*/ 2147483647 w 102"/>
                <a:gd name="T3" fmla="*/ 0 h 12"/>
                <a:gd name="T4" fmla="*/ 2147483647 w 102"/>
                <a:gd name="T5" fmla="*/ 0 h 12"/>
                <a:gd name="T6" fmla="*/ 0 w 102"/>
                <a:gd name="T7" fmla="*/ 2147483647 h 12"/>
                <a:gd name="T8" fmla="*/ 2147483647 w 102"/>
                <a:gd name="T9" fmla="*/ 2147483647 h 12"/>
                <a:gd name="T10" fmla="*/ 2147483647 w 102"/>
                <a:gd name="T11" fmla="*/ 2147483647 h 12"/>
                <a:gd name="T12" fmla="*/ 2147483647 w 10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"/>
                <a:gd name="T23" fmla="*/ 102 w 10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9" y="12"/>
                    <a:pt x="102" y="9"/>
                    <a:pt x="102" y="6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3" name="Freeform 107"/>
            <p:cNvSpPr>
              <a:spLocks/>
            </p:cNvSpPr>
            <p:nvPr/>
          </p:nvSpPr>
          <p:spPr bwMode="auto">
            <a:xfrm>
              <a:off x="6946894" y="1496641"/>
              <a:ext cx="120056" cy="21803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Freeform 108"/>
            <p:cNvSpPr>
              <a:spLocks/>
            </p:cNvSpPr>
            <p:nvPr/>
          </p:nvSpPr>
          <p:spPr bwMode="auto">
            <a:xfrm>
              <a:off x="7116479" y="1416904"/>
              <a:ext cx="106597" cy="19934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7" y="12"/>
                    <a:pt x="79" y="9"/>
                    <a:pt x="79" y="6"/>
                  </a:cubicBezTo>
                  <a:cubicBezTo>
                    <a:pt x="79" y="3"/>
                    <a:pt x="77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" name="Freeform 109"/>
            <p:cNvSpPr>
              <a:spLocks/>
            </p:cNvSpPr>
            <p:nvPr/>
          </p:nvSpPr>
          <p:spPr bwMode="auto">
            <a:xfrm>
              <a:off x="7057259" y="1456772"/>
              <a:ext cx="113057" cy="19934"/>
            </a:xfrm>
            <a:custGeom>
              <a:avLst/>
              <a:gdLst>
                <a:gd name="T0" fmla="*/ 0 w 84"/>
                <a:gd name="T1" fmla="*/ 0 h 12"/>
                <a:gd name="T2" fmla="*/ 0 w 84"/>
                <a:gd name="T3" fmla="*/ 2147483647 h 12"/>
                <a:gd name="T4" fmla="*/ 2147483647 w 84"/>
                <a:gd name="T5" fmla="*/ 2147483647 h 12"/>
                <a:gd name="T6" fmla="*/ 2147483647 w 84"/>
                <a:gd name="T7" fmla="*/ 2147483647 h 12"/>
                <a:gd name="T8" fmla="*/ 2147483647 w 84"/>
                <a:gd name="T9" fmla="*/ 0 h 12"/>
                <a:gd name="T10" fmla="*/ 0 w 8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"/>
                <a:gd name="T20" fmla="*/ 84 w 8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4" y="9"/>
                    <a:pt x="84" y="6"/>
                  </a:cubicBezTo>
                  <a:cubicBezTo>
                    <a:pt x="84" y="2"/>
                    <a:pt x="81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6" name="Freeform 110"/>
            <p:cNvSpPr>
              <a:spLocks/>
            </p:cNvSpPr>
            <p:nvPr/>
          </p:nvSpPr>
          <p:spPr bwMode="auto">
            <a:xfrm>
              <a:off x="7011498" y="1496641"/>
              <a:ext cx="55452" cy="21803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7" name="Freeform 111"/>
            <p:cNvSpPr>
              <a:spLocks/>
            </p:cNvSpPr>
            <p:nvPr/>
          </p:nvSpPr>
          <p:spPr bwMode="auto">
            <a:xfrm>
              <a:off x="7153088" y="1375166"/>
              <a:ext cx="72679" cy="19934"/>
            </a:xfrm>
            <a:custGeom>
              <a:avLst/>
              <a:gdLst>
                <a:gd name="T0" fmla="*/ 0 w 54"/>
                <a:gd name="T1" fmla="*/ 2147483647 h 12"/>
                <a:gd name="T2" fmla="*/ 2147483647 w 54"/>
                <a:gd name="T3" fmla="*/ 2147483647 h 12"/>
                <a:gd name="T4" fmla="*/ 2147483647 w 54"/>
                <a:gd name="T5" fmla="*/ 2147483647 h 12"/>
                <a:gd name="T6" fmla="*/ 2147483647 w 54"/>
                <a:gd name="T7" fmla="*/ 0 h 12"/>
                <a:gd name="T8" fmla="*/ 0 w 54"/>
                <a:gd name="T9" fmla="*/ 0 h 12"/>
                <a:gd name="T10" fmla="*/ 0 w 5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"/>
                <a:gd name="T20" fmla="*/ 54 w 5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">
                  <a:moveTo>
                    <a:pt x="0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1" y="12"/>
                    <a:pt x="54" y="9"/>
                    <a:pt x="54" y="6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8" name="Freeform 112"/>
            <p:cNvSpPr>
              <a:spLocks/>
            </p:cNvSpPr>
            <p:nvPr/>
          </p:nvSpPr>
          <p:spPr bwMode="auto">
            <a:xfrm>
              <a:off x="6943125" y="1458641"/>
              <a:ext cx="199196" cy="16197"/>
            </a:xfrm>
            <a:custGeom>
              <a:avLst/>
              <a:gdLst>
                <a:gd name="T0" fmla="*/ 2147483647 w 148"/>
                <a:gd name="T1" fmla="*/ 2147483647 h 10"/>
                <a:gd name="T2" fmla="*/ 2147483647 w 148"/>
                <a:gd name="T3" fmla="*/ 2147483647 h 10"/>
                <a:gd name="T4" fmla="*/ 2147483647 w 148"/>
                <a:gd name="T5" fmla="*/ 2147483647 h 10"/>
                <a:gd name="T6" fmla="*/ 2147483647 w 148"/>
                <a:gd name="T7" fmla="*/ 2147483647 h 10"/>
                <a:gd name="T8" fmla="*/ 2147483647 w 14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0"/>
                <a:gd name="T17" fmla="*/ 148 w 14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0">
                  <a:moveTo>
                    <a:pt x="7" y="1"/>
                  </a:moveTo>
                  <a:cubicBezTo>
                    <a:pt x="148" y="1"/>
                    <a:pt x="148" y="1"/>
                    <a:pt x="148" y="1"/>
                  </a:cubicBezTo>
                  <a:cubicBezTo>
                    <a:pt x="142" y="0"/>
                    <a:pt x="91" y="1"/>
                    <a:pt x="52" y="3"/>
                  </a:cubicBezTo>
                  <a:cubicBezTo>
                    <a:pt x="27" y="4"/>
                    <a:pt x="4" y="5"/>
                    <a:pt x="3" y="8"/>
                  </a:cubicBezTo>
                  <a:cubicBezTo>
                    <a:pt x="2" y="10"/>
                    <a:pt x="0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9" name="Freeform 113"/>
            <p:cNvSpPr>
              <a:spLocks/>
            </p:cNvSpPr>
            <p:nvPr/>
          </p:nvSpPr>
          <p:spPr bwMode="auto">
            <a:xfrm>
              <a:off x="7010421" y="1418772"/>
              <a:ext cx="197581" cy="14951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3"/>
                  </a:cubicBezTo>
                  <a:cubicBezTo>
                    <a:pt x="27" y="4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0" name="Freeform 114"/>
            <p:cNvSpPr>
              <a:spLocks/>
            </p:cNvSpPr>
            <p:nvPr/>
          </p:nvSpPr>
          <p:spPr bwMode="auto">
            <a:xfrm>
              <a:off x="6948509" y="1499756"/>
              <a:ext cx="104981" cy="14951"/>
            </a:xfrm>
            <a:custGeom>
              <a:avLst/>
              <a:gdLst>
                <a:gd name="T0" fmla="*/ 2147483647 w 78"/>
                <a:gd name="T1" fmla="*/ 0 h 9"/>
                <a:gd name="T2" fmla="*/ 2147483647 w 78"/>
                <a:gd name="T3" fmla="*/ 0 h 9"/>
                <a:gd name="T4" fmla="*/ 2147483647 w 78"/>
                <a:gd name="T5" fmla="*/ 2147483647 h 9"/>
                <a:gd name="T6" fmla="*/ 2147483647 w 78"/>
                <a:gd name="T7" fmla="*/ 2147483647 h 9"/>
                <a:gd name="T8" fmla="*/ 2147483647 w 7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"/>
                <a:gd name="T17" fmla="*/ 78 w 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">
                  <a:moveTo>
                    <a:pt x="6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0"/>
                    <a:pt x="78" y="0"/>
                    <a:pt x="38" y="2"/>
                  </a:cubicBezTo>
                  <a:cubicBezTo>
                    <a:pt x="13" y="3"/>
                    <a:pt x="3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1" name="Freeform 115"/>
            <p:cNvSpPr>
              <a:spLocks/>
            </p:cNvSpPr>
            <p:nvPr/>
          </p:nvSpPr>
          <p:spPr bwMode="auto">
            <a:xfrm>
              <a:off x="7119171" y="1378904"/>
              <a:ext cx="91522" cy="6229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1" y="1"/>
                    <a:pt x="1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Freeform 116"/>
            <p:cNvSpPr>
              <a:spLocks/>
            </p:cNvSpPr>
            <p:nvPr/>
          </p:nvSpPr>
          <p:spPr bwMode="auto">
            <a:xfrm>
              <a:off x="6943125" y="1456772"/>
              <a:ext cx="227191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3" name="Freeform 117"/>
            <p:cNvSpPr>
              <a:spLocks/>
            </p:cNvSpPr>
            <p:nvPr/>
          </p:nvSpPr>
          <p:spPr bwMode="auto">
            <a:xfrm>
              <a:off x="7010421" y="1416904"/>
              <a:ext cx="212655" cy="19934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4" name="Freeform 118"/>
            <p:cNvSpPr>
              <a:spLocks/>
            </p:cNvSpPr>
            <p:nvPr/>
          </p:nvSpPr>
          <p:spPr bwMode="auto">
            <a:xfrm>
              <a:off x="7088484" y="1375166"/>
              <a:ext cx="137283" cy="19934"/>
            </a:xfrm>
            <a:custGeom>
              <a:avLst/>
              <a:gdLst>
                <a:gd name="T0" fmla="*/ 2147483647 w 102"/>
                <a:gd name="T1" fmla="*/ 0 h 12"/>
                <a:gd name="T2" fmla="*/ 2147483647 w 102"/>
                <a:gd name="T3" fmla="*/ 0 h 12"/>
                <a:gd name="T4" fmla="*/ 2147483647 w 102"/>
                <a:gd name="T5" fmla="*/ 0 h 12"/>
                <a:gd name="T6" fmla="*/ 0 w 102"/>
                <a:gd name="T7" fmla="*/ 2147483647 h 12"/>
                <a:gd name="T8" fmla="*/ 2147483647 w 102"/>
                <a:gd name="T9" fmla="*/ 2147483647 h 12"/>
                <a:gd name="T10" fmla="*/ 2147483647 w 102"/>
                <a:gd name="T11" fmla="*/ 2147483647 h 12"/>
                <a:gd name="T12" fmla="*/ 2147483647 w 10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"/>
                <a:gd name="T23" fmla="*/ 102 w 10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9" y="12"/>
                    <a:pt x="102" y="9"/>
                    <a:pt x="102" y="6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Freeform 119"/>
            <p:cNvSpPr>
              <a:spLocks/>
            </p:cNvSpPr>
            <p:nvPr/>
          </p:nvSpPr>
          <p:spPr bwMode="auto">
            <a:xfrm>
              <a:off x="6946894" y="1496641"/>
              <a:ext cx="120056" cy="21803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Freeform 152"/>
            <p:cNvSpPr>
              <a:spLocks/>
            </p:cNvSpPr>
            <p:nvPr/>
          </p:nvSpPr>
          <p:spPr bwMode="auto">
            <a:xfrm>
              <a:off x="6943125" y="671235"/>
              <a:ext cx="227191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Freeform 153"/>
            <p:cNvSpPr>
              <a:spLocks/>
            </p:cNvSpPr>
            <p:nvPr/>
          </p:nvSpPr>
          <p:spPr bwMode="auto">
            <a:xfrm>
              <a:off x="7010421" y="631367"/>
              <a:ext cx="212655" cy="19934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Freeform 154"/>
            <p:cNvSpPr>
              <a:spLocks/>
            </p:cNvSpPr>
            <p:nvPr/>
          </p:nvSpPr>
          <p:spPr bwMode="auto">
            <a:xfrm>
              <a:off x="7088484" y="589629"/>
              <a:ext cx="137283" cy="19934"/>
            </a:xfrm>
            <a:custGeom>
              <a:avLst/>
              <a:gdLst>
                <a:gd name="T0" fmla="*/ 2147483647 w 102"/>
                <a:gd name="T1" fmla="*/ 0 h 12"/>
                <a:gd name="T2" fmla="*/ 2147483647 w 102"/>
                <a:gd name="T3" fmla="*/ 0 h 12"/>
                <a:gd name="T4" fmla="*/ 2147483647 w 102"/>
                <a:gd name="T5" fmla="*/ 0 h 12"/>
                <a:gd name="T6" fmla="*/ 0 w 102"/>
                <a:gd name="T7" fmla="*/ 2147483647 h 12"/>
                <a:gd name="T8" fmla="*/ 2147483647 w 102"/>
                <a:gd name="T9" fmla="*/ 2147483647 h 12"/>
                <a:gd name="T10" fmla="*/ 2147483647 w 102"/>
                <a:gd name="T11" fmla="*/ 2147483647 h 12"/>
                <a:gd name="T12" fmla="*/ 2147483647 w 10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"/>
                <a:gd name="T23" fmla="*/ 102 w 10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9" y="12"/>
                    <a:pt x="102" y="9"/>
                    <a:pt x="102" y="6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9" name="Freeform 155"/>
            <p:cNvSpPr>
              <a:spLocks/>
            </p:cNvSpPr>
            <p:nvPr/>
          </p:nvSpPr>
          <p:spPr bwMode="auto">
            <a:xfrm>
              <a:off x="6946894" y="711104"/>
              <a:ext cx="120056" cy="21180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0" name="Freeform 156"/>
            <p:cNvSpPr>
              <a:spLocks/>
            </p:cNvSpPr>
            <p:nvPr/>
          </p:nvSpPr>
          <p:spPr bwMode="auto">
            <a:xfrm>
              <a:off x="7116479" y="631367"/>
              <a:ext cx="106597" cy="19934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7" y="12"/>
                    <a:pt x="79" y="9"/>
                    <a:pt x="79" y="6"/>
                  </a:cubicBezTo>
                  <a:cubicBezTo>
                    <a:pt x="79" y="3"/>
                    <a:pt x="77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Freeform 157"/>
            <p:cNvSpPr>
              <a:spLocks/>
            </p:cNvSpPr>
            <p:nvPr/>
          </p:nvSpPr>
          <p:spPr bwMode="auto">
            <a:xfrm>
              <a:off x="7057259" y="671235"/>
              <a:ext cx="113057" cy="19934"/>
            </a:xfrm>
            <a:custGeom>
              <a:avLst/>
              <a:gdLst>
                <a:gd name="T0" fmla="*/ 0 w 84"/>
                <a:gd name="T1" fmla="*/ 0 h 12"/>
                <a:gd name="T2" fmla="*/ 0 w 84"/>
                <a:gd name="T3" fmla="*/ 2147483647 h 12"/>
                <a:gd name="T4" fmla="*/ 2147483647 w 84"/>
                <a:gd name="T5" fmla="*/ 2147483647 h 12"/>
                <a:gd name="T6" fmla="*/ 2147483647 w 84"/>
                <a:gd name="T7" fmla="*/ 2147483647 h 12"/>
                <a:gd name="T8" fmla="*/ 2147483647 w 84"/>
                <a:gd name="T9" fmla="*/ 0 h 12"/>
                <a:gd name="T10" fmla="*/ 0 w 8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"/>
                <a:gd name="T20" fmla="*/ 84 w 8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4" y="9"/>
                    <a:pt x="84" y="6"/>
                  </a:cubicBezTo>
                  <a:cubicBezTo>
                    <a:pt x="84" y="2"/>
                    <a:pt x="81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Freeform 158"/>
            <p:cNvSpPr>
              <a:spLocks/>
            </p:cNvSpPr>
            <p:nvPr/>
          </p:nvSpPr>
          <p:spPr bwMode="auto">
            <a:xfrm>
              <a:off x="7011498" y="711104"/>
              <a:ext cx="55452" cy="21180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3" name="Freeform 159"/>
            <p:cNvSpPr>
              <a:spLocks/>
            </p:cNvSpPr>
            <p:nvPr/>
          </p:nvSpPr>
          <p:spPr bwMode="auto">
            <a:xfrm>
              <a:off x="7153088" y="589629"/>
              <a:ext cx="72679" cy="19934"/>
            </a:xfrm>
            <a:custGeom>
              <a:avLst/>
              <a:gdLst>
                <a:gd name="T0" fmla="*/ 0 w 54"/>
                <a:gd name="T1" fmla="*/ 2147483647 h 12"/>
                <a:gd name="T2" fmla="*/ 2147483647 w 54"/>
                <a:gd name="T3" fmla="*/ 2147483647 h 12"/>
                <a:gd name="T4" fmla="*/ 2147483647 w 54"/>
                <a:gd name="T5" fmla="*/ 2147483647 h 12"/>
                <a:gd name="T6" fmla="*/ 2147483647 w 54"/>
                <a:gd name="T7" fmla="*/ 0 h 12"/>
                <a:gd name="T8" fmla="*/ 0 w 54"/>
                <a:gd name="T9" fmla="*/ 0 h 12"/>
                <a:gd name="T10" fmla="*/ 0 w 5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"/>
                <a:gd name="T20" fmla="*/ 54 w 5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">
                  <a:moveTo>
                    <a:pt x="0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1" y="12"/>
                    <a:pt x="54" y="9"/>
                    <a:pt x="54" y="6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4" name="Freeform 160"/>
            <p:cNvSpPr>
              <a:spLocks/>
            </p:cNvSpPr>
            <p:nvPr/>
          </p:nvSpPr>
          <p:spPr bwMode="auto">
            <a:xfrm>
              <a:off x="6943125" y="672481"/>
              <a:ext cx="199196" cy="16820"/>
            </a:xfrm>
            <a:custGeom>
              <a:avLst/>
              <a:gdLst>
                <a:gd name="T0" fmla="*/ 2147483647 w 148"/>
                <a:gd name="T1" fmla="*/ 2147483647 h 10"/>
                <a:gd name="T2" fmla="*/ 2147483647 w 148"/>
                <a:gd name="T3" fmla="*/ 2147483647 h 10"/>
                <a:gd name="T4" fmla="*/ 2147483647 w 148"/>
                <a:gd name="T5" fmla="*/ 2147483647 h 10"/>
                <a:gd name="T6" fmla="*/ 2147483647 w 148"/>
                <a:gd name="T7" fmla="*/ 2147483647 h 10"/>
                <a:gd name="T8" fmla="*/ 2147483647 w 14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0"/>
                <a:gd name="T17" fmla="*/ 148 w 14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0">
                  <a:moveTo>
                    <a:pt x="7" y="1"/>
                  </a:moveTo>
                  <a:cubicBezTo>
                    <a:pt x="148" y="1"/>
                    <a:pt x="148" y="1"/>
                    <a:pt x="148" y="1"/>
                  </a:cubicBezTo>
                  <a:cubicBezTo>
                    <a:pt x="142" y="0"/>
                    <a:pt x="91" y="1"/>
                    <a:pt x="52" y="3"/>
                  </a:cubicBezTo>
                  <a:cubicBezTo>
                    <a:pt x="27" y="4"/>
                    <a:pt x="4" y="5"/>
                    <a:pt x="3" y="8"/>
                  </a:cubicBezTo>
                  <a:cubicBezTo>
                    <a:pt x="2" y="10"/>
                    <a:pt x="0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5" name="Freeform 161"/>
            <p:cNvSpPr>
              <a:spLocks/>
            </p:cNvSpPr>
            <p:nvPr/>
          </p:nvSpPr>
          <p:spPr bwMode="auto">
            <a:xfrm>
              <a:off x="7010421" y="632613"/>
              <a:ext cx="197581" cy="14951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3"/>
                  </a:cubicBezTo>
                  <a:cubicBezTo>
                    <a:pt x="27" y="4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6" name="Freeform 162"/>
            <p:cNvSpPr>
              <a:spLocks/>
            </p:cNvSpPr>
            <p:nvPr/>
          </p:nvSpPr>
          <p:spPr bwMode="auto">
            <a:xfrm>
              <a:off x="6948509" y="714219"/>
              <a:ext cx="104981" cy="14951"/>
            </a:xfrm>
            <a:custGeom>
              <a:avLst/>
              <a:gdLst>
                <a:gd name="T0" fmla="*/ 2147483647 w 78"/>
                <a:gd name="T1" fmla="*/ 0 h 9"/>
                <a:gd name="T2" fmla="*/ 2147483647 w 78"/>
                <a:gd name="T3" fmla="*/ 0 h 9"/>
                <a:gd name="T4" fmla="*/ 2147483647 w 78"/>
                <a:gd name="T5" fmla="*/ 2147483647 h 9"/>
                <a:gd name="T6" fmla="*/ 2147483647 w 78"/>
                <a:gd name="T7" fmla="*/ 2147483647 h 9"/>
                <a:gd name="T8" fmla="*/ 2147483647 w 7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"/>
                <a:gd name="T17" fmla="*/ 78 w 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">
                  <a:moveTo>
                    <a:pt x="6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0"/>
                    <a:pt x="78" y="0"/>
                    <a:pt x="38" y="2"/>
                  </a:cubicBezTo>
                  <a:cubicBezTo>
                    <a:pt x="13" y="3"/>
                    <a:pt x="3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7" name="Freeform 163"/>
            <p:cNvSpPr>
              <a:spLocks/>
            </p:cNvSpPr>
            <p:nvPr/>
          </p:nvSpPr>
          <p:spPr bwMode="auto">
            <a:xfrm>
              <a:off x="7119171" y="592744"/>
              <a:ext cx="91522" cy="6852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1" y="1"/>
                    <a:pt x="1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8" name="Freeform 164"/>
            <p:cNvSpPr>
              <a:spLocks/>
            </p:cNvSpPr>
            <p:nvPr/>
          </p:nvSpPr>
          <p:spPr bwMode="auto">
            <a:xfrm>
              <a:off x="6943125" y="671235"/>
              <a:ext cx="227191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Freeform 165"/>
            <p:cNvSpPr>
              <a:spLocks/>
            </p:cNvSpPr>
            <p:nvPr/>
          </p:nvSpPr>
          <p:spPr bwMode="auto">
            <a:xfrm>
              <a:off x="7010421" y="631367"/>
              <a:ext cx="212655" cy="19934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0" name="Freeform 166"/>
            <p:cNvSpPr>
              <a:spLocks/>
            </p:cNvSpPr>
            <p:nvPr/>
          </p:nvSpPr>
          <p:spPr bwMode="auto">
            <a:xfrm>
              <a:off x="7088484" y="589629"/>
              <a:ext cx="137283" cy="19934"/>
            </a:xfrm>
            <a:custGeom>
              <a:avLst/>
              <a:gdLst>
                <a:gd name="T0" fmla="*/ 2147483647 w 102"/>
                <a:gd name="T1" fmla="*/ 0 h 12"/>
                <a:gd name="T2" fmla="*/ 2147483647 w 102"/>
                <a:gd name="T3" fmla="*/ 0 h 12"/>
                <a:gd name="T4" fmla="*/ 2147483647 w 102"/>
                <a:gd name="T5" fmla="*/ 0 h 12"/>
                <a:gd name="T6" fmla="*/ 0 w 102"/>
                <a:gd name="T7" fmla="*/ 2147483647 h 12"/>
                <a:gd name="T8" fmla="*/ 2147483647 w 102"/>
                <a:gd name="T9" fmla="*/ 2147483647 h 12"/>
                <a:gd name="T10" fmla="*/ 2147483647 w 102"/>
                <a:gd name="T11" fmla="*/ 2147483647 h 12"/>
                <a:gd name="T12" fmla="*/ 2147483647 w 10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"/>
                <a:gd name="T23" fmla="*/ 102 w 10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9" y="12"/>
                    <a:pt x="102" y="9"/>
                    <a:pt x="102" y="6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Freeform 167"/>
            <p:cNvSpPr>
              <a:spLocks/>
            </p:cNvSpPr>
            <p:nvPr/>
          </p:nvSpPr>
          <p:spPr bwMode="auto">
            <a:xfrm>
              <a:off x="6946894" y="711104"/>
              <a:ext cx="120056" cy="21180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Freeform 168"/>
            <p:cNvSpPr>
              <a:spLocks/>
            </p:cNvSpPr>
            <p:nvPr/>
          </p:nvSpPr>
          <p:spPr bwMode="auto">
            <a:xfrm>
              <a:off x="7002346" y="878677"/>
              <a:ext cx="227729" cy="21803"/>
            </a:xfrm>
            <a:custGeom>
              <a:avLst/>
              <a:gdLst>
                <a:gd name="T0" fmla="*/ 2147483647 w 169"/>
                <a:gd name="T1" fmla="*/ 0 h 13"/>
                <a:gd name="T2" fmla="*/ 2147483647 w 169"/>
                <a:gd name="T3" fmla="*/ 0 h 13"/>
                <a:gd name="T4" fmla="*/ 0 w 169"/>
                <a:gd name="T5" fmla="*/ 2147483647 h 13"/>
                <a:gd name="T6" fmla="*/ 2147483647 w 169"/>
                <a:gd name="T7" fmla="*/ 2147483647 h 13"/>
                <a:gd name="T8" fmla="*/ 2147483647 w 169"/>
                <a:gd name="T9" fmla="*/ 2147483647 h 13"/>
                <a:gd name="T10" fmla="*/ 2147483647 w 169"/>
                <a:gd name="T11" fmla="*/ 2147483647 h 13"/>
                <a:gd name="T12" fmla="*/ 2147483647 w 169"/>
                <a:gd name="T13" fmla="*/ 0 h 13"/>
                <a:gd name="T14" fmla="*/ 2147483647 w 16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3"/>
                <a:gd name="T26" fmla="*/ 169 w 16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3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6" y="13"/>
                    <a:pt x="169" y="10"/>
                    <a:pt x="169" y="6"/>
                  </a:cubicBezTo>
                  <a:cubicBezTo>
                    <a:pt x="169" y="3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3" name="Freeform 169"/>
            <p:cNvSpPr>
              <a:spLocks/>
            </p:cNvSpPr>
            <p:nvPr/>
          </p:nvSpPr>
          <p:spPr bwMode="auto">
            <a:xfrm>
              <a:off x="6949586" y="838808"/>
              <a:ext cx="214270" cy="21803"/>
            </a:xfrm>
            <a:custGeom>
              <a:avLst/>
              <a:gdLst>
                <a:gd name="T0" fmla="*/ 2147483647 w 159"/>
                <a:gd name="T1" fmla="*/ 0 h 13"/>
                <a:gd name="T2" fmla="*/ 2147483647 w 159"/>
                <a:gd name="T3" fmla="*/ 0 h 13"/>
                <a:gd name="T4" fmla="*/ 0 w 159"/>
                <a:gd name="T5" fmla="*/ 2147483647 h 13"/>
                <a:gd name="T6" fmla="*/ 2147483647 w 159"/>
                <a:gd name="T7" fmla="*/ 2147483647 h 13"/>
                <a:gd name="T8" fmla="*/ 2147483647 w 159"/>
                <a:gd name="T9" fmla="*/ 2147483647 h 13"/>
                <a:gd name="T10" fmla="*/ 2147483647 w 159"/>
                <a:gd name="T11" fmla="*/ 2147483647 h 13"/>
                <a:gd name="T12" fmla="*/ 2147483647 w 159"/>
                <a:gd name="T13" fmla="*/ 0 h 13"/>
                <a:gd name="T14" fmla="*/ 2147483647 w 15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3"/>
                <a:gd name="T26" fmla="*/ 159 w 15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3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6" y="13"/>
                    <a:pt x="159" y="10"/>
                    <a:pt x="159" y="7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4" name="Freeform 170"/>
            <p:cNvSpPr>
              <a:spLocks/>
            </p:cNvSpPr>
            <p:nvPr/>
          </p:nvSpPr>
          <p:spPr bwMode="auto">
            <a:xfrm>
              <a:off x="6941510" y="797071"/>
              <a:ext cx="136207" cy="21803"/>
            </a:xfrm>
            <a:custGeom>
              <a:avLst/>
              <a:gdLst>
                <a:gd name="T0" fmla="*/ 2147483647 w 101"/>
                <a:gd name="T1" fmla="*/ 0 h 13"/>
                <a:gd name="T2" fmla="*/ 2147483647 w 101"/>
                <a:gd name="T3" fmla="*/ 0 h 13"/>
                <a:gd name="T4" fmla="*/ 2147483647 w 101"/>
                <a:gd name="T5" fmla="*/ 0 h 13"/>
                <a:gd name="T6" fmla="*/ 0 w 101"/>
                <a:gd name="T7" fmla="*/ 2147483647 h 13"/>
                <a:gd name="T8" fmla="*/ 2147483647 w 101"/>
                <a:gd name="T9" fmla="*/ 2147483647 h 13"/>
                <a:gd name="T10" fmla="*/ 2147483647 w 101"/>
                <a:gd name="T11" fmla="*/ 2147483647 h 13"/>
                <a:gd name="T12" fmla="*/ 2147483647 w 101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3"/>
                <a:gd name="T23" fmla="*/ 101 w 10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3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9"/>
                    <a:pt x="0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8" y="13"/>
                    <a:pt x="101" y="10"/>
                    <a:pt x="101" y="7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5" name="Freeform 171"/>
            <p:cNvSpPr>
              <a:spLocks/>
            </p:cNvSpPr>
            <p:nvPr/>
          </p:nvSpPr>
          <p:spPr bwMode="auto">
            <a:xfrm>
              <a:off x="6983503" y="760940"/>
              <a:ext cx="32302" cy="18065"/>
            </a:xfrm>
            <a:custGeom>
              <a:avLst/>
              <a:gdLst>
                <a:gd name="T0" fmla="*/ 0 w 24"/>
                <a:gd name="T1" fmla="*/ 2147483647 h 11"/>
                <a:gd name="T2" fmla="*/ 2147483647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0 h 11"/>
                <a:gd name="T8" fmla="*/ 0 w 24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1"/>
                <a:gd name="T17" fmla="*/ 24 w 2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1">
                  <a:moveTo>
                    <a:pt x="0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21" y="11"/>
                    <a:pt x="24" y="8"/>
                    <a:pt x="24" y="5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4"/>
                    <a:pt x="7" y="7"/>
                    <a:pt x="0" y="11"/>
                  </a:cubicBez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6" name="Freeform 172"/>
            <p:cNvSpPr>
              <a:spLocks/>
            </p:cNvSpPr>
            <p:nvPr/>
          </p:nvSpPr>
          <p:spPr bwMode="auto">
            <a:xfrm>
              <a:off x="7075025" y="920414"/>
              <a:ext cx="119517" cy="19934"/>
            </a:xfrm>
            <a:custGeom>
              <a:avLst/>
              <a:gdLst>
                <a:gd name="T0" fmla="*/ 2147483647 w 89"/>
                <a:gd name="T1" fmla="*/ 2147483647 h 12"/>
                <a:gd name="T2" fmla="*/ 2147483647 w 89"/>
                <a:gd name="T3" fmla="*/ 2147483647 h 12"/>
                <a:gd name="T4" fmla="*/ 2147483647 w 89"/>
                <a:gd name="T5" fmla="*/ 0 h 12"/>
                <a:gd name="T6" fmla="*/ 2147483647 w 89"/>
                <a:gd name="T7" fmla="*/ 0 h 12"/>
                <a:gd name="T8" fmla="*/ 2147483647 w 89"/>
                <a:gd name="T9" fmla="*/ 0 h 12"/>
                <a:gd name="T10" fmla="*/ 0 w 89"/>
                <a:gd name="T11" fmla="*/ 2147483647 h 12"/>
                <a:gd name="T12" fmla="*/ 2147483647 w 8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2"/>
                <a:gd name="T23" fmla="*/ 89 w 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2">
                  <a:moveTo>
                    <a:pt x="6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7" name="Freeform 173"/>
            <p:cNvSpPr>
              <a:spLocks/>
            </p:cNvSpPr>
            <p:nvPr/>
          </p:nvSpPr>
          <p:spPr bwMode="auto">
            <a:xfrm>
              <a:off x="7057259" y="838808"/>
              <a:ext cx="106597" cy="21803"/>
            </a:xfrm>
            <a:custGeom>
              <a:avLst/>
              <a:gdLst>
                <a:gd name="T0" fmla="*/ 2147483647 w 79"/>
                <a:gd name="T1" fmla="*/ 2147483647 h 13"/>
                <a:gd name="T2" fmla="*/ 2147483647 w 79"/>
                <a:gd name="T3" fmla="*/ 2147483647 h 13"/>
                <a:gd name="T4" fmla="*/ 2147483647 w 79"/>
                <a:gd name="T5" fmla="*/ 0 h 13"/>
                <a:gd name="T6" fmla="*/ 0 w 79"/>
                <a:gd name="T7" fmla="*/ 0 h 13"/>
                <a:gd name="T8" fmla="*/ 0 w 79"/>
                <a:gd name="T9" fmla="*/ 2147483647 h 13"/>
                <a:gd name="T10" fmla="*/ 2147483647 w 79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3"/>
                <a:gd name="T20" fmla="*/ 79 w 7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3">
                  <a:moveTo>
                    <a:pt x="73" y="13"/>
                  </a:moveTo>
                  <a:cubicBezTo>
                    <a:pt x="76" y="13"/>
                    <a:pt x="79" y="10"/>
                    <a:pt x="79" y="7"/>
                  </a:cubicBezTo>
                  <a:cubicBezTo>
                    <a:pt x="79" y="3"/>
                    <a:pt x="76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7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8" name="Freeform 174"/>
            <p:cNvSpPr>
              <a:spLocks/>
            </p:cNvSpPr>
            <p:nvPr/>
          </p:nvSpPr>
          <p:spPr bwMode="auto">
            <a:xfrm>
              <a:off x="7115403" y="878677"/>
              <a:ext cx="114672" cy="21803"/>
            </a:xfrm>
            <a:custGeom>
              <a:avLst/>
              <a:gdLst>
                <a:gd name="T0" fmla="*/ 0 w 85"/>
                <a:gd name="T1" fmla="*/ 0 h 13"/>
                <a:gd name="T2" fmla="*/ 0 w 85"/>
                <a:gd name="T3" fmla="*/ 2147483647 h 13"/>
                <a:gd name="T4" fmla="*/ 2147483647 w 85"/>
                <a:gd name="T5" fmla="*/ 2147483647 h 13"/>
                <a:gd name="T6" fmla="*/ 2147483647 w 85"/>
                <a:gd name="T7" fmla="*/ 2147483647 h 13"/>
                <a:gd name="T8" fmla="*/ 2147483647 w 85"/>
                <a:gd name="T9" fmla="*/ 0 h 13"/>
                <a:gd name="T10" fmla="*/ 0 w 85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3"/>
                <a:gd name="T20" fmla="*/ 85 w 8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2" y="13"/>
                    <a:pt x="85" y="10"/>
                    <a:pt x="85" y="6"/>
                  </a:cubicBezTo>
                  <a:cubicBezTo>
                    <a:pt x="85" y="3"/>
                    <a:pt x="82" y="0"/>
                    <a:pt x="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9" name="Freeform 175"/>
            <p:cNvSpPr>
              <a:spLocks/>
            </p:cNvSpPr>
            <p:nvPr/>
          </p:nvSpPr>
          <p:spPr bwMode="auto">
            <a:xfrm>
              <a:off x="7139629" y="920414"/>
              <a:ext cx="54913" cy="19934"/>
            </a:xfrm>
            <a:custGeom>
              <a:avLst/>
              <a:gdLst>
                <a:gd name="T0" fmla="*/ 0 w 41"/>
                <a:gd name="T1" fmla="*/ 0 h 12"/>
                <a:gd name="T2" fmla="*/ 0 w 41"/>
                <a:gd name="T3" fmla="*/ 2147483647 h 12"/>
                <a:gd name="T4" fmla="*/ 2147483647 w 41"/>
                <a:gd name="T5" fmla="*/ 2147483647 h 12"/>
                <a:gd name="T6" fmla="*/ 2147483647 w 41"/>
                <a:gd name="T7" fmla="*/ 0 h 12"/>
                <a:gd name="T8" fmla="*/ 0 w 4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2"/>
                <a:gd name="T17" fmla="*/ 41 w 4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0" name="Freeform 176"/>
            <p:cNvSpPr>
              <a:spLocks/>
            </p:cNvSpPr>
            <p:nvPr/>
          </p:nvSpPr>
          <p:spPr bwMode="auto">
            <a:xfrm>
              <a:off x="7005037" y="797071"/>
              <a:ext cx="72679" cy="21803"/>
            </a:xfrm>
            <a:custGeom>
              <a:avLst/>
              <a:gdLst>
                <a:gd name="T0" fmla="*/ 0 w 54"/>
                <a:gd name="T1" fmla="*/ 2147483647 h 13"/>
                <a:gd name="T2" fmla="*/ 2147483647 w 54"/>
                <a:gd name="T3" fmla="*/ 2147483647 h 13"/>
                <a:gd name="T4" fmla="*/ 2147483647 w 54"/>
                <a:gd name="T5" fmla="*/ 2147483647 h 13"/>
                <a:gd name="T6" fmla="*/ 2147483647 w 54"/>
                <a:gd name="T7" fmla="*/ 0 h 13"/>
                <a:gd name="T8" fmla="*/ 0 w 54"/>
                <a:gd name="T9" fmla="*/ 0 h 13"/>
                <a:gd name="T10" fmla="*/ 0 w 54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3"/>
                <a:gd name="T20" fmla="*/ 54 w 5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3">
                  <a:moveTo>
                    <a:pt x="0" y="13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51" y="13"/>
                    <a:pt x="54" y="10"/>
                    <a:pt x="54" y="7"/>
                  </a:cubicBezTo>
                  <a:cubicBezTo>
                    <a:pt x="54" y="3"/>
                    <a:pt x="51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1" name="Freeform 177"/>
            <p:cNvSpPr>
              <a:spLocks/>
            </p:cNvSpPr>
            <p:nvPr/>
          </p:nvSpPr>
          <p:spPr bwMode="auto">
            <a:xfrm>
              <a:off x="7002346" y="881792"/>
              <a:ext cx="197581" cy="14951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3"/>
                  </a:cubicBezTo>
                  <a:cubicBezTo>
                    <a:pt x="27" y="3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2" name="Freeform 178"/>
            <p:cNvSpPr>
              <a:spLocks/>
            </p:cNvSpPr>
            <p:nvPr/>
          </p:nvSpPr>
          <p:spPr bwMode="auto">
            <a:xfrm>
              <a:off x="6949586" y="841923"/>
              <a:ext cx="199196" cy="14951"/>
            </a:xfrm>
            <a:custGeom>
              <a:avLst/>
              <a:gdLst>
                <a:gd name="T0" fmla="*/ 2147483647 w 148"/>
                <a:gd name="T1" fmla="*/ 0 h 9"/>
                <a:gd name="T2" fmla="*/ 2147483647 w 148"/>
                <a:gd name="T3" fmla="*/ 0 h 9"/>
                <a:gd name="T4" fmla="*/ 2147483647 w 148"/>
                <a:gd name="T5" fmla="*/ 2147483647 h 9"/>
                <a:gd name="T6" fmla="*/ 2147483647 w 148"/>
                <a:gd name="T7" fmla="*/ 2147483647 h 9"/>
                <a:gd name="T8" fmla="*/ 2147483647 w 14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9"/>
                <a:gd name="T17" fmla="*/ 148 w 14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9">
                  <a:moveTo>
                    <a:pt x="7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92" y="1"/>
                    <a:pt x="52" y="2"/>
                  </a:cubicBezTo>
                  <a:cubicBezTo>
                    <a:pt x="27" y="3"/>
                    <a:pt x="4" y="5"/>
                    <a:pt x="4" y="7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3" name="Freeform 179"/>
            <p:cNvSpPr>
              <a:spLocks/>
            </p:cNvSpPr>
            <p:nvPr/>
          </p:nvSpPr>
          <p:spPr bwMode="auto">
            <a:xfrm>
              <a:off x="7076102" y="921660"/>
              <a:ext cx="104981" cy="14951"/>
            </a:xfrm>
            <a:custGeom>
              <a:avLst/>
              <a:gdLst>
                <a:gd name="T0" fmla="*/ 2147483647 w 78"/>
                <a:gd name="T1" fmla="*/ 2147483647 h 9"/>
                <a:gd name="T2" fmla="*/ 2147483647 w 78"/>
                <a:gd name="T3" fmla="*/ 2147483647 h 9"/>
                <a:gd name="T4" fmla="*/ 2147483647 w 78"/>
                <a:gd name="T5" fmla="*/ 2147483647 h 9"/>
                <a:gd name="T6" fmla="*/ 2147483647 w 78"/>
                <a:gd name="T7" fmla="*/ 2147483647 h 9"/>
                <a:gd name="T8" fmla="*/ 2147483647 w 7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"/>
                <a:gd name="T17" fmla="*/ 78 w 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">
                  <a:moveTo>
                    <a:pt x="6" y="1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1" y="0"/>
                    <a:pt x="78" y="1"/>
                    <a:pt x="38" y="2"/>
                  </a:cubicBezTo>
                  <a:cubicBezTo>
                    <a:pt x="13" y="3"/>
                    <a:pt x="3" y="5"/>
                    <a:pt x="3" y="8"/>
                  </a:cubicBezTo>
                  <a:cubicBezTo>
                    <a:pt x="2" y="9"/>
                    <a:pt x="0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4" name="Freeform 180"/>
            <p:cNvSpPr>
              <a:spLocks/>
            </p:cNvSpPr>
            <p:nvPr/>
          </p:nvSpPr>
          <p:spPr bwMode="auto">
            <a:xfrm>
              <a:off x="6972735" y="800808"/>
              <a:ext cx="91522" cy="6229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0" y="2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5" name="Freeform 181"/>
            <p:cNvSpPr>
              <a:spLocks/>
            </p:cNvSpPr>
            <p:nvPr/>
          </p:nvSpPr>
          <p:spPr bwMode="auto">
            <a:xfrm>
              <a:off x="7002346" y="878677"/>
              <a:ext cx="227729" cy="21803"/>
            </a:xfrm>
            <a:custGeom>
              <a:avLst/>
              <a:gdLst>
                <a:gd name="T0" fmla="*/ 2147483647 w 169"/>
                <a:gd name="T1" fmla="*/ 0 h 13"/>
                <a:gd name="T2" fmla="*/ 2147483647 w 169"/>
                <a:gd name="T3" fmla="*/ 0 h 13"/>
                <a:gd name="T4" fmla="*/ 0 w 169"/>
                <a:gd name="T5" fmla="*/ 2147483647 h 13"/>
                <a:gd name="T6" fmla="*/ 2147483647 w 169"/>
                <a:gd name="T7" fmla="*/ 2147483647 h 13"/>
                <a:gd name="T8" fmla="*/ 2147483647 w 169"/>
                <a:gd name="T9" fmla="*/ 2147483647 h 13"/>
                <a:gd name="T10" fmla="*/ 2147483647 w 169"/>
                <a:gd name="T11" fmla="*/ 2147483647 h 13"/>
                <a:gd name="T12" fmla="*/ 2147483647 w 169"/>
                <a:gd name="T13" fmla="*/ 0 h 13"/>
                <a:gd name="T14" fmla="*/ 2147483647 w 16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3"/>
                <a:gd name="T26" fmla="*/ 169 w 16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3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6" y="13"/>
                    <a:pt x="169" y="10"/>
                    <a:pt x="169" y="6"/>
                  </a:cubicBezTo>
                  <a:cubicBezTo>
                    <a:pt x="169" y="3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6" name="Freeform 182"/>
            <p:cNvSpPr>
              <a:spLocks/>
            </p:cNvSpPr>
            <p:nvPr/>
          </p:nvSpPr>
          <p:spPr bwMode="auto">
            <a:xfrm>
              <a:off x="6949586" y="838808"/>
              <a:ext cx="214270" cy="21803"/>
            </a:xfrm>
            <a:custGeom>
              <a:avLst/>
              <a:gdLst>
                <a:gd name="T0" fmla="*/ 2147483647 w 159"/>
                <a:gd name="T1" fmla="*/ 0 h 13"/>
                <a:gd name="T2" fmla="*/ 2147483647 w 159"/>
                <a:gd name="T3" fmla="*/ 0 h 13"/>
                <a:gd name="T4" fmla="*/ 0 w 159"/>
                <a:gd name="T5" fmla="*/ 2147483647 h 13"/>
                <a:gd name="T6" fmla="*/ 2147483647 w 159"/>
                <a:gd name="T7" fmla="*/ 2147483647 h 13"/>
                <a:gd name="T8" fmla="*/ 2147483647 w 159"/>
                <a:gd name="T9" fmla="*/ 2147483647 h 13"/>
                <a:gd name="T10" fmla="*/ 2147483647 w 159"/>
                <a:gd name="T11" fmla="*/ 2147483647 h 13"/>
                <a:gd name="T12" fmla="*/ 2147483647 w 159"/>
                <a:gd name="T13" fmla="*/ 0 h 13"/>
                <a:gd name="T14" fmla="*/ 2147483647 w 159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3"/>
                <a:gd name="T26" fmla="*/ 159 w 15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3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6" y="13"/>
                    <a:pt x="159" y="10"/>
                    <a:pt x="159" y="7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7" name="Freeform 183"/>
            <p:cNvSpPr>
              <a:spLocks/>
            </p:cNvSpPr>
            <p:nvPr/>
          </p:nvSpPr>
          <p:spPr bwMode="auto">
            <a:xfrm>
              <a:off x="6941510" y="797071"/>
              <a:ext cx="136207" cy="21803"/>
            </a:xfrm>
            <a:custGeom>
              <a:avLst/>
              <a:gdLst>
                <a:gd name="T0" fmla="*/ 2147483647 w 101"/>
                <a:gd name="T1" fmla="*/ 0 h 13"/>
                <a:gd name="T2" fmla="*/ 2147483647 w 101"/>
                <a:gd name="T3" fmla="*/ 0 h 13"/>
                <a:gd name="T4" fmla="*/ 2147483647 w 101"/>
                <a:gd name="T5" fmla="*/ 0 h 13"/>
                <a:gd name="T6" fmla="*/ 0 w 101"/>
                <a:gd name="T7" fmla="*/ 2147483647 h 13"/>
                <a:gd name="T8" fmla="*/ 2147483647 w 101"/>
                <a:gd name="T9" fmla="*/ 2147483647 h 13"/>
                <a:gd name="T10" fmla="*/ 2147483647 w 101"/>
                <a:gd name="T11" fmla="*/ 2147483647 h 13"/>
                <a:gd name="T12" fmla="*/ 2147483647 w 101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3"/>
                <a:gd name="T23" fmla="*/ 101 w 10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3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9"/>
                    <a:pt x="0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8" y="13"/>
                    <a:pt x="101" y="10"/>
                    <a:pt x="101" y="7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8" name="Freeform 184"/>
            <p:cNvSpPr>
              <a:spLocks/>
            </p:cNvSpPr>
            <p:nvPr/>
          </p:nvSpPr>
          <p:spPr bwMode="auto">
            <a:xfrm>
              <a:off x="6983503" y="760940"/>
              <a:ext cx="32302" cy="18065"/>
            </a:xfrm>
            <a:custGeom>
              <a:avLst/>
              <a:gdLst>
                <a:gd name="T0" fmla="*/ 0 w 24"/>
                <a:gd name="T1" fmla="*/ 2147483647 h 11"/>
                <a:gd name="T2" fmla="*/ 2147483647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0 h 11"/>
                <a:gd name="T8" fmla="*/ 0 w 24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1"/>
                <a:gd name="T17" fmla="*/ 24 w 2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1">
                  <a:moveTo>
                    <a:pt x="0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21" y="11"/>
                    <a:pt x="24" y="8"/>
                    <a:pt x="24" y="5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4"/>
                    <a:pt x="7" y="7"/>
                    <a:pt x="0" y="1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9" name="Freeform 185"/>
            <p:cNvSpPr>
              <a:spLocks/>
            </p:cNvSpPr>
            <p:nvPr/>
          </p:nvSpPr>
          <p:spPr bwMode="auto">
            <a:xfrm>
              <a:off x="7075025" y="920414"/>
              <a:ext cx="119517" cy="19934"/>
            </a:xfrm>
            <a:custGeom>
              <a:avLst/>
              <a:gdLst>
                <a:gd name="T0" fmla="*/ 2147483647 w 89"/>
                <a:gd name="T1" fmla="*/ 2147483647 h 12"/>
                <a:gd name="T2" fmla="*/ 2147483647 w 89"/>
                <a:gd name="T3" fmla="*/ 2147483647 h 12"/>
                <a:gd name="T4" fmla="*/ 2147483647 w 89"/>
                <a:gd name="T5" fmla="*/ 0 h 12"/>
                <a:gd name="T6" fmla="*/ 2147483647 w 89"/>
                <a:gd name="T7" fmla="*/ 0 h 12"/>
                <a:gd name="T8" fmla="*/ 2147483647 w 89"/>
                <a:gd name="T9" fmla="*/ 0 h 12"/>
                <a:gd name="T10" fmla="*/ 0 w 89"/>
                <a:gd name="T11" fmla="*/ 2147483647 h 12"/>
                <a:gd name="T12" fmla="*/ 2147483647 w 8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2"/>
                <a:gd name="T23" fmla="*/ 89 w 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2">
                  <a:moveTo>
                    <a:pt x="6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0" name="Freeform 204"/>
            <p:cNvSpPr>
              <a:spLocks/>
            </p:cNvSpPr>
            <p:nvPr/>
          </p:nvSpPr>
          <p:spPr bwMode="auto">
            <a:xfrm>
              <a:off x="6936127" y="1277363"/>
              <a:ext cx="303100" cy="247310"/>
            </a:xfrm>
            <a:custGeom>
              <a:avLst/>
              <a:gdLst>
                <a:gd name="T0" fmla="*/ 0 w 225"/>
                <a:gd name="T1" fmla="*/ 2147483647 h 149"/>
                <a:gd name="T2" fmla="*/ 2147483647 w 225"/>
                <a:gd name="T3" fmla="*/ 2147483647 h 149"/>
                <a:gd name="T4" fmla="*/ 2147483647 w 225"/>
                <a:gd name="T5" fmla="*/ 2147483647 h 149"/>
                <a:gd name="T6" fmla="*/ 2147483647 w 225"/>
                <a:gd name="T7" fmla="*/ 0 h 149"/>
                <a:gd name="T8" fmla="*/ 2147483647 w 225"/>
                <a:gd name="T9" fmla="*/ 2147483647 h 149"/>
                <a:gd name="T10" fmla="*/ 0 w 225"/>
                <a:gd name="T11" fmla="*/ 2147483647 h 149"/>
                <a:gd name="T12" fmla="*/ 0 w 225"/>
                <a:gd name="T13" fmla="*/ 214748364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1" name="Freeform 205"/>
            <p:cNvSpPr>
              <a:spLocks/>
            </p:cNvSpPr>
            <p:nvPr/>
          </p:nvSpPr>
          <p:spPr bwMode="auto">
            <a:xfrm>
              <a:off x="6936127" y="878677"/>
              <a:ext cx="303100" cy="246064"/>
            </a:xfrm>
            <a:custGeom>
              <a:avLst/>
              <a:gdLst>
                <a:gd name="T0" fmla="*/ 0 w 225"/>
                <a:gd name="T1" fmla="*/ 2147483647 h 148"/>
                <a:gd name="T2" fmla="*/ 2147483647 w 225"/>
                <a:gd name="T3" fmla="*/ 2147483647 h 148"/>
                <a:gd name="T4" fmla="*/ 2147483647 w 225"/>
                <a:gd name="T5" fmla="*/ 2147483647 h 148"/>
                <a:gd name="T6" fmla="*/ 2147483647 w 225"/>
                <a:gd name="T7" fmla="*/ 0 h 148"/>
                <a:gd name="T8" fmla="*/ 2147483647 w 225"/>
                <a:gd name="T9" fmla="*/ 2147483647 h 148"/>
                <a:gd name="T10" fmla="*/ 0 w 225"/>
                <a:gd name="T11" fmla="*/ 2147483647 h 148"/>
                <a:gd name="T12" fmla="*/ 0 w 225"/>
                <a:gd name="T13" fmla="*/ 2147483647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2" name="Freeform 208"/>
            <p:cNvSpPr>
              <a:spLocks/>
            </p:cNvSpPr>
            <p:nvPr/>
          </p:nvSpPr>
          <p:spPr bwMode="auto">
            <a:xfrm>
              <a:off x="6936127" y="990184"/>
              <a:ext cx="303100" cy="247310"/>
            </a:xfrm>
            <a:custGeom>
              <a:avLst/>
              <a:gdLst>
                <a:gd name="T0" fmla="*/ 0 w 225"/>
                <a:gd name="T1" fmla="*/ 2147483647 h 149"/>
                <a:gd name="T2" fmla="*/ 2147483647 w 225"/>
                <a:gd name="T3" fmla="*/ 2147483647 h 149"/>
                <a:gd name="T4" fmla="*/ 2147483647 w 225"/>
                <a:gd name="T5" fmla="*/ 2147483647 h 149"/>
                <a:gd name="T6" fmla="*/ 2147483647 w 225"/>
                <a:gd name="T7" fmla="*/ 0 h 149"/>
                <a:gd name="T8" fmla="*/ 2147483647 w 225"/>
                <a:gd name="T9" fmla="*/ 2147483647 h 149"/>
                <a:gd name="T10" fmla="*/ 0 w 225"/>
                <a:gd name="T11" fmla="*/ 2147483647 h 149"/>
                <a:gd name="T12" fmla="*/ 0 w 225"/>
                <a:gd name="T13" fmla="*/ 214748364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3" name="Freeform 209"/>
            <p:cNvSpPr>
              <a:spLocks/>
            </p:cNvSpPr>
            <p:nvPr/>
          </p:nvSpPr>
          <p:spPr bwMode="auto">
            <a:xfrm>
              <a:off x="6936127" y="483105"/>
              <a:ext cx="303100" cy="247933"/>
            </a:xfrm>
            <a:custGeom>
              <a:avLst/>
              <a:gdLst>
                <a:gd name="T0" fmla="*/ 0 w 225"/>
                <a:gd name="T1" fmla="*/ 2147483647 h 149"/>
                <a:gd name="T2" fmla="*/ 2147483647 w 225"/>
                <a:gd name="T3" fmla="*/ 2147483647 h 149"/>
                <a:gd name="T4" fmla="*/ 2147483647 w 225"/>
                <a:gd name="T5" fmla="*/ 2147483647 h 149"/>
                <a:gd name="T6" fmla="*/ 2147483647 w 225"/>
                <a:gd name="T7" fmla="*/ 0 h 149"/>
                <a:gd name="T8" fmla="*/ 2147483647 w 225"/>
                <a:gd name="T9" fmla="*/ 2147483647 h 149"/>
                <a:gd name="T10" fmla="*/ 0 w 225"/>
                <a:gd name="T11" fmla="*/ 2147483647 h 149"/>
                <a:gd name="T12" fmla="*/ 0 w 225"/>
                <a:gd name="T13" fmla="*/ 214748364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4" name="Freeform 210"/>
            <p:cNvSpPr>
              <a:spLocks/>
            </p:cNvSpPr>
            <p:nvPr/>
          </p:nvSpPr>
          <p:spPr bwMode="auto">
            <a:xfrm>
              <a:off x="6936127" y="596481"/>
              <a:ext cx="303100" cy="247310"/>
            </a:xfrm>
            <a:custGeom>
              <a:avLst/>
              <a:gdLst>
                <a:gd name="T0" fmla="*/ 0 w 225"/>
                <a:gd name="T1" fmla="*/ 2147483647 h 149"/>
                <a:gd name="T2" fmla="*/ 2147483647 w 225"/>
                <a:gd name="T3" fmla="*/ 2147483647 h 149"/>
                <a:gd name="T4" fmla="*/ 2147483647 w 225"/>
                <a:gd name="T5" fmla="*/ 2147483647 h 149"/>
                <a:gd name="T6" fmla="*/ 2147483647 w 225"/>
                <a:gd name="T7" fmla="*/ 0 h 149"/>
                <a:gd name="T8" fmla="*/ 2147483647 w 225"/>
                <a:gd name="T9" fmla="*/ 2147483647 h 149"/>
                <a:gd name="T10" fmla="*/ 0 w 225"/>
                <a:gd name="T11" fmla="*/ 2147483647 h 149"/>
                <a:gd name="T12" fmla="*/ 0 w 225"/>
                <a:gd name="T13" fmla="*/ 214748364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5" name="Freeform 211"/>
            <p:cNvSpPr>
              <a:spLocks/>
            </p:cNvSpPr>
            <p:nvPr/>
          </p:nvSpPr>
          <p:spPr bwMode="auto">
            <a:xfrm>
              <a:off x="6936127" y="1390117"/>
              <a:ext cx="303100" cy="246064"/>
            </a:xfrm>
            <a:custGeom>
              <a:avLst/>
              <a:gdLst>
                <a:gd name="T0" fmla="*/ 0 w 225"/>
                <a:gd name="T1" fmla="*/ 2147483647 h 148"/>
                <a:gd name="T2" fmla="*/ 2147483647 w 225"/>
                <a:gd name="T3" fmla="*/ 2147483647 h 148"/>
                <a:gd name="T4" fmla="*/ 2147483647 w 225"/>
                <a:gd name="T5" fmla="*/ 2147483647 h 148"/>
                <a:gd name="T6" fmla="*/ 2147483647 w 225"/>
                <a:gd name="T7" fmla="*/ 0 h 148"/>
                <a:gd name="T8" fmla="*/ 2147483647 w 225"/>
                <a:gd name="T9" fmla="*/ 2147483647 h 148"/>
                <a:gd name="T10" fmla="*/ 0 w 225"/>
                <a:gd name="T11" fmla="*/ 2147483647 h 148"/>
                <a:gd name="T12" fmla="*/ 0 w 225"/>
                <a:gd name="T13" fmla="*/ 2147483647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6" name="Freeform 219"/>
            <p:cNvSpPr>
              <a:spLocks/>
            </p:cNvSpPr>
            <p:nvPr/>
          </p:nvSpPr>
          <p:spPr bwMode="auto">
            <a:xfrm>
              <a:off x="6945817" y="1304150"/>
              <a:ext cx="285334" cy="150753"/>
            </a:xfrm>
            <a:custGeom>
              <a:avLst/>
              <a:gdLst>
                <a:gd name="T0" fmla="*/ 2147483647 w 212"/>
                <a:gd name="T1" fmla="*/ 0 h 91"/>
                <a:gd name="T2" fmla="*/ 2147483647 w 212"/>
                <a:gd name="T3" fmla="*/ 2147483647 h 91"/>
                <a:gd name="T4" fmla="*/ 0 w 212"/>
                <a:gd name="T5" fmla="*/ 2147483647 h 91"/>
                <a:gd name="T6" fmla="*/ 2147483647 w 212"/>
                <a:gd name="T7" fmla="*/ 2147483647 h 91"/>
                <a:gd name="T8" fmla="*/ 2147483647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7" name="Freeform 220"/>
            <p:cNvSpPr>
              <a:spLocks/>
            </p:cNvSpPr>
            <p:nvPr/>
          </p:nvSpPr>
          <p:spPr bwMode="auto">
            <a:xfrm>
              <a:off x="6945817" y="1416904"/>
              <a:ext cx="285334" cy="149507"/>
            </a:xfrm>
            <a:custGeom>
              <a:avLst/>
              <a:gdLst>
                <a:gd name="T0" fmla="*/ 2147483647 w 212"/>
                <a:gd name="T1" fmla="*/ 0 h 90"/>
                <a:gd name="T2" fmla="*/ 2147483647 w 212"/>
                <a:gd name="T3" fmla="*/ 2147483647 h 90"/>
                <a:gd name="T4" fmla="*/ 0 w 212"/>
                <a:gd name="T5" fmla="*/ 2147483647 h 90"/>
                <a:gd name="T6" fmla="*/ 2147483647 w 212"/>
                <a:gd name="T7" fmla="*/ 2147483647 h 90"/>
                <a:gd name="T8" fmla="*/ 2147483647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8" name="Freeform 221"/>
            <p:cNvSpPr>
              <a:spLocks/>
            </p:cNvSpPr>
            <p:nvPr/>
          </p:nvSpPr>
          <p:spPr bwMode="auto">
            <a:xfrm>
              <a:off x="6945817" y="905464"/>
              <a:ext cx="285334" cy="150753"/>
            </a:xfrm>
            <a:custGeom>
              <a:avLst/>
              <a:gdLst>
                <a:gd name="T0" fmla="*/ 2147483647 w 212"/>
                <a:gd name="T1" fmla="*/ 0 h 91"/>
                <a:gd name="T2" fmla="*/ 2147483647 w 212"/>
                <a:gd name="T3" fmla="*/ 2147483647 h 91"/>
                <a:gd name="T4" fmla="*/ 0 w 212"/>
                <a:gd name="T5" fmla="*/ 2147483647 h 91"/>
                <a:gd name="T6" fmla="*/ 2147483647 w 212"/>
                <a:gd name="T7" fmla="*/ 2147483647 h 91"/>
                <a:gd name="T8" fmla="*/ 2147483647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9" name="Freeform 222"/>
            <p:cNvSpPr>
              <a:spLocks/>
            </p:cNvSpPr>
            <p:nvPr/>
          </p:nvSpPr>
          <p:spPr bwMode="auto">
            <a:xfrm>
              <a:off x="6945817" y="1018217"/>
              <a:ext cx="285334" cy="149507"/>
            </a:xfrm>
            <a:custGeom>
              <a:avLst/>
              <a:gdLst>
                <a:gd name="T0" fmla="*/ 2147483647 w 212"/>
                <a:gd name="T1" fmla="*/ 0 h 90"/>
                <a:gd name="T2" fmla="*/ 2147483647 w 212"/>
                <a:gd name="T3" fmla="*/ 2147483647 h 90"/>
                <a:gd name="T4" fmla="*/ 0 w 212"/>
                <a:gd name="T5" fmla="*/ 2147483647 h 90"/>
                <a:gd name="T6" fmla="*/ 2147483647 w 212"/>
                <a:gd name="T7" fmla="*/ 2147483647 h 90"/>
                <a:gd name="T8" fmla="*/ 2147483647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0" name="Freeform 223"/>
            <p:cNvSpPr>
              <a:spLocks/>
            </p:cNvSpPr>
            <p:nvPr/>
          </p:nvSpPr>
          <p:spPr bwMode="auto">
            <a:xfrm>
              <a:off x="6945817" y="511761"/>
              <a:ext cx="285334" cy="150753"/>
            </a:xfrm>
            <a:custGeom>
              <a:avLst/>
              <a:gdLst>
                <a:gd name="T0" fmla="*/ 2147483647 w 212"/>
                <a:gd name="T1" fmla="*/ 0 h 91"/>
                <a:gd name="T2" fmla="*/ 2147483647 w 212"/>
                <a:gd name="T3" fmla="*/ 2147483647 h 91"/>
                <a:gd name="T4" fmla="*/ 0 w 212"/>
                <a:gd name="T5" fmla="*/ 2147483647 h 91"/>
                <a:gd name="T6" fmla="*/ 2147483647 w 212"/>
                <a:gd name="T7" fmla="*/ 2147483647 h 91"/>
                <a:gd name="T8" fmla="*/ 2147483647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1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1" name="Freeform 224"/>
            <p:cNvSpPr>
              <a:spLocks/>
            </p:cNvSpPr>
            <p:nvPr/>
          </p:nvSpPr>
          <p:spPr bwMode="auto">
            <a:xfrm>
              <a:off x="6945817" y="624514"/>
              <a:ext cx="285334" cy="149507"/>
            </a:xfrm>
            <a:custGeom>
              <a:avLst/>
              <a:gdLst>
                <a:gd name="T0" fmla="*/ 2147483647 w 212"/>
                <a:gd name="T1" fmla="*/ 0 h 90"/>
                <a:gd name="T2" fmla="*/ 2147483647 w 212"/>
                <a:gd name="T3" fmla="*/ 2147483647 h 90"/>
                <a:gd name="T4" fmla="*/ 0 w 212"/>
                <a:gd name="T5" fmla="*/ 2147483647 h 90"/>
                <a:gd name="T6" fmla="*/ 2147483647 w 212"/>
                <a:gd name="T7" fmla="*/ 2147483647 h 90"/>
                <a:gd name="T8" fmla="*/ 2147483647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3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0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2" name="Freeform 225"/>
            <p:cNvSpPr>
              <a:spLocks noEditPoints="1"/>
            </p:cNvSpPr>
            <p:nvPr/>
          </p:nvSpPr>
          <p:spPr bwMode="auto">
            <a:xfrm>
              <a:off x="6935050" y="483105"/>
              <a:ext cx="304177" cy="247933"/>
            </a:xfrm>
            <a:custGeom>
              <a:avLst/>
              <a:gdLst>
                <a:gd name="T0" fmla="*/ 2147483647 w 226"/>
                <a:gd name="T1" fmla="*/ 0 h 149"/>
                <a:gd name="T2" fmla="*/ 2147483647 w 226"/>
                <a:gd name="T3" fmla="*/ 2147483647 h 149"/>
                <a:gd name="T4" fmla="*/ 2147483647 w 226"/>
                <a:gd name="T5" fmla="*/ 2147483647 h 149"/>
                <a:gd name="T6" fmla="*/ 2147483647 w 226"/>
                <a:gd name="T7" fmla="*/ 2147483647 h 149"/>
                <a:gd name="T8" fmla="*/ 0 w 226"/>
                <a:gd name="T9" fmla="*/ 2147483647 h 149"/>
                <a:gd name="T10" fmla="*/ 0 w 226"/>
                <a:gd name="T11" fmla="*/ 2147483647 h 149"/>
                <a:gd name="T12" fmla="*/ 2147483647 w 226"/>
                <a:gd name="T13" fmla="*/ 2147483647 h 149"/>
                <a:gd name="T14" fmla="*/ 2147483647 w 226"/>
                <a:gd name="T15" fmla="*/ 2147483647 h 149"/>
                <a:gd name="T16" fmla="*/ 2147483647 w 226"/>
                <a:gd name="T17" fmla="*/ 2147483647 h 149"/>
                <a:gd name="T18" fmla="*/ 2147483647 w 226"/>
                <a:gd name="T19" fmla="*/ 2147483647 h 149"/>
                <a:gd name="T20" fmla="*/ 2147483647 w 226"/>
                <a:gd name="T21" fmla="*/ 2147483647 h 149"/>
                <a:gd name="T22" fmla="*/ 2147483647 w 226"/>
                <a:gd name="T23" fmla="*/ 0 h 149"/>
                <a:gd name="T24" fmla="*/ 2147483647 w 226"/>
                <a:gd name="T25" fmla="*/ 2147483647 h 149"/>
                <a:gd name="T26" fmla="*/ 2147483647 w 226"/>
                <a:gd name="T27" fmla="*/ 2147483647 h 149"/>
                <a:gd name="T28" fmla="*/ 2147483647 w 226"/>
                <a:gd name="T29" fmla="*/ 2147483647 h 149"/>
                <a:gd name="T30" fmla="*/ 2147483647 w 226"/>
                <a:gd name="T31" fmla="*/ 2147483647 h 149"/>
                <a:gd name="T32" fmla="*/ 2147483647 w 226"/>
                <a:gd name="T33" fmla="*/ 2147483647 h 149"/>
                <a:gd name="T34" fmla="*/ 2147483647 w 226"/>
                <a:gd name="T35" fmla="*/ 2147483647 h 149"/>
                <a:gd name="T36" fmla="*/ 2147483647 w 226"/>
                <a:gd name="T37" fmla="*/ 2147483647 h 149"/>
                <a:gd name="T38" fmla="*/ 2147483647 w 226"/>
                <a:gd name="T39" fmla="*/ 2147483647 h 149"/>
                <a:gd name="T40" fmla="*/ 2147483647 w 226"/>
                <a:gd name="T41" fmla="*/ 2147483647 h 149"/>
                <a:gd name="T42" fmla="*/ 2147483647 w 226"/>
                <a:gd name="T43" fmla="*/ 2147483647 h 149"/>
                <a:gd name="T44" fmla="*/ 2147483647 w 226"/>
                <a:gd name="T45" fmla="*/ 2147483647 h 149"/>
                <a:gd name="T46" fmla="*/ 2147483647 w 226"/>
                <a:gd name="T47" fmla="*/ 2147483647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6"/>
                <a:gd name="T73" fmla="*/ 0 h 149"/>
                <a:gd name="T74" fmla="*/ 226 w 226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6" h="149">
                  <a:moveTo>
                    <a:pt x="226" y="0"/>
                  </a:moveTo>
                  <a:cubicBezTo>
                    <a:pt x="226" y="15"/>
                    <a:pt x="199" y="23"/>
                    <a:pt x="164" y="33"/>
                  </a:cubicBezTo>
                  <a:cubicBezTo>
                    <a:pt x="151" y="37"/>
                    <a:pt x="136" y="42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90"/>
                    <a:pt x="0" y="11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22"/>
                    <a:pt x="68" y="99"/>
                    <a:pt x="121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37" y="75"/>
                    <a:pt x="151" y="70"/>
                    <a:pt x="164" y="66"/>
                  </a:cubicBezTo>
                  <a:cubicBezTo>
                    <a:pt x="201" y="55"/>
                    <a:pt x="226" y="47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2" y="118"/>
                  </a:moveTo>
                  <a:cubicBezTo>
                    <a:pt x="2" y="91"/>
                    <a:pt x="68" y="68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37" y="44"/>
                    <a:pt x="151" y="39"/>
                    <a:pt x="164" y="35"/>
                  </a:cubicBezTo>
                  <a:cubicBezTo>
                    <a:pt x="193" y="27"/>
                    <a:pt x="216" y="19"/>
                    <a:pt x="224" y="8"/>
                  </a:cubicBezTo>
                  <a:cubicBezTo>
                    <a:pt x="225" y="7"/>
                    <a:pt x="226" y="5"/>
                    <a:pt x="226" y="4"/>
                  </a:cubicBezTo>
                  <a:cubicBezTo>
                    <a:pt x="226" y="12"/>
                    <a:pt x="225" y="31"/>
                    <a:pt x="225" y="31"/>
                  </a:cubicBezTo>
                  <a:cubicBezTo>
                    <a:pt x="225" y="46"/>
                    <a:pt x="199" y="54"/>
                    <a:pt x="164" y="64"/>
                  </a:cubicBezTo>
                  <a:cubicBezTo>
                    <a:pt x="151" y="68"/>
                    <a:pt x="136" y="73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3" y="116"/>
                    <a:pt x="2" y="141"/>
                  </a:cubicBezTo>
                  <a:cubicBezTo>
                    <a:pt x="2" y="132"/>
                    <a:pt x="2" y="118"/>
                    <a:pt x="2" y="11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3" name="Freeform 226"/>
            <p:cNvSpPr>
              <a:spLocks/>
            </p:cNvSpPr>
            <p:nvPr/>
          </p:nvSpPr>
          <p:spPr bwMode="auto">
            <a:xfrm>
              <a:off x="7124555" y="810775"/>
              <a:ext cx="105520" cy="56065"/>
            </a:xfrm>
            <a:custGeom>
              <a:avLst/>
              <a:gdLst>
                <a:gd name="T0" fmla="*/ 0 w 78"/>
                <a:gd name="T1" fmla="*/ 0 h 34"/>
                <a:gd name="T2" fmla="*/ 2147483647 w 78"/>
                <a:gd name="T3" fmla="*/ 2147483647 h 34"/>
                <a:gd name="T4" fmla="*/ 2147483647 w 78"/>
                <a:gd name="T5" fmla="*/ 2147483647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4" name="Freeform 227"/>
            <p:cNvSpPr>
              <a:spLocks/>
            </p:cNvSpPr>
            <p:nvPr/>
          </p:nvSpPr>
          <p:spPr bwMode="auto">
            <a:xfrm>
              <a:off x="7124555" y="1207593"/>
              <a:ext cx="105520" cy="56688"/>
            </a:xfrm>
            <a:custGeom>
              <a:avLst/>
              <a:gdLst>
                <a:gd name="T0" fmla="*/ 0 w 78"/>
                <a:gd name="T1" fmla="*/ 0 h 34"/>
                <a:gd name="T2" fmla="*/ 2147483647 w 78"/>
                <a:gd name="T3" fmla="*/ 2147483647 h 34"/>
                <a:gd name="T4" fmla="*/ 2147483647 w 78"/>
                <a:gd name="T5" fmla="*/ 2147483647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15" name="Groupe 2277"/>
          <p:cNvGrpSpPr>
            <a:grpSpLocks/>
          </p:cNvGrpSpPr>
          <p:nvPr/>
        </p:nvGrpSpPr>
        <p:grpSpPr bwMode="auto">
          <a:xfrm>
            <a:off x="6778735" y="3734572"/>
            <a:ext cx="265113" cy="654050"/>
            <a:chOff x="5243513" y="4261334"/>
            <a:chExt cx="265112" cy="653566"/>
          </a:xfrm>
        </p:grpSpPr>
        <p:sp>
          <p:nvSpPr>
            <p:cNvPr id="2116" name="Freeform 7"/>
            <p:cNvSpPr>
              <a:spLocks/>
            </p:cNvSpPr>
            <p:nvPr/>
          </p:nvSpPr>
          <p:spPr bwMode="auto">
            <a:xfrm>
              <a:off x="5245835" y="4599203"/>
              <a:ext cx="261398" cy="219615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0"/>
                    <a:pt x="108" y="69"/>
                  </a:cubicBezTo>
                  <a:cubicBezTo>
                    <a:pt x="78" y="57"/>
                    <a:pt x="0" y="28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60"/>
                    <a:pt x="78" y="90"/>
                    <a:pt x="108" y="102"/>
                  </a:cubicBezTo>
                  <a:cubicBezTo>
                    <a:pt x="139" y="114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7" name="Freeform 9"/>
            <p:cNvSpPr>
              <a:spLocks/>
            </p:cNvSpPr>
            <p:nvPr/>
          </p:nvSpPr>
          <p:spPr bwMode="auto">
            <a:xfrm>
              <a:off x="5245835" y="4357416"/>
              <a:ext cx="261398" cy="219615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2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89"/>
                    <a:pt x="108" y="101"/>
                  </a:cubicBezTo>
                  <a:cubicBezTo>
                    <a:pt x="139" y="113"/>
                    <a:pt x="225" y="134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8" name="Freeform 10"/>
            <p:cNvSpPr>
              <a:spLocks/>
            </p:cNvSpPr>
            <p:nvPr/>
          </p:nvSpPr>
          <p:spPr bwMode="auto">
            <a:xfrm>
              <a:off x="5245835" y="4261334"/>
              <a:ext cx="261398" cy="219615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90"/>
                    <a:pt x="108" y="102"/>
                  </a:cubicBezTo>
                  <a:cubicBezTo>
                    <a:pt x="139" y="114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9" name="Freeform 12"/>
            <p:cNvSpPr>
              <a:spLocks/>
            </p:cNvSpPr>
            <p:nvPr/>
          </p:nvSpPr>
          <p:spPr bwMode="auto">
            <a:xfrm>
              <a:off x="5245835" y="4695285"/>
              <a:ext cx="261398" cy="219615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2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89"/>
                    <a:pt x="108" y="101"/>
                  </a:cubicBezTo>
                  <a:cubicBezTo>
                    <a:pt x="139" y="113"/>
                    <a:pt x="225" y="134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0" name="Freeform 15"/>
            <p:cNvSpPr>
              <a:spLocks/>
            </p:cNvSpPr>
            <p:nvPr/>
          </p:nvSpPr>
          <p:spPr bwMode="auto">
            <a:xfrm>
              <a:off x="5245835" y="4723265"/>
              <a:ext cx="124431" cy="88690"/>
            </a:xfrm>
            <a:custGeom>
              <a:avLst/>
              <a:gdLst>
                <a:gd name="T0" fmla="*/ 2147483647 w 107"/>
                <a:gd name="T1" fmla="*/ 0 h 63"/>
                <a:gd name="T2" fmla="*/ 2147483647 w 107"/>
                <a:gd name="T3" fmla="*/ 2147483647 h 63"/>
                <a:gd name="T4" fmla="*/ 2147483647 w 107"/>
                <a:gd name="T5" fmla="*/ 2147483647 h 63"/>
                <a:gd name="T6" fmla="*/ 2147483647 w 107"/>
                <a:gd name="T7" fmla="*/ 2147483647 h 63"/>
                <a:gd name="T8" fmla="*/ 2147483647 w 107"/>
                <a:gd name="T9" fmla="*/ 2147483647 h 63"/>
                <a:gd name="T10" fmla="*/ 2147483647 w 107"/>
                <a:gd name="T11" fmla="*/ 2147483647 h 63"/>
                <a:gd name="T12" fmla="*/ 2147483647 w 107"/>
                <a:gd name="T13" fmla="*/ 2147483647 h 63"/>
                <a:gd name="T14" fmla="*/ 2147483647 w 107"/>
                <a:gd name="T15" fmla="*/ 2147483647 h 63"/>
                <a:gd name="T16" fmla="*/ 2147483647 w 107"/>
                <a:gd name="T17" fmla="*/ 2147483647 h 63"/>
                <a:gd name="T18" fmla="*/ 2147483647 w 107"/>
                <a:gd name="T19" fmla="*/ 2147483647 h 63"/>
                <a:gd name="T20" fmla="*/ 2147483647 w 10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63"/>
                <a:gd name="T35" fmla="*/ 107 w 10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63">
                  <a:moveTo>
                    <a:pt x="11" y="0"/>
                  </a:moveTo>
                  <a:cubicBezTo>
                    <a:pt x="9" y="18"/>
                    <a:pt x="36" y="20"/>
                    <a:pt x="47" y="25"/>
                  </a:cubicBezTo>
                  <a:cubicBezTo>
                    <a:pt x="46" y="29"/>
                    <a:pt x="37" y="25"/>
                    <a:pt x="34" y="29"/>
                  </a:cubicBezTo>
                  <a:cubicBezTo>
                    <a:pt x="32" y="35"/>
                    <a:pt x="47" y="48"/>
                    <a:pt x="54" y="48"/>
                  </a:cubicBezTo>
                  <a:cubicBezTo>
                    <a:pt x="63" y="48"/>
                    <a:pt x="99" y="47"/>
                    <a:pt x="107" y="50"/>
                  </a:cubicBezTo>
                  <a:cubicBezTo>
                    <a:pt x="104" y="49"/>
                    <a:pt x="77" y="52"/>
                    <a:pt x="74" y="54"/>
                  </a:cubicBezTo>
                  <a:cubicBezTo>
                    <a:pt x="71" y="57"/>
                    <a:pt x="68" y="59"/>
                    <a:pt x="68" y="63"/>
                  </a:cubicBezTo>
                  <a:cubicBezTo>
                    <a:pt x="60" y="61"/>
                    <a:pt x="53" y="56"/>
                    <a:pt x="45" y="52"/>
                  </a:cubicBezTo>
                  <a:cubicBezTo>
                    <a:pt x="38" y="48"/>
                    <a:pt x="29" y="44"/>
                    <a:pt x="23" y="39"/>
                  </a:cubicBezTo>
                  <a:cubicBezTo>
                    <a:pt x="16" y="35"/>
                    <a:pt x="9" y="29"/>
                    <a:pt x="4" y="23"/>
                  </a:cubicBezTo>
                  <a:cubicBezTo>
                    <a:pt x="1" y="18"/>
                    <a:pt x="0" y="5"/>
                    <a:pt x="4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1" name="Freeform 16"/>
            <p:cNvSpPr>
              <a:spLocks/>
            </p:cNvSpPr>
            <p:nvPr/>
          </p:nvSpPr>
          <p:spPr bwMode="auto">
            <a:xfrm>
              <a:off x="5319192" y="4806149"/>
              <a:ext cx="89144" cy="32731"/>
            </a:xfrm>
            <a:custGeom>
              <a:avLst/>
              <a:gdLst>
                <a:gd name="T0" fmla="*/ 0 w 77"/>
                <a:gd name="T1" fmla="*/ 2147483647 h 23"/>
                <a:gd name="T2" fmla="*/ 2147483647 w 77"/>
                <a:gd name="T3" fmla="*/ 2147483647 h 23"/>
                <a:gd name="T4" fmla="*/ 2147483647 w 77"/>
                <a:gd name="T5" fmla="*/ 2147483647 h 23"/>
                <a:gd name="T6" fmla="*/ 2147483647 w 77"/>
                <a:gd name="T7" fmla="*/ 2147483647 h 23"/>
                <a:gd name="T8" fmla="*/ 2147483647 w 77"/>
                <a:gd name="T9" fmla="*/ 2147483647 h 23"/>
                <a:gd name="T10" fmla="*/ 2147483647 w 7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2" name="Freeform 18"/>
            <p:cNvSpPr>
              <a:spLocks/>
            </p:cNvSpPr>
            <p:nvPr/>
          </p:nvSpPr>
          <p:spPr bwMode="auto">
            <a:xfrm>
              <a:off x="5243513" y="4626127"/>
              <a:ext cx="126752" cy="91330"/>
            </a:xfrm>
            <a:custGeom>
              <a:avLst/>
              <a:gdLst>
                <a:gd name="T0" fmla="*/ 2147483647 w 109"/>
                <a:gd name="T1" fmla="*/ 2147483647 h 65"/>
                <a:gd name="T2" fmla="*/ 2147483647 w 109"/>
                <a:gd name="T3" fmla="*/ 2147483647 h 65"/>
                <a:gd name="T4" fmla="*/ 2147483647 w 109"/>
                <a:gd name="T5" fmla="*/ 2147483647 h 65"/>
                <a:gd name="T6" fmla="*/ 2147483647 w 109"/>
                <a:gd name="T7" fmla="*/ 2147483647 h 65"/>
                <a:gd name="T8" fmla="*/ 2147483647 w 109"/>
                <a:gd name="T9" fmla="*/ 2147483647 h 65"/>
                <a:gd name="T10" fmla="*/ 2147483647 w 109"/>
                <a:gd name="T11" fmla="*/ 2147483647 h 65"/>
                <a:gd name="T12" fmla="*/ 2147483647 w 109"/>
                <a:gd name="T13" fmla="*/ 2147483647 h 65"/>
                <a:gd name="T14" fmla="*/ 2147483647 w 109"/>
                <a:gd name="T15" fmla="*/ 2147483647 h 65"/>
                <a:gd name="T16" fmla="*/ 2147483647 w 109"/>
                <a:gd name="T17" fmla="*/ 2147483647 h 65"/>
                <a:gd name="T18" fmla="*/ 2147483647 w 109"/>
                <a:gd name="T19" fmla="*/ 2147483647 h 65"/>
                <a:gd name="T20" fmla="*/ 2147483647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5"/>
                <a:gd name="T35" fmla="*/ 109 w 10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5">
                  <a:moveTo>
                    <a:pt x="13" y="2"/>
                  </a:moveTo>
                  <a:cubicBezTo>
                    <a:pt x="11" y="20"/>
                    <a:pt x="38" y="22"/>
                    <a:pt x="49" y="27"/>
                  </a:cubicBezTo>
                  <a:cubicBezTo>
                    <a:pt x="48" y="31"/>
                    <a:pt x="39" y="27"/>
                    <a:pt x="36" y="31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5" y="50"/>
                    <a:pt x="101" y="49"/>
                    <a:pt x="109" y="52"/>
                  </a:cubicBezTo>
                  <a:cubicBezTo>
                    <a:pt x="106" y="51"/>
                    <a:pt x="79" y="54"/>
                    <a:pt x="76" y="56"/>
                  </a:cubicBezTo>
                  <a:cubicBezTo>
                    <a:pt x="73" y="59"/>
                    <a:pt x="70" y="61"/>
                    <a:pt x="70" y="65"/>
                  </a:cubicBezTo>
                  <a:cubicBezTo>
                    <a:pt x="62" y="63"/>
                    <a:pt x="55" y="58"/>
                    <a:pt x="47" y="54"/>
                  </a:cubicBezTo>
                  <a:cubicBezTo>
                    <a:pt x="40" y="50"/>
                    <a:pt x="31" y="46"/>
                    <a:pt x="25" y="41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19"/>
                    <a:pt x="0" y="9"/>
                    <a:pt x="10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3" name="Freeform 19"/>
            <p:cNvSpPr>
              <a:spLocks/>
            </p:cNvSpPr>
            <p:nvPr/>
          </p:nvSpPr>
          <p:spPr bwMode="auto">
            <a:xfrm>
              <a:off x="5319192" y="4712178"/>
              <a:ext cx="103073" cy="32203"/>
            </a:xfrm>
            <a:custGeom>
              <a:avLst/>
              <a:gdLst>
                <a:gd name="T0" fmla="*/ 0 w 89"/>
                <a:gd name="T1" fmla="*/ 2147483647 h 23"/>
                <a:gd name="T2" fmla="*/ 2147483647 w 89"/>
                <a:gd name="T3" fmla="*/ 2147483647 h 23"/>
                <a:gd name="T4" fmla="*/ 2147483647 w 89"/>
                <a:gd name="T5" fmla="*/ 2147483647 h 23"/>
                <a:gd name="T6" fmla="*/ 2147483647 w 89"/>
                <a:gd name="T7" fmla="*/ 2147483647 h 23"/>
                <a:gd name="T8" fmla="*/ 2147483647 w 89"/>
                <a:gd name="T9" fmla="*/ 2147483647 h 23"/>
                <a:gd name="T10" fmla="*/ 2147483647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23"/>
                <a:gd name="T20" fmla="*/ 89 w 8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4" name="Freeform 20"/>
            <p:cNvSpPr>
              <a:spLocks/>
            </p:cNvSpPr>
            <p:nvPr/>
          </p:nvSpPr>
          <p:spPr bwMode="auto">
            <a:xfrm>
              <a:off x="5474731" y="4761275"/>
              <a:ext cx="33894" cy="35370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7"/>
                  </a:moveTo>
                  <a:cubicBezTo>
                    <a:pt x="2" y="17"/>
                    <a:pt x="14" y="22"/>
                    <a:pt x="15" y="24"/>
                  </a:cubicBezTo>
                  <a:cubicBezTo>
                    <a:pt x="16" y="25"/>
                    <a:pt x="29" y="17"/>
                    <a:pt x="26" y="9"/>
                  </a:cubicBezTo>
                  <a:cubicBezTo>
                    <a:pt x="24" y="0"/>
                    <a:pt x="22" y="21"/>
                    <a:pt x="9" y="18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5" name="Freeform 21"/>
            <p:cNvSpPr>
              <a:spLocks/>
            </p:cNvSpPr>
            <p:nvPr/>
          </p:nvSpPr>
          <p:spPr bwMode="auto">
            <a:xfrm>
              <a:off x="5298300" y="4682615"/>
              <a:ext cx="19500" cy="15309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0 h 11"/>
                <a:gd name="T6" fmla="*/ 0 w 1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"/>
                <a:gd name="T14" fmla="*/ 17 w 1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">
                  <a:moveTo>
                    <a:pt x="2" y="10"/>
                  </a:moveTo>
                  <a:cubicBezTo>
                    <a:pt x="5" y="11"/>
                    <a:pt x="8" y="10"/>
                    <a:pt x="11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3" y="7"/>
                    <a:pt x="6" y="6"/>
                    <a:pt x="0" y="6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6" name="Freeform 22"/>
            <p:cNvSpPr>
              <a:spLocks/>
            </p:cNvSpPr>
            <p:nvPr/>
          </p:nvSpPr>
          <p:spPr bwMode="auto">
            <a:xfrm>
              <a:off x="5364229" y="4710595"/>
              <a:ext cx="6964" cy="19533"/>
            </a:xfrm>
            <a:custGeom>
              <a:avLst/>
              <a:gdLst>
                <a:gd name="T0" fmla="*/ 2147483647 w 6"/>
                <a:gd name="T1" fmla="*/ 0 h 14"/>
                <a:gd name="T2" fmla="*/ 0 w 6"/>
                <a:gd name="T3" fmla="*/ 2147483647 h 14"/>
                <a:gd name="T4" fmla="*/ 0 60000 65536"/>
                <a:gd name="T5" fmla="*/ 0 60000 65536"/>
                <a:gd name="T6" fmla="*/ 0 w 6"/>
                <a:gd name="T7" fmla="*/ 0 h 14"/>
                <a:gd name="T8" fmla="*/ 6 w 6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4">
                  <a:moveTo>
                    <a:pt x="2" y="0"/>
                  </a:moveTo>
                  <a:cubicBezTo>
                    <a:pt x="6" y="5"/>
                    <a:pt x="5" y="11"/>
                    <a:pt x="0" y="14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7" name="Freeform 23"/>
            <p:cNvSpPr>
              <a:spLocks/>
            </p:cNvSpPr>
            <p:nvPr/>
          </p:nvSpPr>
          <p:spPr bwMode="auto">
            <a:xfrm>
              <a:off x="5417623" y="4748605"/>
              <a:ext cx="27858" cy="16893"/>
            </a:xfrm>
            <a:custGeom>
              <a:avLst/>
              <a:gdLst>
                <a:gd name="T0" fmla="*/ 0 w 24"/>
                <a:gd name="T1" fmla="*/ 2147483647 h 12"/>
                <a:gd name="T2" fmla="*/ 2147483647 w 24"/>
                <a:gd name="T3" fmla="*/ 2147483647 h 12"/>
                <a:gd name="T4" fmla="*/ 2147483647 w 24"/>
                <a:gd name="T5" fmla="*/ 2147483647 h 12"/>
                <a:gd name="T6" fmla="*/ 2147483647 w 24"/>
                <a:gd name="T7" fmla="*/ 0 h 12"/>
                <a:gd name="T8" fmla="*/ 2147483647 w 24"/>
                <a:gd name="T9" fmla="*/ 2147483647 h 12"/>
                <a:gd name="T10" fmla="*/ 2147483647 w 24"/>
                <a:gd name="T11" fmla="*/ 2147483647 h 12"/>
                <a:gd name="T12" fmla="*/ 2147483647 w 24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2"/>
                <a:gd name="T23" fmla="*/ 24 w 2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2">
                  <a:moveTo>
                    <a:pt x="0" y="8"/>
                  </a:moveTo>
                  <a:cubicBezTo>
                    <a:pt x="5" y="10"/>
                    <a:pt x="10" y="11"/>
                    <a:pt x="15" y="11"/>
                  </a:cubicBezTo>
                  <a:cubicBezTo>
                    <a:pt x="18" y="12"/>
                    <a:pt x="21" y="12"/>
                    <a:pt x="23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2" y="5"/>
                    <a:pt x="17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0" y="6"/>
                    <a:pt x="7" y="7"/>
                    <a:pt x="5" y="6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8" name="Freeform 25"/>
            <p:cNvSpPr>
              <a:spLocks/>
            </p:cNvSpPr>
            <p:nvPr/>
          </p:nvSpPr>
          <p:spPr bwMode="auto">
            <a:xfrm>
              <a:off x="5319192" y="4468279"/>
              <a:ext cx="89144" cy="32731"/>
            </a:xfrm>
            <a:custGeom>
              <a:avLst/>
              <a:gdLst>
                <a:gd name="T0" fmla="*/ 0 w 77"/>
                <a:gd name="T1" fmla="*/ 2147483647 h 23"/>
                <a:gd name="T2" fmla="*/ 2147483647 w 77"/>
                <a:gd name="T3" fmla="*/ 2147483647 h 23"/>
                <a:gd name="T4" fmla="*/ 2147483647 w 77"/>
                <a:gd name="T5" fmla="*/ 2147483647 h 23"/>
                <a:gd name="T6" fmla="*/ 2147483647 w 77"/>
                <a:gd name="T7" fmla="*/ 2147483647 h 23"/>
                <a:gd name="T8" fmla="*/ 2147483647 w 77"/>
                <a:gd name="T9" fmla="*/ 2147483647 h 23"/>
                <a:gd name="T10" fmla="*/ 2147483647 w 7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9" name="Freeform 26"/>
            <p:cNvSpPr>
              <a:spLocks/>
            </p:cNvSpPr>
            <p:nvPr/>
          </p:nvSpPr>
          <p:spPr bwMode="auto">
            <a:xfrm>
              <a:off x="5474731" y="4517903"/>
              <a:ext cx="33894" cy="34843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6"/>
                  </a:moveTo>
                  <a:cubicBezTo>
                    <a:pt x="2" y="17"/>
                    <a:pt x="14" y="22"/>
                    <a:pt x="15" y="23"/>
                  </a:cubicBezTo>
                  <a:cubicBezTo>
                    <a:pt x="16" y="25"/>
                    <a:pt x="29" y="17"/>
                    <a:pt x="26" y="8"/>
                  </a:cubicBezTo>
                  <a:cubicBezTo>
                    <a:pt x="24" y="0"/>
                    <a:pt x="22" y="20"/>
                    <a:pt x="9" y="17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0" name="Freeform 52"/>
            <p:cNvSpPr>
              <a:spLocks/>
            </p:cNvSpPr>
            <p:nvPr/>
          </p:nvSpPr>
          <p:spPr bwMode="auto">
            <a:xfrm>
              <a:off x="5302943" y="4775529"/>
              <a:ext cx="196397" cy="16893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1" name="Freeform 53"/>
            <p:cNvSpPr>
              <a:spLocks/>
            </p:cNvSpPr>
            <p:nvPr/>
          </p:nvSpPr>
          <p:spPr bwMode="auto">
            <a:xfrm>
              <a:off x="5257442" y="4741742"/>
              <a:ext cx="184789" cy="16893"/>
            </a:xfrm>
            <a:custGeom>
              <a:avLst/>
              <a:gdLst>
                <a:gd name="T0" fmla="*/ 2147483647 w 159"/>
                <a:gd name="T1" fmla="*/ 0 h 12"/>
                <a:gd name="T2" fmla="*/ 2147483647 w 159"/>
                <a:gd name="T3" fmla="*/ 0 h 12"/>
                <a:gd name="T4" fmla="*/ 0 w 159"/>
                <a:gd name="T5" fmla="*/ 2147483647 h 12"/>
                <a:gd name="T6" fmla="*/ 2147483647 w 159"/>
                <a:gd name="T7" fmla="*/ 2147483647 h 12"/>
                <a:gd name="T8" fmla="*/ 2147483647 w 159"/>
                <a:gd name="T9" fmla="*/ 2147483647 h 12"/>
                <a:gd name="T10" fmla="*/ 2147483647 w 159"/>
                <a:gd name="T11" fmla="*/ 2147483647 h 12"/>
                <a:gd name="T12" fmla="*/ 2147483647 w 159"/>
                <a:gd name="T13" fmla="*/ 0 h 12"/>
                <a:gd name="T14" fmla="*/ 2147483647 w 15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2"/>
                <a:gd name="T26" fmla="*/ 159 w 15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2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6" y="12"/>
                    <a:pt x="159" y="10"/>
                    <a:pt x="159" y="6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2" name="Freeform 54"/>
            <p:cNvSpPr>
              <a:spLocks/>
            </p:cNvSpPr>
            <p:nvPr/>
          </p:nvSpPr>
          <p:spPr bwMode="auto">
            <a:xfrm>
              <a:off x="5250477" y="4706372"/>
              <a:ext cx="117467" cy="16893"/>
            </a:xfrm>
            <a:custGeom>
              <a:avLst/>
              <a:gdLst>
                <a:gd name="T0" fmla="*/ 2147483647 w 101"/>
                <a:gd name="T1" fmla="*/ 0 h 12"/>
                <a:gd name="T2" fmla="*/ 2147483647 w 101"/>
                <a:gd name="T3" fmla="*/ 0 h 12"/>
                <a:gd name="T4" fmla="*/ 2147483647 w 101"/>
                <a:gd name="T5" fmla="*/ 0 h 12"/>
                <a:gd name="T6" fmla="*/ 0 w 101"/>
                <a:gd name="T7" fmla="*/ 2147483647 h 12"/>
                <a:gd name="T8" fmla="*/ 2147483647 w 101"/>
                <a:gd name="T9" fmla="*/ 2147483647 h 12"/>
                <a:gd name="T10" fmla="*/ 2147483647 w 101"/>
                <a:gd name="T11" fmla="*/ 2147483647 h 12"/>
                <a:gd name="T12" fmla="*/ 2147483647 w 10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2"/>
                <a:gd name="T23" fmla="*/ 101 w 10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2"/>
                    <a:pt x="101" y="10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3" name="Freeform 55"/>
            <p:cNvSpPr>
              <a:spLocks/>
            </p:cNvSpPr>
            <p:nvPr/>
          </p:nvSpPr>
          <p:spPr bwMode="auto">
            <a:xfrm>
              <a:off x="5286692" y="4675224"/>
              <a:ext cx="27858" cy="14254"/>
            </a:xfrm>
            <a:custGeom>
              <a:avLst/>
              <a:gdLst>
                <a:gd name="T0" fmla="*/ 0 w 24"/>
                <a:gd name="T1" fmla="*/ 2147483647 h 10"/>
                <a:gd name="T2" fmla="*/ 2147483647 w 24"/>
                <a:gd name="T3" fmla="*/ 2147483647 h 10"/>
                <a:gd name="T4" fmla="*/ 2147483647 w 24"/>
                <a:gd name="T5" fmla="*/ 2147483647 h 10"/>
                <a:gd name="T6" fmla="*/ 2147483647 w 24"/>
                <a:gd name="T7" fmla="*/ 0 h 10"/>
                <a:gd name="T8" fmla="*/ 0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21" y="10"/>
                    <a:pt x="24" y="8"/>
                    <a:pt x="24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3"/>
                    <a:pt x="7" y="7"/>
                    <a:pt x="0" y="10"/>
                  </a:cubicBez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4" name="Freeform 56"/>
            <p:cNvSpPr>
              <a:spLocks/>
            </p:cNvSpPr>
            <p:nvPr/>
          </p:nvSpPr>
          <p:spPr bwMode="auto">
            <a:xfrm>
              <a:off x="5365622" y="4809315"/>
              <a:ext cx="103073" cy="17949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5" name="Freeform 57"/>
            <p:cNvSpPr>
              <a:spLocks/>
            </p:cNvSpPr>
            <p:nvPr/>
          </p:nvSpPr>
          <p:spPr bwMode="auto">
            <a:xfrm>
              <a:off x="5350301" y="4741742"/>
              <a:ext cx="91931" cy="16893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6" y="12"/>
                    <a:pt x="79" y="10"/>
                    <a:pt x="79" y="6"/>
                  </a:cubicBezTo>
                  <a:cubicBezTo>
                    <a:pt x="79" y="3"/>
                    <a:pt x="76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6" name="Freeform 58"/>
            <p:cNvSpPr>
              <a:spLocks/>
            </p:cNvSpPr>
            <p:nvPr/>
          </p:nvSpPr>
          <p:spPr bwMode="auto">
            <a:xfrm>
              <a:off x="5400445" y="4775529"/>
              <a:ext cx="98895" cy="16893"/>
            </a:xfrm>
            <a:custGeom>
              <a:avLst/>
              <a:gdLst>
                <a:gd name="T0" fmla="*/ 0 w 85"/>
                <a:gd name="T1" fmla="*/ 0 h 12"/>
                <a:gd name="T2" fmla="*/ 0 w 85"/>
                <a:gd name="T3" fmla="*/ 2147483647 h 12"/>
                <a:gd name="T4" fmla="*/ 2147483647 w 85"/>
                <a:gd name="T5" fmla="*/ 2147483647 h 12"/>
                <a:gd name="T6" fmla="*/ 2147483647 w 85"/>
                <a:gd name="T7" fmla="*/ 2147483647 h 12"/>
                <a:gd name="T8" fmla="*/ 2147483647 w 85"/>
                <a:gd name="T9" fmla="*/ 0 h 12"/>
                <a:gd name="T10" fmla="*/ 0 w 8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"/>
                <a:gd name="T20" fmla="*/ 85 w 8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2" y="12"/>
                    <a:pt x="85" y="9"/>
                    <a:pt x="85" y="6"/>
                  </a:cubicBezTo>
                  <a:cubicBezTo>
                    <a:pt x="85" y="2"/>
                    <a:pt x="82" y="0"/>
                    <a:pt x="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7" name="Freeform 59"/>
            <p:cNvSpPr>
              <a:spLocks/>
            </p:cNvSpPr>
            <p:nvPr/>
          </p:nvSpPr>
          <p:spPr bwMode="auto">
            <a:xfrm>
              <a:off x="5421338" y="4809315"/>
              <a:ext cx="47358" cy="17949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8" name="Freeform 60"/>
            <p:cNvSpPr>
              <a:spLocks/>
            </p:cNvSpPr>
            <p:nvPr/>
          </p:nvSpPr>
          <p:spPr bwMode="auto">
            <a:xfrm>
              <a:off x="5305264" y="4706372"/>
              <a:ext cx="62679" cy="16893"/>
            </a:xfrm>
            <a:custGeom>
              <a:avLst/>
              <a:gdLst>
                <a:gd name="T0" fmla="*/ 0 w 54"/>
                <a:gd name="T1" fmla="*/ 2147483647 h 12"/>
                <a:gd name="T2" fmla="*/ 2147483647 w 54"/>
                <a:gd name="T3" fmla="*/ 2147483647 h 12"/>
                <a:gd name="T4" fmla="*/ 2147483647 w 54"/>
                <a:gd name="T5" fmla="*/ 2147483647 h 12"/>
                <a:gd name="T6" fmla="*/ 2147483647 w 54"/>
                <a:gd name="T7" fmla="*/ 0 h 12"/>
                <a:gd name="T8" fmla="*/ 0 w 54"/>
                <a:gd name="T9" fmla="*/ 0 h 12"/>
                <a:gd name="T10" fmla="*/ 0 w 5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"/>
                <a:gd name="T20" fmla="*/ 54 w 5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">
                  <a:moveTo>
                    <a:pt x="0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51" y="12"/>
                    <a:pt x="54" y="10"/>
                    <a:pt x="54" y="6"/>
                  </a:cubicBezTo>
                  <a:cubicBezTo>
                    <a:pt x="54" y="3"/>
                    <a:pt x="51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9" name="Freeform 61"/>
            <p:cNvSpPr>
              <a:spLocks/>
            </p:cNvSpPr>
            <p:nvPr/>
          </p:nvSpPr>
          <p:spPr bwMode="auto">
            <a:xfrm>
              <a:off x="5302943" y="4778168"/>
              <a:ext cx="170397" cy="12670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2"/>
                  </a:cubicBezTo>
                  <a:cubicBezTo>
                    <a:pt x="27" y="3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0" name="Freeform 62"/>
            <p:cNvSpPr>
              <a:spLocks/>
            </p:cNvSpPr>
            <p:nvPr/>
          </p:nvSpPr>
          <p:spPr bwMode="auto">
            <a:xfrm>
              <a:off x="5257442" y="4742798"/>
              <a:ext cx="171789" cy="12670"/>
            </a:xfrm>
            <a:custGeom>
              <a:avLst/>
              <a:gdLst>
                <a:gd name="T0" fmla="*/ 2147483647 w 148"/>
                <a:gd name="T1" fmla="*/ 0 h 9"/>
                <a:gd name="T2" fmla="*/ 2147483647 w 148"/>
                <a:gd name="T3" fmla="*/ 0 h 9"/>
                <a:gd name="T4" fmla="*/ 2147483647 w 148"/>
                <a:gd name="T5" fmla="*/ 2147483647 h 9"/>
                <a:gd name="T6" fmla="*/ 2147483647 w 148"/>
                <a:gd name="T7" fmla="*/ 2147483647 h 9"/>
                <a:gd name="T8" fmla="*/ 2147483647 w 14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9"/>
                <a:gd name="T17" fmla="*/ 148 w 14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9">
                  <a:moveTo>
                    <a:pt x="7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92" y="1"/>
                    <a:pt x="52" y="3"/>
                  </a:cubicBezTo>
                  <a:cubicBezTo>
                    <a:pt x="27" y="4"/>
                    <a:pt x="4" y="5"/>
                    <a:pt x="4" y="8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1" name="Freeform 64"/>
            <p:cNvSpPr>
              <a:spLocks/>
            </p:cNvSpPr>
            <p:nvPr/>
          </p:nvSpPr>
          <p:spPr bwMode="auto">
            <a:xfrm>
              <a:off x="5277406" y="4709011"/>
              <a:ext cx="78930" cy="5807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0" y="2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2" name="Freeform 65"/>
            <p:cNvSpPr>
              <a:spLocks/>
            </p:cNvSpPr>
            <p:nvPr/>
          </p:nvSpPr>
          <p:spPr bwMode="auto">
            <a:xfrm>
              <a:off x="5302943" y="4775529"/>
              <a:ext cx="196397" cy="16893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3" name="Freeform 66"/>
            <p:cNvSpPr>
              <a:spLocks/>
            </p:cNvSpPr>
            <p:nvPr/>
          </p:nvSpPr>
          <p:spPr bwMode="auto">
            <a:xfrm>
              <a:off x="5257442" y="4741742"/>
              <a:ext cx="184789" cy="16893"/>
            </a:xfrm>
            <a:custGeom>
              <a:avLst/>
              <a:gdLst>
                <a:gd name="T0" fmla="*/ 2147483647 w 159"/>
                <a:gd name="T1" fmla="*/ 0 h 12"/>
                <a:gd name="T2" fmla="*/ 2147483647 w 159"/>
                <a:gd name="T3" fmla="*/ 0 h 12"/>
                <a:gd name="T4" fmla="*/ 0 w 159"/>
                <a:gd name="T5" fmla="*/ 2147483647 h 12"/>
                <a:gd name="T6" fmla="*/ 2147483647 w 159"/>
                <a:gd name="T7" fmla="*/ 2147483647 h 12"/>
                <a:gd name="T8" fmla="*/ 2147483647 w 159"/>
                <a:gd name="T9" fmla="*/ 2147483647 h 12"/>
                <a:gd name="T10" fmla="*/ 2147483647 w 159"/>
                <a:gd name="T11" fmla="*/ 2147483647 h 12"/>
                <a:gd name="T12" fmla="*/ 2147483647 w 159"/>
                <a:gd name="T13" fmla="*/ 0 h 12"/>
                <a:gd name="T14" fmla="*/ 2147483647 w 15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2"/>
                <a:gd name="T26" fmla="*/ 159 w 15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2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6" y="12"/>
                    <a:pt x="159" y="10"/>
                    <a:pt x="159" y="6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4" name="Freeform 67"/>
            <p:cNvSpPr>
              <a:spLocks/>
            </p:cNvSpPr>
            <p:nvPr/>
          </p:nvSpPr>
          <p:spPr bwMode="auto">
            <a:xfrm>
              <a:off x="5250477" y="4706372"/>
              <a:ext cx="117467" cy="16893"/>
            </a:xfrm>
            <a:custGeom>
              <a:avLst/>
              <a:gdLst>
                <a:gd name="T0" fmla="*/ 2147483647 w 101"/>
                <a:gd name="T1" fmla="*/ 0 h 12"/>
                <a:gd name="T2" fmla="*/ 2147483647 w 101"/>
                <a:gd name="T3" fmla="*/ 0 h 12"/>
                <a:gd name="T4" fmla="*/ 2147483647 w 101"/>
                <a:gd name="T5" fmla="*/ 0 h 12"/>
                <a:gd name="T6" fmla="*/ 0 w 101"/>
                <a:gd name="T7" fmla="*/ 2147483647 h 12"/>
                <a:gd name="T8" fmla="*/ 2147483647 w 101"/>
                <a:gd name="T9" fmla="*/ 2147483647 h 12"/>
                <a:gd name="T10" fmla="*/ 2147483647 w 101"/>
                <a:gd name="T11" fmla="*/ 2147483647 h 12"/>
                <a:gd name="T12" fmla="*/ 2147483647 w 10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2"/>
                <a:gd name="T23" fmla="*/ 101 w 10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2"/>
                    <a:pt x="101" y="10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5" name="Freeform 68"/>
            <p:cNvSpPr>
              <a:spLocks/>
            </p:cNvSpPr>
            <p:nvPr/>
          </p:nvSpPr>
          <p:spPr bwMode="auto">
            <a:xfrm>
              <a:off x="5286692" y="4675224"/>
              <a:ext cx="27858" cy="14254"/>
            </a:xfrm>
            <a:custGeom>
              <a:avLst/>
              <a:gdLst>
                <a:gd name="T0" fmla="*/ 0 w 24"/>
                <a:gd name="T1" fmla="*/ 2147483647 h 10"/>
                <a:gd name="T2" fmla="*/ 2147483647 w 24"/>
                <a:gd name="T3" fmla="*/ 2147483647 h 10"/>
                <a:gd name="T4" fmla="*/ 2147483647 w 24"/>
                <a:gd name="T5" fmla="*/ 2147483647 h 10"/>
                <a:gd name="T6" fmla="*/ 2147483647 w 24"/>
                <a:gd name="T7" fmla="*/ 0 h 10"/>
                <a:gd name="T8" fmla="*/ 0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21" y="10"/>
                    <a:pt x="24" y="8"/>
                    <a:pt x="24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3"/>
                    <a:pt x="7" y="7"/>
                    <a:pt x="0" y="1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6" name="Freeform 69"/>
            <p:cNvSpPr>
              <a:spLocks/>
            </p:cNvSpPr>
            <p:nvPr/>
          </p:nvSpPr>
          <p:spPr bwMode="auto">
            <a:xfrm>
              <a:off x="5365622" y="4809315"/>
              <a:ext cx="103073" cy="17949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7" name="Freeform 74"/>
            <p:cNvSpPr>
              <a:spLocks/>
            </p:cNvSpPr>
            <p:nvPr/>
          </p:nvSpPr>
          <p:spPr bwMode="auto">
            <a:xfrm>
              <a:off x="5365622" y="4471447"/>
              <a:ext cx="103073" cy="17949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8" name="Freeform 77"/>
            <p:cNvSpPr>
              <a:spLocks/>
            </p:cNvSpPr>
            <p:nvPr/>
          </p:nvSpPr>
          <p:spPr bwMode="auto">
            <a:xfrm>
              <a:off x="5421338" y="4471447"/>
              <a:ext cx="47358" cy="17949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9" name="Freeform 81"/>
            <p:cNvSpPr>
              <a:spLocks/>
            </p:cNvSpPr>
            <p:nvPr/>
          </p:nvSpPr>
          <p:spPr bwMode="auto">
            <a:xfrm>
              <a:off x="5366551" y="4474087"/>
              <a:ext cx="90537" cy="12670"/>
            </a:xfrm>
            <a:custGeom>
              <a:avLst/>
              <a:gdLst>
                <a:gd name="T0" fmla="*/ 2147483647 w 78"/>
                <a:gd name="T1" fmla="*/ 0 h 9"/>
                <a:gd name="T2" fmla="*/ 2147483647 w 78"/>
                <a:gd name="T3" fmla="*/ 0 h 9"/>
                <a:gd name="T4" fmla="*/ 2147483647 w 78"/>
                <a:gd name="T5" fmla="*/ 2147483647 h 9"/>
                <a:gd name="T6" fmla="*/ 2147483647 w 78"/>
                <a:gd name="T7" fmla="*/ 2147483647 h 9"/>
                <a:gd name="T8" fmla="*/ 2147483647 w 7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"/>
                <a:gd name="T17" fmla="*/ 78 w 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">
                  <a:moveTo>
                    <a:pt x="6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0"/>
                    <a:pt x="78" y="0"/>
                    <a:pt x="38" y="2"/>
                  </a:cubicBezTo>
                  <a:cubicBezTo>
                    <a:pt x="13" y="3"/>
                    <a:pt x="3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0" name="Freeform 87"/>
            <p:cNvSpPr>
              <a:spLocks/>
            </p:cNvSpPr>
            <p:nvPr/>
          </p:nvSpPr>
          <p:spPr bwMode="auto">
            <a:xfrm>
              <a:off x="5365622" y="4471447"/>
              <a:ext cx="103073" cy="17949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" name="Freeform 104"/>
            <p:cNvSpPr>
              <a:spLocks/>
            </p:cNvSpPr>
            <p:nvPr/>
          </p:nvSpPr>
          <p:spPr bwMode="auto">
            <a:xfrm>
              <a:off x="5251870" y="4588117"/>
              <a:ext cx="195933" cy="16893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2" name="Freeform 105"/>
            <p:cNvSpPr>
              <a:spLocks/>
            </p:cNvSpPr>
            <p:nvPr/>
          </p:nvSpPr>
          <p:spPr bwMode="auto">
            <a:xfrm>
              <a:off x="5309907" y="4554330"/>
              <a:ext cx="183397" cy="16893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3" name="Freeform 106"/>
            <p:cNvSpPr>
              <a:spLocks/>
            </p:cNvSpPr>
            <p:nvPr/>
          </p:nvSpPr>
          <p:spPr bwMode="auto">
            <a:xfrm>
              <a:off x="5377229" y="4518959"/>
              <a:ext cx="118395" cy="16893"/>
            </a:xfrm>
            <a:custGeom>
              <a:avLst/>
              <a:gdLst>
                <a:gd name="T0" fmla="*/ 2147483647 w 102"/>
                <a:gd name="T1" fmla="*/ 0 h 12"/>
                <a:gd name="T2" fmla="*/ 2147483647 w 102"/>
                <a:gd name="T3" fmla="*/ 0 h 12"/>
                <a:gd name="T4" fmla="*/ 2147483647 w 102"/>
                <a:gd name="T5" fmla="*/ 0 h 12"/>
                <a:gd name="T6" fmla="*/ 0 w 102"/>
                <a:gd name="T7" fmla="*/ 2147483647 h 12"/>
                <a:gd name="T8" fmla="*/ 2147483647 w 102"/>
                <a:gd name="T9" fmla="*/ 2147483647 h 12"/>
                <a:gd name="T10" fmla="*/ 2147483647 w 102"/>
                <a:gd name="T11" fmla="*/ 2147483647 h 12"/>
                <a:gd name="T12" fmla="*/ 2147483647 w 10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"/>
                <a:gd name="T23" fmla="*/ 102 w 10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9" y="12"/>
                    <a:pt x="102" y="9"/>
                    <a:pt x="102" y="6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4" name="Freeform 107"/>
            <p:cNvSpPr>
              <a:spLocks/>
            </p:cNvSpPr>
            <p:nvPr/>
          </p:nvSpPr>
          <p:spPr bwMode="auto">
            <a:xfrm>
              <a:off x="5255120" y="4621904"/>
              <a:ext cx="103538" cy="18477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" name="Freeform 108"/>
            <p:cNvSpPr>
              <a:spLocks/>
            </p:cNvSpPr>
            <p:nvPr/>
          </p:nvSpPr>
          <p:spPr bwMode="auto">
            <a:xfrm>
              <a:off x="5401373" y="4554330"/>
              <a:ext cx="91931" cy="16893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7" y="12"/>
                    <a:pt x="79" y="9"/>
                    <a:pt x="79" y="6"/>
                  </a:cubicBezTo>
                  <a:cubicBezTo>
                    <a:pt x="79" y="3"/>
                    <a:pt x="77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" name="Freeform 109"/>
            <p:cNvSpPr>
              <a:spLocks/>
            </p:cNvSpPr>
            <p:nvPr/>
          </p:nvSpPr>
          <p:spPr bwMode="auto">
            <a:xfrm>
              <a:off x="5350301" y="4588117"/>
              <a:ext cx="97502" cy="16893"/>
            </a:xfrm>
            <a:custGeom>
              <a:avLst/>
              <a:gdLst>
                <a:gd name="T0" fmla="*/ 0 w 84"/>
                <a:gd name="T1" fmla="*/ 0 h 12"/>
                <a:gd name="T2" fmla="*/ 0 w 84"/>
                <a:gd name="T3" fmla="*/ 2147483647 h 12"/>
                <a:gd name="T4" fmla="*/ 2147483647 w 84"/>
                <a:gd name="T5" fmla="*/ 2147483647 h 12"/>
                <a:gd name="T6" fmla="*/ 2147483647 w 84"/>
                <a:gd name="T7" fmla="*/ 2147483647 h 12"/>
                <a:gd name="T8" fmla="*/ 2147483647 w 84"/>
                <a:gd name="T9" fmla="*/ 0 h 12"/>
                <a:gd name="T10" fmla="*/ 0 w 8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"/>
                <a:gd name="T20" fmla="*/ 84 w 8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4" y="9"/>
                    <a:pt x="84" y="6"/>
                  </a:cubicBezTo>
                  <a:cubicBezTo>
                    <a:pt x="84" y="2"/>
                    <a:pt x="81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" name="Freeform 110"/>
            <p:cNvSpPr>
              <a:spLocks/>
            </p:cNvSpPr>
            <p:nvPr/>
          </p:nvSpPr>
          <p:spPr bwMode="auto">
            <a:xfrm>
              <a:off x="5310836" y="4621904"/>
              <a:ext cx="47823" cy="18477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" name="Freeform 111"/>
            <p:cNvSpPr>
              <a:spLocks/>
            </p:cNvSpPr>
            <p:nvPr/>
          </p:nvSpPr>
          <p:spPr bwMode="auto">
            <a:xfrm>
              <a:off x="5432945" y="4518959"/>
              <a:ext cx="62679" cy="16893"/>
            </a:xfrm>
            <a:custGeom>
              <a:avLst/>
              <a:gdLst>
                <a:gd name="T0" fmla="*/ 0 w 54"/>
                <a:gd name="T1" fmla="*/ 2147483647 h 12"/>
                <a:gd name="T2" fmla="*/ 2147483647 w 54"/>
                <a:gd name="T3" fmla="*/ 2147483647 h 12"/>
                <a:gd name="T4" fmla="*/ 2147483647 w 54"/>
                <a:gd name="T5" fmla="*/ 2147483647 h 12"/>
                <a:gd name="T6" fmla="*/ 2147483647 w 54"/>
                <a:gd name="T7" fmla="*/ 0 h 12"/>
                <a:gd name="T8" fmla="*/ 0 w 54"/>
                <a:gd name="T9" fmla="*/ 0 h 12"/>
                <a:gd name="T10" fmla="*/ 0 w 5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"/>
                <a:gd name="T20" fmla="*/ 54 w 5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">
                  <a:moveTo>
                    <a:pt x="0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1" y="12"/>
                    <a:pt x="54" y="9"/>
                    <a:pt x="54" y="6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9" name="Freeform 112"/>
            <p:cNvSpPr>
              <a:spLocks/>
            </p:cNvSpPr>
            <p:nvPr/>
          </p:nvSpPr>
          <p:spPr bwMode="auto">
            <a:xfrm>
              <a:off x="5251870" y="4589701"/>
              <a:ext cx="171789" cy="13726"/>
            </a:xfrm>
            <a:custGeom>
              <a:avLst/>
              <a:gdLst>
                <a:gd name="T0" fmla="*/ 2147483647 w 148"/>
                <a:gd name="T1" fmla="*/ 2147483647 h 10"/>
                <a:gd name="T2" fmla="*/ 2147483647 w 148"/>
                <a:gd name="T3" fmla="*/ 2147483647 h 10"/>
                <a:gd name="T4" fmla="*/ 2147483647 w 148"/>
                <a:gd name="T5" fmla="*/ 2147483647 h 10"/>
                <a:gd name="T6" fmla="*/ 2147483647 w 148"/>
                <a:gd name="T7" fmla="*/ 2147483647 h 10"/>
                <a:gd name="T8" fmla="*/ 2147483647 w 14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0"/>
                <a:gd name="T17" fmla="*/ 148 w 14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0">
                  <a:moveTo>
                    <a:pt x="7" y="1"/>
                  </a:moveTo>
                  <a:cubicBezTo>
                    <a:pt x="148" y="1"/>
                    <a:pt x="148" y="1"/>
                    <a:pt x="148" y="1"/>
                  </a:cubicBezTo>
                  <a:cubicBezTo>
                    <a:pt x="142" y="0"/>
                    <a:pt x="91" y="1"/>
                    <a:pt x="52" y="3"/>
                  </a:cubicBezTo>
                  <a:cubicBezTo>
                    <a:pt x="27" y="4"/>
                    <a:pt x="4" y="5"/>
                    <a:pt x="3" y="8"/>
                  </a:cubicBezTo>
                  <a:cubicBezTo>
                    <a:pt x="2" y="10"/>
                    <a:pt x="0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" name="Freeform 113"/>
            <p:cNvSpPr>
              <a:spLocks/>
            </p:cNvSpPr>
            <p:nvPr/>
          </p:nvSpPr>
          <p:spPr bwMode="auto">
            <a:xfrm>
              <a:off x="5309907" y="4555914"/>
              <a:ext cx="170397" cy="12670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3"/>
                  </a:cubicBezTo>
                  <a:cubicBezTo>
                    <a:pt x="27" y="4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1" name="Freeform 114"/>
            <p:cNvSpPr>
              <a:spLocks/>
            </p:cNvSpPr>
            <p:nvPr/>
          </p:nvSpPr>
          <p:spPr bwMode="auto">
            <a:xfrm>
              <a:off x="5256513" y="4624544"/>
              <a:ext cx="90537" cy="12670"/>
            </a:xfrm>
            <a:custGeom>
              <a:avLst/>
              <a:gdLst>
                <a:gd name="T0" fmla="*/ 2147483647 w 78"/>
                <a:gd name="T1" fmla="*/ 0 h 9"/>
                <a:gd name="T2" fmla="*/ 2147483647 w 78"/>
                <a:gd name="T3" fmla="*/ 0 h 9"/>
                <a:gd name="T4" fmla="*/ 2147483647 w 78"/>
                <a:gd name="T5" fmla="*/ 2147483647 h 9"/>
                <a:gd name="T6" fmla="*/ 2147483647 w 78"/>
                <a:gd name="T7" fmla="*/ 2147483647 h 9"/>
                <a:gd name="T8" fmla="*/ 2147483647 w 7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"/>
                <a:gd name="T17" fmla="*/ 78 w 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">
                  <a:moveTo>
                    <a:pt x="6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0"/>
                    <a:pt x="78" y="0"/>
                    <a:pt x="38" y="2"/>
                  </a:cubicBezTo>
                  <a:cubicBezTo>
                    <a:pt x="13" y="3"/>
                    <a:pt x="3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" name="Freeform 115"/>
            <p:cNvSpPr>
              <a:spLocks/>
            </p:cNvSpPr>
            <p:nvPr/>
          </p:nvSpPr>
          <p:spPr bwMode="auto">
            <a:xfrm>
              <a:off x="5403694" y="4522127"/>
              <a:ext cx="78930" cy="5279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1" y="1"/>
                    <a:pt x="1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3" name="Freeform 116"/>
            <p:cNvSpPr>
              <a:spLocks/>
            </p:cNvSpPr>
            <p:nvPr/>
          </p:nvSpPr>
          <p:spPr bwMode="auto">
            <a:xfrm>
              <a:off x="5251870" y="4588117"/>
              <a:ext cx="195933" cy="16893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" name="Freeform 117"/>
            <p:cNvSpPr>
              <a:spLocks/>
            </p:cNvSpPr>
            <p:nvPr/>
          </p:nvSpPr>
          <p:spPr bwMode="auto">
            <a:xfrm>
              <a:off x="5309907" y="4554330"/>
              <a:ext cx="183397" cy="16893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" name="Freeform 118"/>
            <p:cNvSpPr>
              <a:spLocks/>
            </p:cNvSpPr>
            <p:nvPr/>
          </p:nvSpPr>
          <p:spPr bwMode="auto">
            <a:xfrm>
              <a:off x="5377229" y="4518959"/>
              <a:ext cx="118395" cy="16893"/>
            </a:xfrm>
            <a:custGeom>
              <a:avLst/>
              <a:gdLst>
                <a:gd name="T0" fmla="*/ 2147483647 w 102"/>
                <a:gd name="T1" fmla="*/ 0 h 12"/>
                <a:gd name="T2" fmla="*/ 2147483647 w 102"/>
                <a:gd name="T3" fmla="*/ 0 h 12"/>
                <a:gd name="T4" fmla="*/ 2147483647 w 102"/>
                <a:gd name="T5" fmla="*/ 0 h 12"/>
                <a:gd name="T6" fmla="*/ 0 w 102"/>
                <a:gd name="T7" fmla="*/ 2147483647 h 12"/>
                <a:gd name="T8" fmla="*/ 2147483647 w 102"/>
                <a:gd name="T9" fmla="*/ 2147483647 h 12"/>
                <a:gd name="T10" fmla="*/ 2147483647 w 102"/>
                <a:gd name="T11" fmla="*/ 2147483647 h 12"/>
                <a:gd name="T12" fmla="*/ 2147483647 w 10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"/>
                <a:gd name="T23" fmla="*/ 102 w 10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9" y="12"/>
                    <a:pt x="102" y="9"/>
                    <a:pt x="102" y="6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" name="Freeform 119"/>
            <p:cNvSpPr>
              <a:spLocks/>
            </p:cNvSpPr>
            <p:nvPr/>
          </p:nvSpPr>
          <p:spPr bwMode="auto">
            <a:xfrm>
              <a:off x="5255120" y="4621904"/>
              <a:ext cx="103538" cy="18477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" name="Freeform 204"/>
            <p:cNvSpPr>
              <a:spLocks/>
            </p:cNvSpPr>
            <p:nvPr/>
          </p:nvSpPr>
          <p:spPr bwMode="auto">
            <a:xfrm>
              <a:off x="5245835" y="4436076"/>
              <a:ext cx="261398" cy="209584"/>
            </a:xfrm>
            <a:custGeom>
              <a:avLst/>
              <a:gdLst>
                <a:gd name="T0" fmla="*/ 0 w 225"/>
                <a:gd name="T1" fmla="*/ 2147483647 h 149"/>
                <a:gd name="T2" fmla="*/ 2147483647 w 225"/>
                <a:gd name="T3" fmla="*/ 2147483647 h 149"/>
                <a:gd name="T4" fmla="*/ 2147483647 w 225"/>
                <a:gd name="T5" fmla="*/ 2147483647 h 149"/>
                <a:gd name="T6" fmla="*/ 2147483647 w 225"/>
                <a:gd name="T7" fmla="*/ 0 h 149"/>
                <a:gd name="T8" fmla="*/ 2147483647 w 225"/>
                <a:gd name="T9" fmla="*/ 2147483647 h 149"/>
                <a:gd name="T10" fmla="*/ 0 w 225"/>
                <a:gd name="T11" fmla="*/ 2147483647 h 149"/>
                <a:gd name="T12" fmla="*/ 0 w 225"/>
                <a:gd name="T13" fmla="*/ 214748364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" name="Freeform 211"/>
            <p:cNvSpPr>
              <a:spLocks/>
            </p:cNvSpPr>
            <p:nvPr/>
          </p:nvSpPr>
          <p:spPr bwMode="auto">
            <a:xfrm>
              <a:off x="5245835" y="4531630"/>
              <a:ext cx="261398" cy="208528"/>
            </a:xfrm>
            <a:custGeom>
              <a:avLst/>
              <a:gdLst>
                <a:gd name="T0" fmla="*/ 0 w 225"/>
                <a:gd name="T1" fmla="*/ 2147483647 h 148"/>
                <a:gd name="T2" fmla="*/ 2147483647 w 225"/>
                <a:gd name="T3" fmla="*/ 2147483647 h 148"/>
                <a:gd name="T4" fmla="*/ 2147483647 w 225"/>
                <a:gd name="T5" fmla="*/ 2147483647 h 148"/>
                <a:gd name="T6" fmla="*/ 2147483647 w 225"/>
                <a:gd name="T7" fmla="*/ 0 h 148"/>
                <a:gd name="T8" fmla="*/ 2147483647 w 225"/>
                <a:gd name="T9" fmla="*/ 2147483647 h 148"/>
                <a:gd name="T10" fmla="*/ 0 w 225"/>
                <a:gd name="T11" fmla="*/ 2147483647 h 148"/>
                <a:gd name="T12" fmla="*/ 0 w 225"/>
                <a:gd name="T13" fmla="*/ 2147483647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" name="Freeform 219"/>
            <p:cNvSpPr>
              <a:spLocks/>
            </p:cNvSpPr>
            <p:nvPr/>
          </p:nvSpPr>
          <p:spPr bwMode="auto">
            <a:xfrm>
              <a:off x="5254191" y="4458776"/>
              <a:ext cx="246076" cy="127756"/>
            </a:xfrm>
            <a:custGeom>
              <a:avLst/>
              <a:gdLst>
                <a:gd name="T0" fmla="*/ 2147483647 w 212"/>
                <a:gd name="T1" fmla="*/ 0 h 91"/>
                <a:gd name="T2" fmla="*/ 2147483647 w 212"/>
                <a:gd name="T3" fmla="*/ 2147483647 h 91"/>
                <a:gd name="T4" fmla="*/ 0 w 212"/>
                <a:gd name="T5" fmla="*/ 2147483647 h 91"/>
                <a:gd name="T6" fmla="*/ 2147483647 w 212"/>
                <a:gd name="T7" fmla="*/ 2147483647 h 91"/>
                <a:gd name="T8" fmla="*/ 2147483647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" name="Freeform 220"/>
            <p:cNvSpPr>
              <a:spLocks/>
            </p:cNvSpPr>
            <p:nvPr/>
          </p:nvSpPr>
          <p:spPr bwMode="auto">
            <a:xfrm>
              <a:off x="5254191" y="4554330"/>
              <a:ext cx="246076" cy="126701"/>
            </a:xfrm>
            <a:custGeom>
              <a:avLst/>
              <a:gdLst>
                <a:gd name="T0" fmla="*/ 2147483647 w 212"/>
                <a:gd name="T1" fmla="*/ 0 h 90"/>
                <a:gd name="T2" fmla="*/ 2147483647 w 212"/>
                <a:gd name="T3" fmla="*/ 2147483647 h 90"/>
                <a:gd name="T4" fmla="*/ 0 w 212"/>
                <a:gd name="T5" fmla="*/ 2147483647 h 90"/>
                <a:gd name="T6" fmla="*/ 2147483647 w 212"/>
                <a:gd name="T7" fmla="*/ 2147483647 h 90"/>
                <a:gd name="T8" fmla="*/ 2147483647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71" name="Grouper 4353"/>
          <p:cNvGrpSpPr>
            <a:grpSpLocks/>
          </p:cNvGrpSpPr>
          <p:nvPr/>
        </p:nvGrpSpPr>
        <p:grpSpPr bwMode="auto">
          <a:xfrm>
            <a:off x="6464410" y="4236222"/>
            <a:ext cx="265113" cy="628650"/>
            <a:chOff x="6934200" y="316882"/>
            <a:chExt cx="307407" cy="740684"/>
          </a:xfrm>
        </p:grpSpPr>
        <p:sp>
          <p:nvSpPr>
            <p:cNvPr id="2172" name="Freeform 8"/>
            <p:cNvSpPr>
              <a:spLocks/>
            </p:cNvSpPr>
            <p:nvPr/>
          </p:nvSpPr>
          <p:spPr bwMode="auto">
            <a:xfrm>
              <a:off x="6936892" y="316882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1"/>
                    <a:pt x="108" y="69"/>
                  </a:cubicBezTo>
                  <a:cubicBezTo>
                    <a:pt x="78" y="57"/>
                    <a:pt x="0" y="28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60"/>
                    <a:pt x="78" y="90"/>
                    <a:pt x="108" y="102"/>
                  </a:cubicBezTo>
                  <a:cubicBezTo>
                    <a:pt x="139" y="114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3" name="Freeform 9"/>
            <p:cNvSpPr>
              <a:spLocks/>
            </p:cNvSpPr>
            <p:nvPr/>
          </p:nvSpPr>
          <p:spPr bwMode="auto">
            <a:xfrm>
              <a:off x="6936892" y="717437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2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89"/>
                    <a:pt x="108" y="101"/>
                  </a:cubicBezTo>
                  <a:cubicBezTo>
                    <a:pt x="139" y="113"/>
                    <a:pt x="225" y="134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4" name="Freeform 10"/>
            <p:cNvSpPr>
              <a:spLocks/>
            </p:cNvSpPr>
            <p:nvPr/>
          </p:nvSpPr>
          <p:spPr bwMode="auto">
            <a:xfrm>
              <a:off x="6936892" y="604061"/>
              <a:ext cx="303100" cy="259146"/>
            </a:xfrm>
            <a:custGeom>
              <a:avLst/>
              <a:gdLst>
                <a:gd name="T0" fmla="*/ 2147483647 w 225"/>
                <a:gd name="T1" fmla="*/ 2147483647 h 156"/>
                <a:gd name="T2" fmla="*/ 2147483647 w 225"/>
                <a:gd name="T3" fmla="*/ 2147483647 h 156"/>
                <a:gd name="T4" fmla="*/ 0 w 225"/>
                <a:gd name="T5" fmla="*/ 0 h 156"/>
                <a:gd name="T6" fmla="*/ 0 w 225"/>
                <a:gd name="T7" fmla="*/ 2147483647 h 156"/>
                <a:gd name="T8" fmla="*/ 2147483647 w 225"/>
                <a:gd name="T9" fmla="*/ 2147483647 h 156"/>
                <a:gd name="T10" fmla="*/ 2147483647 w 225"/>
                <a:gd name="T11" fmla="*/ 2147483647 h 156"/>
                <a:gd name="T12" fmla="*/ 2147483647 w 225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56"/>
                <a:gd name="T23" fmla="*/ 225 w 22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0"/>
                    <a:pt x="108" y="68"/>
                  </a:cubicBezTo>
                  <a:cubicBezTo>
                    <a:pt x="78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8" y="90"/>
                    <a:pt x="108" y="102"/>
                  </a:cubicBezTo>
                  <a:cubicBezTo>
                    <a:pt x="139" y="114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308539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5" name="Freeform 24"/>
            <p:cNvSpPr>
              <a:spLocks/>
            </p:cNvSpPr>
            <p:nvPr/>
          </p:nvSpPr>
          <p:spPr bwMode="auto">
            <a:xfrm>
              <a:off x="6936892" y="748585"/>
              <a:ext cx="144282" cy="104655"/>
            </a:xfrm>
            <a:custGeom>
              <a:avLst/>
              <a:gdLst>
                <a:gd name="T0" fmla="*/ 2147483647 w 107"/>
                <a:gd name="T1" fmla="*/ 0 h 63"/>
                <a:gd name="T2" fmla="*/ 2147483647 w 107"/>
                <a:gd name="T3" fmla="*/ 2147483647 h 63"/>
                <a:gd name="T4" fmla="*/ 2147483647 w 107"/>
                <a:gd name="T5" fmla="*/ 2147483647 h 63"/>
                <a:gd name="T6" fmla="*/ 2147483647 w 107"/>
                <a:gd name="T7" fmla="*/ 2147483647 h 63"/>
                <a:gd name="T8" fmla="*/ 2147483647 w 107"/>
                <a:gd name="T9" fmla="*/ 2147483647 h 63"/>
                <a:gd name="T10" fmla="*/ 2147483647 w 107"/>
                <a:gd name="T11" fmla="*/ 2147483647 h 63"/>
                <a:gd name="T12" fmla="*/ 2147483647 w 107"/>
                <a:gd name="T13" fmla="*/ 2147483647 h 63"/>
                <a:gd name="T14" fmla="*/ 2147483647 w 107"/>
                <a:gd name="T15" fmla="*/ 2147483647 h 63"/>
                <a:gd name="T16" fmla="*/ 2147483647 w 107"/>
                <a:gd name="T17" fmla="*/ 2147483647 h 63"/>
                <a:gd name="T18" fmla="*/ 2147483647 w 107"/>
                <a:gd name="T19" fmla="*/ 2147483647 h 63"/>
                <a:gd name="T20" fmla="*/ 2147483647 w 10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63"/>
                <a:gd name="T35" fmla="*/ 107 w 10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63">
                  <a:moveTo>
                    <a:pt x="11" y="0"/>
                  </a:moveTo>
                  <a:cubicBezTo>
                    <a:pt x="9" y="19"/>
                    <a:pt x="36" y="21"/>
                    <a:pt x="47" y="25"/>
                  </a:cubicBezTo>
                  <a:cubicBezTo>
                    <a:pt x="46" y="29"/>
                    <a:pt x="37" y="25"/>
                    <a:pt x="34" y="30"/>
                  </a:cubicBezTo>
                  <a:cubicBezTo>
                    <a:pt x="32" y="35"/>
                    <a:pt x="47" y="48"/>
                    <a:pt x="54" y="48"/>
                  </a:cubicBezTo>
                  <a:cubicBezTo>
                    <a:pt x="63" y="49"/>
                    <a:pt x="99" y="48"/>
                    <a:pt x="107" y="50"/>
                  </a:cubicBezTo>
                  <a:cubicBezTo>
                    <a:pt x="104" y="50"/>
                    <a:pt x="77" y="52"/>
                    <a:pt x="74" y="54"/>
                  </a:cubicBezTo>
                  <a:cubicBezTo>
                    <a:pt x="71" y="57"/>
                    <a:pt x="68" y="60"/>
                    <a:pt x="68" y="63"/>
                  </a:cubicBezTo>
                  <a:cubicBezTo>
                    <a:pt x="60" y="62"/>
                    <a:pt x="53" y="56"/>
                    <a:pt x="45" y="52"/>
                  </a:cubicBezTo>
                  <a:cubicBezTo>
                    <a:pt x="38" y="49"/>
                    <a:pt x="29" y="44"/>
                    <a:pt x="23" y="40"/>
                  </a:cubicBezTo>
                  <a:cubicBezTo>
                    <a:pt x="16" y="35"/>
                    <a:pt x="9" y="30"/>
                    <a:pt x="4" y="24"/>
                  </a:cubicBezTo>
                  <a:cubicBezTo>
                    <a:pt x="1" y="18"/>
                    <a:pt x="0" y="6"/>
                    <a:pt x="4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6" name="Freeform 25"/>
            <p:cNvSpPr>
              <a:spLocks/>
            </p:cNvSpPr>
            <p:nvPr/>
          </p:nvSpPr>
          <p:spPr bwMode="auto">
            <a:xfrm>
              <a:off x="7021953" y="848256"/>
              <a:ext cx="103366" cy="38623"/>
            </a:xfrm>
            <a:custGeom>
              <a:avLst/>
              <a:gdLst>
                <a:gd name="T0" fmla="*/ 0 w 77"/>
                <a:gd name="T1" fmla="*/ 2147483647 h 23"/>
                <a:gd name="T2" fmla="*/ 2147483647 w 77"/>
                <a:gd name="T3" fmla="*/ 2147483647 h 23"/>
                <a:gd name="T4" fmla="*/ 2147483647 w 77"/>
                <a:gd name="T5" fmla="*/ 2147483647 h 23"/>
                <a:gd name="T6" fmla="*/ 2147483647 w 77"/>
                <a:gd name="T7" fmla="*/ 2147483647 h 23"/>
                <a:gd name="T8" fmla="*/ 2147483647 w 77"/>
                <a:gd name="T9" fmla="*/ 2147483647 h 23"/>
                <a:gd name="T10" fmla="*/ 2147483647 w 7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7" name="Freeform 27"/>
            <p:cNvSpPr>
              <a:spLocks/>
            </p:cNvSpPr>
            <p:nvPr/>
          </p:nvSpPr>
          <p:spPr bwMode="auto">
            <a:xfrm>
              <a:off x="6934200" y="633962"/>
              <a:ext cx="146974" cy="108393"/>
            </a:xfrm>
            <a:custGeom>
              <a:avLst/>
              <a:gdLst>
                <a:gd name="T0" fmla="*/ 2147483647 w 109"/>
                <a:gd name="T1" fmla="*/ 2147483647 h 65"/>
                <a:gd name="T2" fmla="*/ 2147483647 w 109"/>
                <a:gd name="T3" fmla="*/ 2147483647 h 65"/>
                <a:gd name="T4" fmla="*/ 2147483647 w 109"/>
                <a:gd name="T5" fmla="*/ 2147483647 h 65"/>
                <a:gd name="T6" fmla="*/ 2147483647 w 109"/>
                <a:gd name="T7" fmla="*/ 2147483647 h 65"/>
                <a:gd name="T8" fmla="*/ 2147483647 w 109"/>
                <a:gd name="T9" fmla="*/ 2147483647 h 65"/>
                <a:gd name="T10" fmla="*/ 2147483647 w 109"/>
                <a:gd name="T11" fmla="*/ 2147483647 h 65"/>
                <a:gd name="T12" fmla="*/ 2147483647 w 109"/>
                <a:gd name="T13" fmla="*/ 2147483647 h 65"/>
                <a:gd name="T14" fmla="*/ 2147483647 w 109"/>
                <a:gd name="T15" fmla="*/ 2147483647 h 65"/>
                <a:gd name="T16" fmla="*/ 2147483647 w 109"/>
                <a:gd name="T17" fmla="*/ 2147483647 h 65"/>
                <a:gd name="T18" fmla="*/ 2147483647 w 109"/>
                <a:gd name="T19" fmla="*/ 2147483647 h 65"/>
                <a:gd name="T20" fmla="*/ 2147483647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5"/>
                <a:gd name="T35" fmla="*/ 109 w 10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5">
                  <a:moveTo>
                    <a:pt x="13" y="2"/>
                  </a:moveTo>
                  <a:cubicBezTo>
                    <a:pt x="11" y="21"/>
                    <a:pt x="38" y="23"/>
                    <a:pt x="49" y="27"/>
                  </a:cubicBezTo>
                  <a:cubicBezTo>
                    <a:pt x="48" y="31"/>
                    <a:pt x="39" y="27"/>
                    <a:pt x="36" y="32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5" y="50"/>
                    <a:pt x="101" y="50"/>
                    <a:pt x="109" y="52"/>
                  </a:cubicBezTo>
                  <a:cubicBezTo>
                    <a:pt x="106" y="52"/>
                    <a:pt x="79" y="54"/>
                    <a:pt x="76" y="56"/>
                  </a:cubicBezTo>
                  <a:cubicBezTo>
                    <a:pt x="73" y="59"/>
                    <a:pt x="70" y="62"/>
                    <a:pt x="70" y="65"/>
                  </a:cubicBezTo>
                  <a:cubicBezTo>
                    <a:pt x="62" y="64"/>
                    <a:pt x="55" y="58"/>
                    <a:pt x="47" y="54"/>
                  </a:cubicBezTo>
                  <a:cubicBezTo>
                    <a:pt x="40" y="51"/>
                    <a:pt x="31" y="46"/>
                    <a:pt x="25" y="42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20"/>
                    <a:pt x="0" y="10"/>
                    <a:pt x="10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8" name="Freeform 28"/>
            <p:cNvSpPr>
              <a:spLocks/>
            </p:cNvSpPr>
            <p:nvPr/>
          </p:nvSpPr>
          <p:spPr bwMode="auto">
            <a:xfrm>
              <a:off x="7021953" y="737371"/>
              <a:ext cx="119517" cy="38000"/>
            </a:xfrm>
            <a:custGeom>
              <a:avLst/>
              <a:gdLst>
                <a:gd name="T0" fmla="*/ 0 w 89"/>
                <a:gd name="T1" fmla="*/ 2147483647 h 23"/>
                <a:gd name="T2" fmla="*/ 2147483647 w 89"/>
                <a:gd name="T3" fmla="*/ 2147483647 h 23"/>
                <a:gd name="T4" fmla="*/ 2147483647 w 89"/>
                <a:gd name="T5" fmla="*/ 2147483647 h 23"/>
                <a:gd name="T6" fmla="*/ 2147483647 w 89"/>
                <a:gd name="T7" fmla="*/ 2147483647 h 23"/>
                <a:gd name="T8" fmla="*/ 2147483647 w 89"/>
                <a:gd name="T9" fmla="*/ 2147483647 h 23"/>
                <a:gd name="T10" fmla="*/ 2147483647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23"/>
                <a:gd name="T20" fmla="*/ 89 w 8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9" name="Freeform 29"/>
            <p:cNvSpPr>
              <a:spLocks/>
            </p:cNvSpPr>
            <p:nvPr/>
          </p:nvSpPr>
          <p:spPr bwMode="auto">
            <a:xfrm>
              <a:off x="7202306" y="795306"/>
              <a:ext cx="39301" cy="41737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6"/>
                  </a:moveTo>
                  <a:cubicBezTo>
                    <a:pt x="2" y="17"/>
                    <a:pt x="14" y="22"/>
                    <a:pt x="15" y="23"/>
                  </a:cubicBezTo>
                  <a:cubicBezTo>
                    <a:pt x="16" y="25"/>
                    <a:pt x="29" y="17"/>
                    <a:pt x="26" y="8"/>
                  </a:cubicBezTo>
                  <a:cubicBezTo>
                    <a:pt x="24" y="0"/>
                    <a:pt x="22" y="20"/>
                    <a:pt x="9" y="17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0" name="Freeform 30"/>
            <p:cNvSpPr>
              <a:spLocks/>
            </p:cNvSpPr>
            <p:nvPr/>
          </p:nvSpPr>
          <p:spPr bwMode="auto">
            <a:xfrm>
              <a:off x="6997727" y="700618"/>
              <a:ext cx="22611" cy="18065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0 h 11"/>
                <a:gd name="T6" fmla="*/ 0 w 1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"/>
                <a:gd name="T14" fmla="*/ 17 w 1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">
                  <a:moveTo>
                    <a:pt x="2" y="10"/>
                  </a:moveTo>
                  <a:cubicBezTo>
                    <a:pt x="5" y="11"/>
                    <a:pt x="8" y="11"/>
                    <a:pt x="11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3" y="7"/>
                    <a:pt x="6" y="7"/>
                    <a:pt x="0" y="7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1" name="Freeform 31"/>
            <p:cNvSpPr>
              <a:spLocks/>
            </p:cNvSpPr>
            <p:nvPr/>
          </p:nvSpPr>
          <p:spPr bwMode="auto">
            <a:xfrm>
              <a:off x="7074175" y="733634"/>
              <a:ext cx="8075" cy="24918"/>
            </a:xfrm>
            <a:custGeom>
              <a:avLst/>
              <a:gdLst>
                <a:gd name="T0" fmla="*/ 2147483647 w 6"/>
                <a:gd name="T1" fmla="*/ 0 h 15"/>
                <a:gd name="T2" fmla="*/ 0 w 6"/>
                <a:gd name="T3" fmla="*/ 2147483647 h 15"/>
                <a:gd name="T4" fmla="*/ 0 60000 65536"/>
                <a:gd name="T5" fmla="*/ 0 60000 65536"/>
                <a:gd name="T6" fmla="*/ 0 w 6"/>
                <a:gd name="T7" fmla="*/ 0 h 15"/>
                <a:gd name="T8" fmla="*/ 6 w 6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5">
                  <a:moveTo>
                    <a:pt x="2" y="0"/>
                  </a:moveTo>
                  <a:cubicBezTo>
                    <a:pt x="6" y="6"/>
                    <a:pt x="5" y="12"/>
                    <a:pt x="0" y="15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2" name="Freeform 32"/>
            <p:cNvSpPr>
              <a:spLocks/>
            </p:cNvSpPr>
            <p:nvPr/>
          </p:nvSpPr>
          <p:spPr bwMode="auto">
            <a:xfrm>
              <a:off x="7136087" y="778486"/>
              <a:ext cx="32302" cy="19934"/>
            </a:xfrm>
            <a:custGeom>
              <a:avLst/>
              <a:gdLst>
                <a:gd name="T0" fmla="*/ 0 w 24"/>
                <a:gd name="T1" fmla="*/ 2147483647 h 12"/>
                <a:gd name="T2" fmla="*/ 2147483647 w 24"/>
                <a:gd name="T3" fmla="*/ 2147483647 h 12"/>
                <a:gd name="T4" fmla="*/ 2147483647 w 24"/>
                <a:gd name="T5" fmla="*/ 2147483647 h 12"/>
                <a:gd name="T6" fmla="*/ 2147483647 w 24"/>
                <a:gd name="T7" fmla="*/ 0 h 12"/>
                <a:gd name="T8" fmla="*/ 2147483647 w 24"/>
                <a:gd name="T9" fmla="*/ 2147483647 h 12"/>
                <a:gd name="T10" fmla="*/ 2147483647 w 24"/>
                <a:gd name="T11" fmla="*/ 2147483647 h 12"/>
                <a:gd name="T12" fmla="*/ 2147483647 w 24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2"/>
                <a:gd name="T23" fmla="*/ 24 w 2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2">
                  <a:moveTo>
                    <a:pt x="0" y="9"/>
                  </a:moveTo>
                  <a:cubicBezTo>
                    <a:pt x="5" y="10"/>
                    <a:pt x="10" y="12"/>
                    <a:pt x="15" y="12"/>
                  </a:cubicBezTo>
                  <a:cubicBezTo>
                    <a:pt x="18" y="12"/>
                    <a:pt x="21" y="12"/>
                    <a:pt x="23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2" y="5"/>
                    <a:pt x="17" y="6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0" y="7"/>
                    <a:pt x="7" y="7"/>
                    <a:pt x="5" y="7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3" name="Freeform 34"/>
            <p:cNvSpPr>
              <a:spLocks/>
            </p:cNvSpPr>
            <p:nvPr/>
          </p:nvSpPr>
          <p:spPr bwMode="auto">
            <a:xfrm>
              <a:off x="7021953" y="448324"/>
              <a:ext cx="103366" cy="38000"/>
            </a:xfrm>
            <a:custGeom>
              <a:avLst/>
              <a:gdLst>
                <a:gd name="T0" fmla="*/ 0 w 77"/>
                <a:gd name="T1" fmla="*/ 2147483647 h 23"/>
                <a:gd name="T2" fmla="*/ 2147483647 w 77"/>
                <a:gd name="T3" fmla="*/ 2147483647 h 23"/>
                <a:gd name="T4" fmla="*/ 2147483647 w 77"/>
                <a:gd name="T5" fmla="*/ 2147483647 h 23"/>
                <a:gd name="T6" fmla="*/ 2147483647 w 77"/>
                <a:gd name="T7" fmla="*/ 2147483647 h 23"/>
                <a:gd name="T8" fmla="*/ 2147483647 w 77"/>
                <a:gd name="T9" fmla="*/ 2147483647 h 23"/>
                <a:gd name="T10" fmla="*/ 2147483647 w 7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4" name="Freeform 35"/>
            <p:cNvSpPr>
              <a:spLocks/>
            </p:cNvSpPr>
            <p:nvPr/>
          </p:nvSpPr>
          <p:spPr bwMode="auto">
            <a:xfrm>
              <a:off x="7202306" y="506258"/>
              <a:ext cx="39301" cy="41737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17"/>
                  </a:moveTo>
                  <a:cubicBezTo>
                    <a:pt x="2" y="17"/>
                    <a:pt x="14" y="22"/>
                    <a:pt x="15" y="24"/>
                  </a:cubicBezTo>
                  <a:cubicBezTo>
                    <a:pt x="16" y="25"/>
                    <a:pt x="29" y="17"/>
                    <a:pt x="26" y="9"/>
                  </a:cubicBezTo>
                  <a:cubicBezTo>
                    <a:pt x="24" y="0"/>
                    <a:pt x="22" y="21"/>
                    <a:pt x="9" y="18"/>
                  </a:cubicBezTo>
                </a:path>
              </a:pathLst>
            </a:custGeom>
            <a:solidFill>
              <a:srgbClr val="10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5" name="Freeform 70"/>
            <p:cNvSpPr>
              <a:spLocks/>
            </p:cNvSpPr>
            <p:nvPr/>
          </p:nvSpPr>
          <p:spPr bwMode="auto">
            <a:xfrm>
              <a:off x="7003111" y="812125"/>
              <a:ext cx="227729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3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6" name="Freeform 71"/>
            <p:cNvSpPr>
              <a:spLocks/>
            </p:cNvSpPr>
            <p:nvPr/>
          </p:nvSpPr>
          <p:spPr bwMode="auto">
            <a:xfrm>
              <a:off x="6950351" y="772257"/>
              <a:ext cx="214270" cy="19934"/>
            </a:xfrm>
            <a:custGeom>
              <a:avLst/>
              <a:gdLst>
                <a:gd name="T0" fmla="*/ 2147483647 w 159"/>
                <a:gd name="T1" fmla="*/ 0 h 12"/>
                <a:gd name="T2" fmla="*/ 2147483647 w 159"/>
                <a:gd name="T3" fmla="*/ 0 h 12"/>
                <a:gd name="T4" fmla="*/ 0 w 159"/>
                <a:gd name="T5" fmla="*/ 2147483647 h 12"/>
                <a:gd name="T6" fmla="*/ 2147483647 w 159"/>
                <a:gd name="T7" fmla="*/ 2147483647 h 12"/>
                <a:gd name="T8" fmla="*/ 2147483647 w 159"/>
                <a:gd name="T9" fmla="*/ 2147483647 h 12"/>
                <a:gd name="T10" fmla="*/ 2147483647 w 159"/>
                <a:gd name="T11" fmla="*/ 2147483647 h 12"/>
                <a:gd name="T12" fmla="*/ 2147483647 w 159"/>
                <a:gd name="T13" fmla="*/ 0 h 12"/>
                <a:gd name="T14" fmla="*/ 2147483647 w 15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2"/>
                <a:gd name="T26" fmla="*/ 159 w 15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2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6" y="12"/>
                    <a:pt x="159" y="10"/>
                    <a:pt x="159" y="6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7" name="Freeform 72"/>
            <p:cNvSpPr>
              <a:spLocks/>
            </p:cNvSpPr>
            <p:nvPr/>
          </p:nvSpPr>
          <p:spPr bwMode="auto">
            <a:xfrm>
              <a:off x="6942275" y="730519"/>
              <a:ext cx="136207" cy="19934"/>
            </a:xfrm>
            <a:custGeom>
              <a:avLst/>
              <a:gdLst>
                <a:gd name="T0" fmla="*/ 2147483647 w 101"/>
                <a:gd name="T1" fmla="*/ 0 h 12"/>
                <a:gd name="T2" fmla="*/ 2147483647 w 101"/>
                <a:gd name="T3" fmla="*/ 0 h 12"/>
                <a:gd name="T4" fmla="*/ 2147483647 w 101"/>
                <a:gd name="T5" fmla="*/ 0 h 12"/>
                <a:gd name="T6" fmla="*/ 0 w 101"/>
                <a:gd name="T7" fmla="*/ 2147483647 h 12"/>
                <a:gd name="T8" fmla="*/ 2147483647 w 101"/>
                <a:gd name="T9" fmla="*/ 2147483647 h 12"/>
                <a:gd name="T10" fmla="*/ 2147483647 w 101"/>
                <a:gd name="T11" fmla="*/ 2147483647 h 12"/>
                <a:gd name="T12" fmla="*/ 2147483647 w 10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2"/>
                <a:gd name="T23" fmla="*/ 101 w 10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2"/>
                    <a:pt x="101" y="10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8" name="Freeform 73"/>
            <p:cNvSpPr>
              <a:spLocks/>
            </p:cNvSpPr>
            <p:nvPr/>
          </p:nvSpPr>
          <p:spPr bwMode="auto">
            <a:xfrm>
              <a:off x="6984268" y="693765"/>
              <a:ext cx="32302" cy="16820"/>
            </a:xfrm>
            <a:custGeom>
              <a:avLst/>
              <a:gdLst>
                <a:gd name="T0" fmla="*/ 0 w 24"/>
                <a:gd name="T1" fmla="*/ 2147483647 h 10"/>
                <a:gd name="T2" fmla="*/ 2147483647 w 24"/>
                <a:gd name="T3" fmla="*/ 2147483647 h 10"/>
                <a:gd name="T4" fmla="*/ 2147483647 w 24"/>
                <a:gd name="T5" fmla="*/ 2147483647 h 10"/>
                <a:gd name="T6" fmla="*/ 2147483647 w 24"/>
                <a:gd name="T7" fmla="*/ 0 h 10"/>
                <a:gd name="T8" fmla="*/ 0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21" y="10"/>
                    <a:pt x="24" y="8"/>
                    <a:pt x="24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3"/>
                    <a:pt x="7" y="7"/>
                    <a:pt x="0" y="10"/>
                  </a:cubicBez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9" name="Freeform 74"/>
            <p:cNvSpPr>
              <a:spLocks/>
            </p:cNvSpPr>
            <p:nvPr/>
          </p:nvSpPr>
          <p:spPr bwMode="auto">
            <a:xfrm>
              <a:off x="7075790" y="851994"/>
              <a:ext cx="119517" cy="21180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0" name="Freeform 75"/>
            <p:cNvSpPr>
              <a:spLocks/>
            </p:cNvSpPr>
            <p:nvPr/>
          </p:nvSpPr>
          <p:spPr bwMode="auto">
            <a:xfrm>
              <a:off x="7058024" y="772257"/>
              <a:ext cx="106597" cy="19934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6" y="12"/>
                    <a:pt x="79" y="10"/>
                    <a:pt x="79" y="6"/>
                  </a:cubicBezTo>
                  <a:cubicBezTo>
                    <a:pt x="79" y="3"/>
                    <a:pt x="76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1" name="Freeform 76"/>
            <p:cNvSpPr>
              <a:spLocks/>
            </p:cNvSpPr>
            <p:nvPr/>
          </p:nvSpPr>
          <p:spPr bwMode="auto">
            <a:xfrm>
              <a:off x="7116168" y="812125"/>
              <a:ext cx="114672" cy="19934"/>
            </a:xfrm>
            <a:custGeom>
              <a:avLst/>
              <a:gdLst>
                <a:gd name="T0" fmla="*/ 0 w 85"/>
                <a:gd name="T1" fmla="*/ 0 h 12"/>
                <a:gd name="T2" fmla="*/ 0 w 85"/>
                <a:gd name="T3" fmla="*/ 2147483647 h 12"/>
                <a:gd name="T4" fmla="*/ 2147483647 w 85"/>
                <a:gd name="T5" fmla="*/ 2147483647 h 12"/>
                <a:gd name="T6" fmla="*/ 2147483647 w 85"/>
                <a:gd name="T7" fmla="*/ 2147483647 h 12"/>
                <a:gd name="T8" fmla="*/ 2147483647 w 85"/>
                <a:gd name="T9" fmla="*/ 0 h 12"/>
                <a:gd name="T10" fmla="*/ 0 w 8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"/>
                <a:gd name="T20" fmla="*/ 85 w 8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2" y="12"/>
                    <a:pt x="85" y="9"/>
                    <a:pt x="85" y="6"/>
                  </a:cubicBezTo>
                  <a:cubicBezTo>
                    <a:pt x="85" y="3"/>
                    <a:pt x="82" y="0"/>
                    <a:pt x="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2" name="Freeform 77"/>
            <p:cNvSpPr>
              <a:spLocks/>
            </p:cNvSpPr>
            <p:nvPr/>
          </p:nvSpPr>
          <p:spPr bwMode="auto">
            <a:xfrm>
              <a:off x="7140394" y="851994"/>
              <a:ext cx="54913" cy="21180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3" name="Freeform 78"/>
            <p:cNvSpPr>
              <a:spLocks/>
            </p:cNvSpPr>
            <p:nvPr/>
          </p:nvSpPr>
          <p:spPr bwMode="auto">
            <a:xfrm>
              <a:off x="7005802" y="730519"/>
              <a:ext cx="72679" cy="19934"/>
            </a:xfrm>
            <a:custGeom>
              <a:avLst/>
              <a:gdLst>
                <a:gd name="T0" fmla="*/ 0 w 54"/>
                <a:gd name="T1" fmla="*/ 2147483647 h 12"/>
                <a:gd name="T2" fmla="*/ 2147483647 w 54"/>
                <a:gd name="T3" fmla="*/ 2147483647 h 12"/>
                <a:gd name="T4" fmla="*/ 2147483647 w 54"/>
                <a:gd name="T5" fmla="*/ 2147483647 h 12"/>
                <a:gd name="T6" fmla="*/ 2147483647 w 54"/>
                <a:gd name="T7" fmla="*/ 0 h 12"/>
                <a:gd name="T8" fmla="*/ 0 w 54"/>
                <a:gd name="T9" fmla="*/ 0 h 12"/>
                <a:gd name="T10" fmla="*/ 0 w 5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"/>
                <a:gd name="T20" fmla="*/ 54 w 5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">
                  <a:moveTo>
                    <a:pt x="0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51" y="12"/>
                    <a:pt x="54" y="10"/>
                    <a:pt x="54" y="6"/>
                  </a:cubicBezTo>
                  <a:cubicBezTo>
                    <a:pt x="54" y="3"/>
                    <a:pt x="51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4" name="Freeform 79"/>
            <p:cNvSpPr>
              <a:spLocks/>
            </p:cNvSpPr>
            <p:nvPr/>
          </p:nvSpPr>
          <p:spPr bwMode="auto">
            <a:xfrm>
              <a:off x="7003111" y="815240"/>
              <a:ext cx="197581" cy="14951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2"/>
                  </a:cubicBezTo>
                  <a:cubicBezTo>
                    <a:pt x="27" y="3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5" name="Freeform 80"/>
            <p:cNvSpPr>
              <a:spLocks/>
            </p:cNvSpPr>
            <p:nvPr/>
          </p:nvSpPr>
          <p:spPr bwMode="auto">
            <a:xfrm>
              <a:off x="6950351" y="773502"/>
              <a:ext cx="199196" cy="14951"/>
            </a:xfrm>
            <a:custGeom>
              <a:avLst/>
              <a:gdLst>
                <a:gd name="T0" fmla="*/ 2147483647 w 148"/>
                <a:gd name="T1" fmla="*/ 0 h 9"/>
                <a:gd name="T2" fmla="*/ 2147483647 w 148"/>
                <a:gd name="T3" fmla="*/ 0 h 9"/>
                <a:gd name="T4" fmla="*/ 2147483647 w 148"/>
                <a:gd name="T5" fmla="*/ 2147483647 h 9"/>
                <a:gd name="T6" fmla="*/ 2147483647 w 148"/>
                <a:gd name="T7" fmla="*/ 2147483647 h 9"/>
                <a:gd name="T8" fmla="*/ 2147483647 w 14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9"/>
                <a:gd name="T17" fmla="*/ 148 w 14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9">
                  <a:moveTo>
                    <a:pt x="7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92" y="1"/>
                    <a:pt x="52" y="3"/>
                  </a:cubicBezTo>
                  <a:cubicBezTo>
                    <a:pt x="27" y="4"/>
                    <a:pt x="4" y="5"/>
                    <a:pt x="4" y="8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6" name="Freeform 81"/>
            <p:cNvSpPr>
              <a:spLocks/>
            </p:cNvSpPr>
            <p:nvPr/>
          </p:nvSpPr>
          <p:spPr bwMode="auto">
            <a:xfrm>
              <a:off x="7076867" y="855109"/>
              <a:ext cx="104981" cy="14951"/>
            </a:xfrm>
            <a:custGeom>
              <a:avLst/>
              <a:gdLst>
                <a:gd name="T0" fmla="*/ 2147483647 w 78"/>
                <a:gd name="T1" fmla="*/ 0 h 9"/>
                <a:gd name="T2" fmla="*/ 2147483647 w 78"/>
                <a:gd name="T3" fmla="*/ 0 h 9"/>
                <a:gd name="T4" fmla="*/ 2147483647 w 78"/>
                <a:gd name="T5" fmla="*/ 2147483647 h 9"/>
                <a:gd name="T6" fmla="*/ 2147483647 w 78"/>
                <a:gd name="T7" fmla="*/ 2147483647 h 9"/>
                <a:gd name="T8" fmla="*/ 2147483647 w 7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"/>
                <a:gd name="T17" fmla="*/ 78 w 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">
                  <a:moveTo>
                    <a:pt x="6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0"/>
                    <a:pt x="78" y="0"/>
                    <a:pt x="38" y="2"/>
                  </a:cubicBezTo>
                  <a:cubicBezTo>
                    <a:pt x="13" y="3"/>
                    <a:pt x="3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7" name="Freeform 82"/>
            <p:cNvSpPr>
              <a:spLocks/>
            </p:cNvSpPr>
            <p:nvPr/>
          </p:nvSpPr>
          <p:spPr bwMode="auto">
            <a:xfrm>
              <a:off x="6973500" y="733634"/>
              <a:ext cx="91522" cy="6852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0" y="2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8" name="Freeform 83"/>
            <p:cNvSpPr>
              <a:spLocks/>
            </p:cNvSpPr>
            <p:nvPr/>
          </p:nvSpPr>
          <p:spPr bwMode="auto">
            <a:xfrm>
              <a:off x="7003111" y="812125"/>
              <a:ext cx="227729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3"/>
                    <a:pt x="166" y="0"/>
                    <a:pt x="163" y="0"/>
                  </a:cubicBezTo>
                  <a:lnTo>
                    <a:pt x="84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9" name="Freeform 84"/>
            <p:cNvSpPr>
              <a:spLocks/>
            </p:cNvSpPr>
            <p:nvPr/>
          </p:nvSpPr>
          <p:spPr bwMode="auto">
            <a:xfrm>
              <a:off x="6950351" y="772257"/>
              <a:ext cx="214270" cy="19934"/>
            </a:xfrm>
            <a:custGeom>
              <a:avLst/>
              <a:gdLst>
                <a:gd name="T0" fmla="*/ 2147483647 w 159"/>
                <a:gd name="T1" fmla="*/ 0 h 12"/>
                <a:gd name="T2" fmla="*/ 2147483647 w 159"/>
                <a:gd name="T3" fmla="*/ 0 h 12"/>
                <a:gd name="T4" fmla="*/ 0 w 159"/>
                <a:gd name="T5" fmla="*/ 2147483647 h 12"/>
                <a:gd name="T6" fmla="*/ 2147483647 w 159"/>
                <a:gd name="T7" fmla="*/ 2147483647 h 12"/>
                <a:gd name="T8" fmla="*/ 2147483647 w 159"/>
                <a:gd name="T9" fmla="*/ 2147483647 h 12"/>
                <a:gd name="T10" fmla="*/ 2147483647 w 159"/>
                <a:gd name="T11" fmla="*/ 2147483647 h 12"/>
                <a:gd name="T12" fmla="*/ 2147483647 w 159"/>
                <a:gd name="T13" fmla="*/ 0 h 12"/>
                <a:gd name="T14" fmla="*/ 2147483647 w 15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2"/>
                <a:gd name="T26" fmla="*/ 159 w 15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2">
                  <a:moveTo>
                    <a:pt x="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6" y="12"/>
                    <a:pt x="159" y="10"/>
                    <a:pt x="159" y="6"/>
                  </a:cubicBezTo>
                  <a:cubicBezTo>
                    <a:pt x="159" y="3"/>
                    <a:pt x="156" y="0"/>
                    <a:pt x="153" y="0"/>
                  </a:cubicBezTo>
                  <a:lnTo>
                    <a:pt x="80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0" name="Freeform 85"/>
            <p:cNvSpPr>
              <a:spLocks/>
            </p:cNvSpPr>
            <p:nvPr/>
          </p:nvSpPr>
          <p:spPr bwMode="auto">
            <a:xfrm>
              <a:off x="6942275" y="730519"/>
              <a:ext cx="136207" cy="19934"/>
            </a:xfrm>
            <a:custGeom>
              <a:avLst/>
              <a:gdLst>
                <a:gd name="T0" fmla="*/ 2147483647 w 101"/>
                <a:gd name="T1" fmla="*/ 0 h 12"/>
                <a:gd name="T2" fmla="*/ 2147483647 w 101"/>
                <a:gd name="T3" fmla="*/ 0 h 12"/>
                <a:gd name="T4" fmla="*/ 2147483647 w 101"/>
                <a:gd name="T5" fmla="*/ 0 h 12"/>
                <a:gd name="T6" fmla="*/ 0 w 101"/>
                <a:gd name="T7" fmla="*/ 2147483647 h 12"/>
                <a:gd name="T8" fmla="*/ 2147483647 w 101"/>
                <a:gd name="T9" fmla="*/ 2147483647 h 12"/>
                <a:gd name="T10" fmla="*/ 2147483647 w 101"/>
                <a:gd name="T11" fmla="*/ 2147483647 h 12"/>
                <a:gd name="T12" fmla="*/ 2147483647 w 10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2"/>
                <a:gd name="T23" fmla="*/ 101 w 10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2"/>
                    <a:pt x="101" y="10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1" name="Freeform 86"/>
            <p:cNvSpPr>
              <a:spLocks/>
            </p:cNvSpPr>
            <p:nvPr/>
          </p:nvSpPr>
          <p:spPr bwMode="auto">
            <a:xfrm>
              <a:off x="6984268" y="693765"/>
              <a:ext cx="32302" cy="16820"/>
            </a:xfrm>
            <a:custGeom>
              <a:avLst/>
              <a:gdLst>
                <a:gd name="T0" fmla="*/ 0 w 24"/>
                <a:gd name="T1" fmla="*/ 2147483647 h 10"/>
                <a:gd name="T2" fmla="*/ 2147483647 w 24"/>
                <a:gd name="T3" fmla="*/ 2147483647 h 10"/>
                <a:gd name="T4" fmla="*/ 2147483647 w 24"/>
                <a:gd name="T5" fmla="*/ 2147483647 h 10"/>
                <a:gd name="T6" fmla="*/ 2147483647 w 24"/>
                <a:gd name="T7" fmla="*/ 0 h 10"/>
                <a:gd name="T8" fmla="*/ 0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0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21" y="10"/>
                    <a:pt x="24" y="8"/>
                    <a:pt x="24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14" y="3"/>
                    <a:pt x="7" y="7"/>
                    <a:pt x="0" y="1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2" name="Freeform 87"/>
            <p:cNvSpPr>
              <a:spLocks/>
            </p:cNvSpPr>
            <p:nvPr/>
          </p:nvSpPr>
          <p:spPr bwMode="auto">
            <a:xfrm>
              <a:off x="7075790" y="851994"/>
              <a:ext cx="119517" cy="21180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3" name="Freeform 88"/>
            <p:cNvSpPr>
              <a:spLocks/>
            </p:cNvSpPr>
            <p:nvPr/>
          </p:nvSpPr>
          <p:spPr bwMode="auto">
            <a:xfrm>
              <a:off x="6943890" y="599077"/>
              <a:ext cx="227191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4" name="Freeform 89"/>
            <p:cNvSpPr>
              <a:spLocks/>
            </p:cNvSpPr>
            <p:nvPr/>
          </p:nvSpPr>
          <p:spPr bwMode="auto">
            <a:xfrm>
              <a:off x="7011186" y="559208"/>
              <a:ext cx="212655" cy="19934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5" name="Freeform 90"/>
            <p:cNvSpPr>
              <a:spLocks/>
            </p:cNvSpPr>
            <p:nvPr/>
          </p:nvSpPr>
          <p:spPr bwMode="auto">
            <a:xfrm>
              <a:off x="7089249" y="518094"/>
              <a:ext cx="137283" cy="19934"/>
            </a:xfrm>
            <a:custGeom>
              <a:avLst/>
              <a:gdLst>
                <a:gd name="T0" fmla="*/ 2147483647 w 102"/>
                <a:gd name="T1" fmla="*/ 0 h 12"/>
                <a:gd name="T2" fmla="*/ 2147483647 w 102"/>
                <a:gd name="T3" fmla="*/ 0 h 12"/>
                <a:gd name="T4" fmla="*/ 2147483647 w 102"/>
                <a:gd name="T5" fmla="*/ 0 h 12"/>
                <a:gd name="T6" fmla="*/ 0 w 102"/>
                <a:gd name="T7" fmla="*/ 2147483647 h 12"/>
                <a:gd name="T8" fmla="*/ 2147483647 w 102"/>
                <a:gd name="T9" fmla="*/ 2147483647 h 12"/>
                <a:gd name="T10" fmla="*/ 2147483647 w 102"/>
                <a:gd name="T11" fmla="*/ 2147483647 h 12"/>
                <a:gd name="T12" fmla="*/ 2147483647 w 10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"/>
                <a:gd name="T23" fmla="*/ 102 w 10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9" y="12"/>
                    <a:pt x="102" y="9"/>
                    <a:pt x="102" y="6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solidFill>
              <a:srgbClr val="170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6" name="Freeform 91"/>
            <p:cNvSpPr>
              <a:spLocks/>
            </p:cNvSpPr>
            <p:nvPr/>
          </p:nvSpPr>
          <p:spPr bwMode="auto">
            <a:xfrm>
              <a:off x="6947659" y="638946"/>
              <a:ext cx="120056" cy="21803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7" name="Freeform 92"/>
            <p:cNvSpPr>
              <a:spLocks/>
            </p:cNvSpPr>
            <p:nvPr/>
          </p:nvSpPr>
          <p:spPr bwMode="auto">
            <a:xfrm>
              <a:off x="7117244" y="559208"/>
              <a:ext cx="106597" cy="19934"/>
            </a:xfrm>
            <a:custGeom>
              <a:avLst/>
              <a:gdLst>
                <a:gd name="T0" fmla="*/ 2147483647 w 79"/>
                <a:gd name="T1" fmla="*/ 2147483647 h 12"/>
                <a:gd name="T2" fmla="*/ 2147483647 w 79"/>
                <a:gd name="T3" fmla="*/ 2147483647 h 12"/>
                <a:gd name="T4" fmla="*/ 2147483647 w 79"/>
                <a:gd name="T5" fmla="*/ 0 h 12"/>
                <a:gd name="T6" fmla="*/ 0 w 79"/>
                <a:gd name="T7" fmla="*/ 0 h 12"/>
                <a:gd name="T8" fmla="*/ 0 w 79"/>
                <a:gd name="T9" fmla="*/ 2147483647 h 12"/>
                <a:gd name="T10" fmla="*/ 2147483647 w 79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2"/>
                <a:gd name="T20" fmla="*/ 79 w 7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2">
                  <a:moveTo>
                    <a:pt x="73" y="12"/>
                  </a:moveTo>
                  <a:cubicBezTo>
                    <a:pt x="77" y="12"/>
                    <a:pt x="79" y="9"/>
                    <a:pt x="79" y="6"/>
                  </a:cubicBezTo>
                  <a:cubicBezTo>
                    <a:pt x="79" y="3"/>
                    <a:pt x="77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FA00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8" name="Freeform 93"/>
            <p:cNvSpPr>
              <a:spLocks/>
            </p:cNvSpPr>
            <p:nvPr/>
          </p:nvSpPr>
          <p:spPr bwMode="auto">
            <a:xfrm>
              <a:off x="7058024" y="599077"/>
              <a:ext cx="113057" cy="19934"/>
            </a:xfrm>
            <a:custGeom>
              <a:avLst/>
              <a:gdLst>
                <a:gd name="T0" fmla="*/ 0 w 84"/>
                <a:gd name="T1" fmla="*/ 0 h 12"/>
                <a:gd name="T2" fmla="*/ 0 w 84"/>
                <a:gd name="T3" fmla="*/ 2147483647 h 12"/>
                <a:gd name="T4" fmla="*/ 2147483647 w 84"/>
                <a:gd name="T5" fmla="*/ 2147483647 h 12"/>
                <a:gd name="T6" fmla="*/ 2147483647 w 84"/>
                <a:gd name="T7" fmla="*/ 2147483647 h 12"/>
                <a:gd name="T8" fmla="*/ 2147483647 w 84"/>
                <a:gd name="T9" fmla="*/ 0 h 12"/>
                <a:gd name="T10" fmla="*/ 0 w 8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"/>
                <a:gd name="T20" fmla="*/ 84 w 8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4" y="9"/>
                    <a:pt x="84" y="6"/>
                  </a:cubicBezTo>
                  <a:cubicBezTo>
                    <a:pt x="84" y="2"/>
                    <a:pt x="81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9" name="Freeform 94"/>
            <p:cNvSpPr>
              <a:spLocks/>
            </p:cNvSpPr>
            <p:nvPr/>
          </p:nvSpPr>
          <p:spPr bwMode="auto">
            <a:xfrm>
              <a:off x="7012263" y="638946"/>
              <a:ext cx="55452" cy="21803"/>
            </a:xfrm>
            <a:custGeom>
              <a:avLst/>
              <a:gdLst>
                <a:gd name="T0" fmla="*/ 0 w 41"/>
                <a:gd name="T1" fmla="*/ 0 h 13"/>
                <a:gd name="T2" fmla="*/ 0 w 41"/>
                <a:gd name="T3" fmla="*/ 2147483647 h 13"/>
                <a:gd name="T4" fmla="*/ 2147483647 w 41"/>
                <a:gd name="T5" fmla="*/ 2147483647 h 13"/>
                <a:gd name="T6" fmla="*/ 2147483647 w 41"/>
                <a:gd name="T7" fmla="*/ 0 h 13"/>
                <a:gd name="T8" fmla="*/ 0 w 4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"/>
                <a:gd name="T17" fmla="*/ 41 w 4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6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0" name="Freeform 95"/>
            <p:cNvSpPr>
              <a:spLocks/>
            </p:cNvSpPr>
            <p:nvPr/>
          </p:nvSpPr>
          <p:spPr bwMode="auto">
            <a:xfrm>
              <a:off x="7153853" y="518094"/>
              <a:ext cx="72679" cy="19934"/>
            </a:xfrm>
            <a:custGeom>
              <a:avLst/>
              <a:gdLst>
                <a:gd name="T0" fmla="*/ 0 w 54"/>
                <a:gd name="T1" fmla="*/ 2147483647 h 12"/>
                <a:gd name="T2" fmla="*/ 2147483647 w 54"/>
                <a:gd name="T3" fmla="*/ 2147483647 h 12"/>
                <a:gd name="T4" fmla="*/ 2147483647 w 54"/>
                <a:gd name="T5" fmla="*/ 2147483647 h 12"/>
                <a:gd name="T6" fmla="*/ 2147483647 w 54"/>
                <a:gd name="T7" fmla="*/ 0 h 12"/>
                <a:gd name="T8" fmla="*/ 0 w 54"/>
                <a:gd name="T9" fmla="*/ 0 h 12"/>
                <a:gd name="T10" fmla="*/ 0 w 5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"/>
                <a:gd name="T20" fmla="*/ 54 w 5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">
                  <a:moveTo>
                    <a:pt x="0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1" y="12"/>
                    <a:pt x="54" y="9"/>
                    <a:pt x="54" y="6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BB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1" name="Freeform 96"/>
            <p:cNvSpPr>
              <a:spLocks/>
            </p:cNvSpPr>
            <p:nvPr/>
          </p:nvSpPr>
          <p:spPr bwMode="auto">
            <a:xfrm>
              <a:off x="6943890" y="600946"/>
              <a:ext cx="199196" cy="16820"/>
            </a:xfrm>
            <a:custGeom>
              <a:avLst/>
              <a:gdLst>
                <a:gd name="T0" fmla="*/ 2147483647 w 148"/>
                <a:gd name="T1" fmla="*/ 2147483647 h 10"/>
                <a:gd name="T2" fmla="*/ 2147483647 w 148"/>
                <a:gd name="T3" fmla="*/ 2147483647 h 10"/>
                <a:gd name="T4" fmla="*/ 2147483647 w 148"/>
                <a:gd name="T5" fmla="*/ 2147483647 h 10"/>
                <a:gd name="T6" fmla="*/ 2147483647 w 148"/>
                <a:gd name="T7" fmla="*/ 2147483647 h 10"/>
                <a:gd name="T8" fmla="*/ 2147483647 w 14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0"/>
                <a:gd name="T17" fmla="*/ 148 w 14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0">
                  <a:moveTo>
                    <a:pt x="7" y="1"/>
                  </a:moveTo>
                  <a:cubicBezTo>
                    <a:pt x="148" y="1"/>
                    <a:pt x="148" y="1"/>
                    <a:pt x="148" y="1"/>
                  </a:cubicBezTo>
                  <a:cubicBezTo>
                    <a:pt x="142" y="0"/>
                    <a:pt x="91" y="1"/>
                    <a:pt x="52" y="3"/>
                  </a:cubicBezTo>
                  <a:cubicBezTo>
                    <a:pt x="27" y="4"/>
                    <a:pt x="4" y="5"/>
                    <a:pt x="3" y="8"/>
                  </a:cubicBezTo>
                  <a:cubicBezTo>
                    <a:pt x="2" y="10"/>
                    <a:pt x="0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2" name="Freeform 97"/>
            <p:cNvSpPr>
              <a:spLocks/>
            </p:cNvSpPr>
            <p:nvPr/>
          </p:nvSpPr>
          <p:spPr bwMode="auto">
            <a:xfrm>
              <a:off x="7011186" y="561077"/>
              <a:ext cx="197581" cy="14951"/>
            </a:xfrm>
            <a:custGeom>
              <a:avLst/>
              <a:gdLst>
                <a:gd name="T0" fmla="*/ 2147483647 w 147"/>
                <a:gd name="T1" fmla="*/ 0 h 9"/>
                <a:gd name="T2" fmla="*/ 2147483647 w 147"/>
                <a:gd name="T3" fmla="*/ 0 h 9"/>
                <a:gd name="T4" fmla="*/ 2147483647 w 147"/>
                <a:gd name="T5" fmla="*/ 2147483647 h 9"/>
                <a:gd name="T6" fmla="*/ 2147483647 w 147"/>
                <a:gd name="T7" fmla="*/ 2147483647 h 9"/>
                <a:gd name="T8" fmla="*/ 2147483647 w 14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9"/>
                <a:gd name="T17" fmla="*/ 147 w 14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9">
                  <a:moveTo>
                    <a:pt x="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91" y="1"/>
                    <a:pt x="51" y="3"/>
                  </a:cubicBezTo>
                  <a:cubicBezTo>
                    <a:pt x="27" y="4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3" name="Freeform 98"/>
            <p:cNvSpPr>
              <a:spLocks/>
            </p:cNvSpPr>
            <p:nvPr/>
          </p:nvSpPr>
          <p:spPr bwMode="auto">
            <a:xfrm>
              <a:off x="6949274" y="642683"/>
              <a:ext cx="104981" cy="14951"/>
            </a:xfrm>
            <a:custGeom>
              <a:avLst/>
              <a:gdLst>
                <a:gd name="T0" fmla="*/ 2147483647 w 78"/>
                <a:gd name="T1" fmla="*/ 0 h 9"/>
                <a:gd name="T2" fmla="*/ 2147483647 w 78"/>
                <a:gd name="T3" fmla="*/ 0 h 9"/>
                <a:gd name="T4" fmla="*/ 2147483647 w 78"/>
                <a:gd name="T5" fmla="*/ 2147483647 h 9"/>
                <a:gd name="T6" fmla="*/ 2147483647 w 78"/>
                <a:gd name="T7" fmla="*/ 2147483647 h 9"/>
                <a:gd name="T8" fmla="*/ 2147483647 w 7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"/>
                <a:gd name="T17" fmla="*/ 78 w 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">
                  <a:moveTo>
                    <a:pt x="6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0"/>
                    <a:pt x="78" y="0"/>
                    <a:pt x="38" y="2"/>
                  </a:cubicBezTo>
                  <a:cubicBezTo>
                    <a:pt x="13" y="3"/>
                    <a:pt x="3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4" name="Freeform 99"/>
            <p:cNvSpPr>
              <a:spLocks/>
            </p:cNvSpPr>
            <p:nvPr/>
          </p:nvSpPr>
          <p:spPr bwMode="auto">
            <a:xfrm>
              <a:off x="7119936" y="521209"/>
              <a:ext cx="91522" cy="6852"/>
            </a:xfrm>
            <a:custGeom>
              <a:avLst/>
              <a:gdLst>
                <a:gd name="T0" fmla="*/ 0 w 68"/>
                <a:gd name="T1" fmla="*/ 0 h 4"/>
                <a:gd name="T2" fmla="*/ 2147483647 w 68"/>
                <a:gd name="T3" fmla="*/ 0 h 4"/>
                <a:gd name="T4" fmla="*/ 0 w 68"/>
                <a:gd name="T5" fmla="*/ 0 h 4"/>
                <a:gd name="T6" fmla="*/ 0 60000 65536"/>
                <a:gd name="T7" fmla="*/ 0 60000 65536"/>
                <a:gd name="T8" fmla="*/ 0 60000 65536"/>
                <a:gd name="T9" fmla="*/ 0 w 68"/>
                <a:gd name="T10" fmla="*/ 0 h 4"/>
                <a:gd name="T11" fmla="*/ 68 w 6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">
                  <a:moveTo>
                    <a:pt x="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1" y="1"/>
                    <a:pt x="1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5" name="Freeform 100"/>
            <p:cNvSpPr>
              <a:spLocks/>
            </p:cNvSpPr>
            <p:nvPr/>
          </p:nvSpPr>
          <p:spPr bwMode="auto">
            <a:xfrm>
              <a:off x="6943890" y="599077"/>
              <a:ext cx="227191" cy="19934"/>
            </a:xfrm>
            <a:custGeom>
              <a:avLst/>
              <a:gdLst>
                <a:gd name="T0" fmla="*/ 2147483647 w 169"/>
                <a:gd name="T1" fmla="*/ 0 h 12"/>
                <a:gd name="T2" fmla="*/ 2147483647 w 169"/>
                <a:gd name="T3" fmla="*/ 0 h 12"/>
                <a:gd name="T4" fmla="*/ 0 w 169"/>
                <a:gd name="T5" fmla="*/ 2147483647 h 12"/>
                <a:gd name="T6" fmla="*/ 2147483647 w 169"/>
                <a:gd name="T7" fmla="*/ 2147483647 h 12"/>
                <a:gd name="T8" fmla="*/ 2147483647 w 169"/>
                <a:gd name="T9" fmla="*/ 2147483647 h 12"/>
                <a:gd name="T10" fmla="*/ 2147483647 w 169"/>
                <a:gd name="T11" fmla="*/ 2147483647 h 12"/>
                <a:gd name="T12" fmla="*/ 2147483647 w 169"/>
                <a:gd name="T13" fmla="*/ 0 h 12"/>
                <a:gd name="T14" fmla="*/ 2147483647 w 16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2"/>
                <a:gd name="T26" fmla="*/ 169 w 16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2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6" y="12"/>
                    <a:pt x="169" y="9"/>
                    <a:pt x="169" y="6"/>
                  </a:cubicBezTo>
                  <a:cubicBezTo>
                    <a:pt x="169" y="2"/>
                    <a:pt x="166" y="0"/>
                    <a:pt x="163" y="0"/>
                  </a:cubicBezTo>
                  <a:lnTo>
                    <a:pt x="85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6" name="Freeform 101"/>
            <p:cNvSpPr>
              <a:spLocks/>
            </p:cNvSpPr>
            <p:nvPr/>
          </p:nvSpPr>
          <p:spPr bwMode="auto">
            <a:xfrm>
              <a:off x="7011186" y="559208"/>
              <a:ext cx="212655" cy="19934"/>
            </a:xfrm>
            <a:custGeom>
              <a:avLst/>
              <a:gdLst>
                <a:gd name="T0" fmla="*/ 2147483647 w 158"/>
                <a:gd name="T1" fmla="*/ 0 h 12"/>
                <a:gd name="T2" fmla="*/ 2147483647 w 158"/>
                <a:gd name="T3" fmla="*/ 0 h 12"/>
                <a:gd name="T4" fmla="*/ 0 w 158"/>
                <a:gd name="T5" fmla="*/ 2147483647 h 12"/>
                <a:gd name="T6" fmla="*/ 2147483647 w 158"/>
                <a:gd name="T7" fmla="*/ 2147483647 h 12"/>
                <a:gd name="T8" fmla="*/ 2147483647 w 158"/>
                <a:gd name="T9" fmla="*/ 2147483647 h 12"/>
                <a:gd name="T10" fmla="*/ 2147483647 w 158"/>
                <a:gd name="T11" fmla="*/ 2147483647 h 12"/>
                <a:gd name="T12" fmla="*/ 2147483647 w 158"/>
                <a:gd name="T13" fmla="*/ 0 h 12"/>
                <a:gd name="T14" fmla="*/ 2147483647 w 15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2"/>
                <a:gd name="T26" fmla="*/ 158 w 15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2">
                  <a:moveTo>
                    <a:pt x="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6" y="12"/>
                    <a:pt x="158" y="9"/>
                    <a:pt x="158" y="6"/>
                  </a:cubicBezTo>
                  <a:cubicBezTo>
                    <a:pt x="158" y="3"/>
                    <a:pt x="156" y="0"/>
                    <a:pt x="152" y="0"/>
                  </a:cubicBezTo>
                  <a:lnTo>
                    <a:pt x="79" y="0"/>
                  </a:ln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7" name="Freeform 102"/>
            <p:cNvSpPr>
              <a:spLocks/>
            </p:cNvSpPr>
            <p:nvPr/>
          </p:nvSpPr>
          <p:spPr bwMode="auto">
            <a:xfrm>
              <a:off x="7089249" y="518094"/>
              <a:ext cx="137283" cy="19934"/>
            </a:xfrm>
            <a:custGeom>
              <a:avLst/>
              <a:gdLst>
                <a:gd name="T0" fmla="*/ 2147483647 w 102"/>
                <a:gd name="T1" fmla="*/ 0 h 12"/>
                <a:gd name="T2" fmla="*/ 2147483647 w 102"/>
                <a:gd name="T3" fmla="*/ 0 h 12"/>
                <a:gd name="T4" fmla="*/ 2147483647 w 102"/>
                <a:gd name="T5" fmla="*/ 0 h 12"/>
                <a:gd name="T6" fmla="*/ 0 w 102"/>
                <a:gd name="T7" fmla="*/ 2147483647 h 12"/>
                <a:gd name="T8" fmla="*/ 2147483647 w 102"/>
                <a:gd name="T9" fmla="*/ 2147483647 h 12"/>
                <a:gd name="T10" fmla="*/ 2147483647 w 102"/>
                <a:gd name="T11" fmla="*/ 2147483647 h 12"/>
                <a:gd name="T12" fmla="*/ 2147483647 w 10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"/>
                <a:gd name="T23" fmla="*/ 102 w 10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">
                  <a:moveTo>
                    <a:pt x="9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4"/>
                    <a:pt x="3" y="8"/>
                    <a:pt x="0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9" y="12"/>
                    <a:pt x="102" y="9"/>
                    <a:pt x="102" y="6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8" name="Freeform 103"/>
            <p:cNvSpPr>
              <a:spLocks/>
            </p:cNvSpPr>
            <p:nvPr/>
          </p:nvSpPr>
          <p:spPr bwMode="auto">
            <a:xfrm>
              <a:off x="6947659" y="638946"/>
              <a:ext cx="120056" cy="21803"/>
            </a:xfrm>
            <a:custGeom>
              <a:avLst/>
              <a:gdLst>
                <a:gd name="T0" fmla="*/ 2147483647 w 89"/>
                <a:gd name="T1" fmla="*/ 2147483647 h 13"/>
                <a:gd name="T2" fmla="*/ 2147483647 w 89"/>
                <a:gd name="T3" fmla="*/ 2147483647 h 13"/>
                <a:gd name="T4" fmla="*/ 2147483647 w 89"/>
                <a:gd name="T5" fmla="*/ 0 h 13"/>
                <a:gd name="T6" fmla="*/ 2147483647 w 89"/>
                <a:gd name="T7" fmla="*/ 0 h 13"/>
                <a:gd name="T8" fmla="*/ 2147483647 w 89"/>
                <a:gd name="T9" fmla="*/ 0 h 13"/>
                <a:gd name="T10" fmla="*/ 0 w 89"/>
                <a:gd name="T11" fmla="*/ 2147483647 h 13"/>
                <a:gd name="T12" fmla="*/ 2147483647 w 8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3"/>
                <a:gd name="T23" fmla="*/ 89 w 8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3">
                  <a:moveTo>
                    <a:pt x="6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64" y="8"/>
                    <a:pt x="77" y="4"/>
                    <a:pt x="8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9" name="Freeform 204"/>
            <p:cNvSpPr>
              <a:spLocks/>
            </p:cNvSpPr>
            <p:nvPr/>
          </p:nvSpPr>
          <p:spPr bwMode="auto">
            <a:xfrm>
              <a:off x="6936892" y="810256"/>
              <a:ext cx="303100" cy="247310"/>
            </a:xfrm>
            <a:custGeom>
              <a:avLst/>
              <a:gdLst>
                <a:gd name="T0" fmla="*/ 0 w 225"/>
                <a:gd name="T1" fmla="*/ 2147483647 h 149"/>
                <a:gd name="T2" fmla="*/ 2147483647 w 225"/>
                <a:gd name="T3" fmla="*/ 2147483647 h 149"/>
                <a:gd name="T4" fmla="*/ 2147483647 w 225"/>
                <a:gd name="T5" fmla="*/ 2147483647 h 149"/>
                <a:gd name="T6" fmla="*/ 2147483647 w 225"/>
                <a:gd name="T7" fmla="*/ 0 h 149"/>
                <a:gd name="T8" fmla="*/ 2147483647 w 225"/>
                <a:gd name="T9" fmla="*/ 2147483647 h 149"/>
                <a:gd name="T10" fmla="*/ 0 w 225"/>
                <a:gd name="T11" fmla="*/ 2147483647 h 149"/>
                <a:gd name="T12" fmla="*/ 0 w 225"/>
                <a:gd name="T13" fmla="*/ 214748364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0" name="Freeform 205"/>
            <p:cNvSpPr>
              <a:spLocks/>
            </p:cNvSpPr>
            <p:nvPr/>
          </p:nvSpPr>
          <p:spPr bwMode="auto">
            <a:xfrm>
              <a:off x="6936892" y="411570"/>
              <a:ext cx="303100" cy="246064"/>
            </a:xfrm>
            <a:custGeom>
              <a:avLst/>
              <a:gdLst>
                <a:gd name="T0" fmla="*/ 0 w 225"/>
                <a:gd name="T1" fmla="*/ 2147483647 h 148"/>
                <a:gd name="T2" fmla="*/ 2147483647 w 225"/>
                <a:gd name="T3" fmla="*/ 2147483647 h 148"/>
                <a:gd name="T4" fmla="*/ 2147483647 w 225"/>
                <a:gd name="T5" fmla="*/ 2147483647 h 148"/>
                <a:gd name="T6" fmla="*/ 2147483647 w 225"/>
                <a:gd name="T7" fmla="*/ 0 h 148"/>
                <a:gd name="T8" fmla="*/ 2147483647 w 225"/>
                <a:gd name="T9" fmla="*/ 2147483647 h 148"/>
                <a:gd name="T10" fmla="*/ 0 w 225"/>
                <a:gd name="T11" fmla="*/ 2147483647 h 148"/>
                <a:gd name="T12" fmla="*/ 0 w 225"/>
                <a:gd name="T13" fmla="*/ 2147483647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8"/>
                <a:gd name="T23" fmla="*/ 225 w 225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1" name="Freeform 208"/>
            <p:cNvSpPr>
              <a:spLocks/>
            </p:cNvSpPr>
            <p:nvPr/>
          </p:nvSpPr>
          <p:spPr bwMode="auto">
            <a:xfrm>
              <a:off x="6936892" y="523077"/>
              <a:ext cx="303100" cy="247310"/>
            </a:xfrm>
            <a:custGeom>
              <a:avLst/>
              <a:gdLst>
                <a:gd name="T0" fmla="*/ 0 w 225"/>
                <a:gd name="T1" fmla="*/ 2147483647 h 149"/>
                <a:gd name="T2" fmla="*/ 2147483647 w 225"/>
                <a:gd name="T3" fmla="*/ 2147483647 h 149"/>
                <a:gd name="T4" fmla="*/ 2147483647 w 225"/>
                <a:gd name="T5" fmla="*/ 2147483647 h 149"/>
                <a:gd name="T6" fmla="*/ 2147483647 w 225"/>
                <a:gd name="T7" fmla="*/ 0 h 149"/>
                <a:gd name="T8" fmla="*/ 2147483647 w 225"/>
                <a:gd name="T9" fmla="*/ 2147483647 h 149"/>
                <a:gd name="T10" fmla="*/ 0 w 225"/>
                <a:gd name="T11" fmla="*/ 2147483647 h 149"/>
                <a:gd name="T12" fmla="*/ 0 w 225"/>
                <a:gd name="T13" fmla="*/ 214748364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149"/>
                <a:gd name="T23" fmla="*/ 225 w 225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2" name="Freeform 219"/>
            <p:cNvSpPr>
              <a:spLocks/>
            </p:cNvSpPr>
            <p:nvPr/>
          </p:nvSpPr>
          <p:spPr bwMode="auto">
            <a:xfrm>
              <a:off x="6946582" y="837043"/>
              <a:ext cx="285334" cy="150753"/>
            </a:xfrm>
            <a:custGeom>
              <a:avLst/>
              <a:gdLst>
                <a:gd name="T0" fmla="*/ 2147483647 w 212"/>
                <a:gd name="T1" fmla="*/ 0 h 91"/>
                <a:gd name="T2" fmla="*/ 2147483647 w 212"/>
                <a:gd name="T3" fmla="*/ 2147483647 h 91"/>
                <a:gd name="T4" fmla="*/ 0 w 212"/>
                <a:gd name="T5" fmla="*/ 2147483647 h 91"/>
                <a:gd name="T6" fmla="*/ 2147483647 w 212"/>
                <a:gd name="T7" fmla="*/ 2147483647 h 91"/>
                <a:gd name="T8" fmla="*/ 2147483647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3" name="Freeform 221"/>
            <p:cNvSpPr>
              <a:spLocks/>
            </p:cNvSpPr>
            <p:nvPr/>
          </p:nvSpPr>
          <p:spPr bwMode="auto">
            <a:xfrm>
              <a:off x="6946582" y="438357"/>
              <a:ext cx="285334" cy="150753"/>
            </a:xfrm>
            <a:custGeom>
              <a:avLst/>
              <a:gdLst>
                <a:gd name="T0" fmla="*/ 2147483647 w 212"/>
                <a:gd name="T1" fmla="*/ 0 h 91"/>
                <a:gd name="T2" fmla="*/ 2147483647 w 212"/>
                <a:gd name="T3" fmla="*/ 2147483647 h 91"/>
                <a:gd name="T4" fmla="*/ 0 w 212"/>
                <a:gd name="T5" fmla="*/ 2147483647 h 91"/>
                <a:gd name="T6" fmla="*/ 2147483647 w 212"/>
                <a:gd name="T7" fmla="*/ 2147483647 h 91"/>
                <a:gd name="T8" fmla="*/ 2147483647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1"/>
                <a:gd name="T17" fmla="*/ 212 w 212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4" name="Freeform 222"/>
            <p:cNvSpPr>
              <a:spLocks/>
            </p:cNvSpPr>
            <p:nvPr/>
          </p:nvSpPr>
          <p:spPr bwMode="auto">
            <a:xfrm>
              <a:off x="6946582" y="551110"/>
              <a:ext cx="285334" cy="149507"/>
            </a:xfrm>
            <a:custGeom>
              <a:avLst/>
              <a:gdLst>
                <a:gd name="T0" fmla="*/ 2147483647 w 212"/>
                <a:gd name="T1" fmla="*/ 0 h 90"/>
                <a:gd name="T2" fmla="*/ 2147483647 w 212"/>
                <a:gd name="T3" fmla="*/ 2147483647 h 90"/>
                <a:gd name="T4" fmla="*/ 0 w 212"/>
                <a:gd name="T5" fmla="*/ 2147483647 h 90"/>
                <a:gd name="T6" fmla="*/ 2147483647 w 212"/>
                <a:gd name="T7" fmla="*/ 2147483647 h 90"/>
                <a:gd name="T8" fmla="*/ 2147483647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90"/>
                <a:gd name="T17" fmla="*/ 212 w 2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5" name="Freeform 227"/>
            <p:cNvSpPr>
              <a:spLocks/>
            </p:cNvSpPr>
            <p:nvPr/>
          </p:nvSpPr>
          <p:spPr bwMode="auto">
            <a:xfrm>
              <a:off x="7125320" y="740486"/>
              <a:ext cx="105520" cy="56688"/>
            </a:xfrm>
            <a:custGeom>
              <a:avLst/>
              <a:gdLst>
                <a:gd name="T0" fmla="*/ 0 w 78"/>
                <a:gd name="T1" fmla="*/ 0 h 34"/>
                <a:gd name="T2" fmla="*/ 2147483647 w 78"/>
                <a:gd name="T3" fmla="*/ 2147483647 h 34"/>
                <a:gd name="T4" fmla="*/ 2147483647 w 78"/>
                <a:gd name="T5" fmla="*/ 2147483647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"/>
                <a:gd name="T14" fmla="*/ 78 w 7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26" name="Explosion 2 2225"/>
          <p:cNvSpPr>
            <a:spLocks noChangeArrowheads="1"/>
          </p:cNvSpPr>
          <p:nvPr/>
        </p:nvSpPr>
        <p:spPr bwMode="auto">
          <a:xfrm>
            <a:off x="6478698" y="4483872"/>
            <a:ext cx="263525" cy="292100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sp>
        <p:nvSpPr>
          <p:cNvPr id="2227" name="Explosion 2 2226"/>
          <p:cNvSpPr>
            <a:spLocks noChangeArrowheads="1"/>
          </p:cNvSpPr>
          <p:nvPr/>
        </p:nvSpPr>
        <p:spPr bwMode="auto">
          <a:xfrm>
            <a:off x="5804010" y="4180660"/>
            <a:ext cx="263525" cy="292100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sp>
        <p:nvSpPr>
          <p:cNvPr id="2228" name="ZoneTexte 2370"/>
          <p:cNvSpPr txBox="1">
            <a:spLocks noChangeArrowheads="1"/>
          </p:cNvSpPr>
          <p:nvPr/>
        </p:nvSpPr>
        <p:spPr bwMode="auto">
          <a:xfrm>
            <a:off x="5456347" y="4882336"/>
            <a:ext cx="184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400"/>
              <a:t>ADN circulant (fragments)</a:t>
            </a:r>
          </a:p>
        </p:txBody>
      </p:sp>
      <p:sp>
        <p:nvSpPr>
          <p:cNvPr id="2229" name="ZoneTexte 2373"/>
          <p:cNvSpPr txBox="1">
            <a:spLocks noChangeArrowheads="1"/>
          </p:cNvSpPr>
          <p:nvPr/>
        </p:nvSpPr>
        <p:spPr bwMode="auto">
          <a:xfrm>
            <a:off x="5353774" y="1093899"/>
            <a:ext cx="286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dirty="0"/>
              <a:t>Prélèvement tissulaire</a:t>
            </a:r>
          </a:p>
        </p:txBody>
      </p:sp>
      <p:sp>
        <p:nvSpPr>
          <p:cNvPr id="2230" name="ZoneTexte 2374"/>
          <p:cNvSpPr txBox="1">
            <a:spLocks noChangeArrowheads="1"/>
          </p:cNvSpPr>
          <p:nvPr/>
        </p:nvSpPr>
        <p:spPr bwMode="auto">
          <a:xfrm>
            <a:off x="4286659" y="5486379"/>
            <a:ext cx="387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b="1" dirty="0"/>
              <a:t>Biopsie liquide</a:t>
            </a:r>
          </a:p>
        </p:txBody>
      </p:sp>
      <p:sp>
        <p:nvSpPr>
          <p:cNvPr id="2231" name="Rectangle 2230"/>
          <p:cNvSpPr>
            <a:spLocks noChangeArrowheads="1"/>
          </p:cNvSpPr>
          <p:nvPr/>
        </p:nvSpPr>
        <p:spPr bwMode="auto">
          <a:xfrm>
            <a:off x="8285175" y="3545660"/>
            <a:ext cx="1838325" cy="1924050"/>
          </a:xfrm>
          <a:prstGeom prst="rect">
            <a:avLst/>
          </a:prstGeom>
          <a:gradFill rotWithShape="1">
            <a:gsLst>
              <a:gs pos="0">
                <a:srgbClr val="D9D9D9">
                  <a:alpha val="29999"/>
                </a:srgbClr>
              </a:gs>
              <a:gs pos="34000">
                <a:srgbClr val="D9D9D9">
                  <a:alpha val="29999"/>
                </a:srgbClr>
              </a:gs>
              <a:gs pos="100000">
                <a:srgbClr val="A6A6A6">
                  <a:alpha val="29999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grpSp>
        <p:nvGrpSpPr>
          <p:cNvPr id="2232" name="Group 135"/>
          <p:cNvGrpSpPr>
            <a:grpSpLocks/>
          </p:cNvGrpSpPr>
          <p:nvPr/>
        </p:nvGrpSpPr>
        <p:grpSpPr bwMode="auto">
          <a:xfrm>
            <a:off x="8368708" y="3911544"/>
            <a:ext cx="660400" cy="755650"/>
            <a:chOff x="1353" y="2356"/>
            <a:chExt cx="905" cy="1002"/>
          </a:xfrm>
        </p:grpSpPr>
        <p:sp>
          <p:nvSpPr>
            <p:cNvPr id="2233" name="Freeform 12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solidFill>
              <a:srgbClr val="E4AA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4" name="Freeform 121"/>
            <p:cNvSpPr>
              <a:spLocks/>
            </p:cNvSpPr>
            <p:nvPr/>
          </p:nvSpPr>
          <p:spPr bwMode="auto">
            <a:xfrm>
              <a:off x="1606" y="2673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5" name="Freeform 122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0094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6" name="Freeform 123"/>
            <p:cNvSpPr>
              <a:spLocks/>
            </p:cNvSpPr>
            <p:nvPr/>
          </p:nvSpPr>
          <p:spPr bwMode="auto">
            <a:xfrm>
              <a:off x="1393" y="2390"/>
              <a:ext cx="605" cy="787"/>
            </a:xfrm>
            <a:custGeom>
              <a:avLst/>
              <a:gdLst>
                <a:gd name="T0" fmla="*/ 207550 w 242"/>
                <a:gd name="T1" fmla="*/ 7558 h 295"/>
                <a:gd name="T2" fmla="*/ 155782 w 242"/>
                <a:gd name="T3" fmla="*/ 102721 h 295"/>
                <a:gd name="T4" fmla="*/ 96488 w 242"/>
                <a:gd name="T5" fmla="*/ 181744 h 295"/>
                <a:gd name="T6" fmla="*/ 15438 w 242"/>
                <a:gd name="T7" fmla="*/ 395143 h 295"/>
                <a:gd name="T8" fmla="*/ 1958 w 242"/>
                <a:gd name="T9" fmla="*/ 538647 h 295"/>
                <a:gd name="T10" fmla="*/ 23250 w 242"/>
                <a:gd name="T11" fmla="*/ 644158 h 295"/>
                <a:gd name="T12" fmla="*/ 48833 w 242"/>
                <a:gd name="T13" fmla="*/ 754189 h 295"/>
                <a:gd name="T14" fmla="*/ 42783 w 242"/>
                <a:gd name="T15" fmla="*/ 613625 h 295"/>
                <a:gd name="T16" fmla="*/ 76488 w 242"/>
                <a:gd name="T17" fmla="*/ 521330 h 295"/>
                <a:gd name="T18" fmla="*/ 76488 w 242"/>
                <a:gd name="T19" fmla="*/ 397990 h 295"/>
                <a:gd name="T20" fmla="*/ 90363 w 242"/>
                <a:gd name="T21" fmla="*/ 289440 h 295"/>
                <a:gd name="T22" fmla="*/ 145313 w 242"/>
                <a:gd name="T23" fmla="*/ 187423 h 295"/>
                <a:gd name="T24" fmla="*/ 203438 w 242"/>
                <a:gd name="T25" fmla="*/ 223137 h 295"/>
                <a:gd name="T26" fmla="*/ 246095 w 242"/>
                <a:gd name="T27" fmla="*/ 102721 h 295"/>
                <a:gd name="T28" fmla="*/ 296220 w 242"/>
                <a:gd name="T29" fmla="*/ 89449 h 295"/>
                <a:gd name="T30" fmla="*/ 363283 w 242"/>
                <a:gd name="T31" fmla="*/ 92295 h 295"/>
                <a:gd name="T32" fmla="*/ 354033 w 242"/>
                <a:gd name="T33" fmla="*/ 73898 h 295"/>
                <a:gd name="T34" fmla="*/ 307158 w 242"/>
                <a:gd name="T35" fmla="*/ 61647 h 295"/>
                <a:gd name="T36" fmla="*/ 225908 w 242"/>
                <a:gd name="T37" fmla="*/ 0 h 2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2"/>
                <a:gd name="T58" fmla="*/ 0 h 295"/>
                <a:gd name="T59" fmla="*/ 242 w 242"/>
                <a:gd name="T60" fmla="*/ 295 h 2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2" h="295">
                  <a:moveTo>
                    <a:pt x="136" y="3"/>
                  </a:moveTo>
                  <a:cubicBezTo>
                    <a:pt x="121" y="7"/>
                    <a:pt x="111" y="29"/>
                    <a:pt x="102" y="40"/>
                  </a:cubicBezTo>
                  <a:cubicBezTo>
                    <a:pt x="91" y="54"/>
                    <a:pt x="78" y="62"/>
                    <a:pt x="63" y="71"/>
                  </a:cubicBezTo>
                  <a:cubicBezTo>
                    <a:pt x="32" y="90"/>
                    <a:pt x="22" y="122"/>
                    <a:pt x="10" y="154"/>
                  </a:cubicBezTo>
                  <a:cubicBezTo>
                    <a:pt x="5" y="169"/>
                    <a:pt x="3" y="194"/>
                    <a:pt x="1" y="210"/>
                  </a:cubicBezTo>
                  <a:cubicBezTo>
                    <a:pt x="0" y="229"/>
                    <a:pt x="7" y="236"/>
                    <a:pt x="15" y="251"/>
                  </a:cubicBezTo>
                  <a:cubicBezTo>
                    <a:pt x="19" y="258"/>
                    <a:pt x="24" y="295"/>
                    <a:pt x="32" y="294"/>
                  </a:cubicBezTo>
                  <a:cubicBezTo>
                    <a:pt x="22" y="273"/>
                    <a:pt x="29" y="247"/>
                    <a:pt x="28" y="239"/>
                  </a:cubicBezTo>
                  <a:cubicBezTo>
                    <a:pt x="26" y="218"/>
                    <a:pt x="37" y="217"/>
                    <a:pt x="50" y="203"/>
                  </a:cubicBezTo>
                  <a:cubicBezTo>
                    <a:pt x="70" y="183"/>
                    <a:pt x="55" y="175"/>
                    <a:pt x="50" y="155"/>
                  </a:cubicBezTo>
                  <a:cubicBezTo>
                    <a:pt x="45" y="136"/>
                    <a:pt x="46" y="127"/>
                    <a:pt x="59" y="113"/>
                  </a:cubicBezTo>
                  <a:cubicBezTo>
                    <a:pt x="70" y="102"/>
                    <a:pt x="79" y="79"/>
                    <a:pt x="95" y="73"/>
                  </a:cubicBezTo>
                  <a:cubicBezTo>
                    <a:pt x="115" y="65"/>
                    <a:pt x="110" y="93"/>
                    <a:pt x="133" y="87"/>
                  </a:cubicBezTo>
                  <a:cubicBezTo>
                    <a:pt x="160" y="80"/>
                    <a:pt x="150" y="57"/>
                    <a:pt x="161" y="40"/>
                  </a:cubicBezTo>
                  <a:cubicBezTo>
                    <a:pt x="172" y="24"/>
                    <a:pt x="183" y="28"/>
                    <a:pt x="194" y="35"/>
                  </a:cubicBezTo>
                  <a:cubicBezTo>
                    <a:pt x="212" y="45"/>
                    <a:pt x="223" y="44"/>
                    <a:pt x="238" y="36"/>
                  </a:cubicBezTo>
                  <a:cubicBezTo>
                    <a:pt x="242" y="34"/>
                    <a:pt x="237" y="29"/>
                    <a:pt x="232" y="29"/>
                  </a:cubicBezTo>
                  <a:cubicBezTo>
                    <a:pt x="222" y="30"/>
                    <a:pt x="213" y="31"/>
                    <a:pt x="201" y="24"/>
                  </a:cubicBezTo>
                  <a:cubicBezTo>
                    <a:pt x="186" y="15"/>
                    <a:pt x="167" y="1"/>
                    <a:pt x="148" y="0"/>
                  </a:cubicBezTo>
                </a:path>
              </a:pathLst>
            </a:custGeom>
            <a:solidFill>
              <a:srgbClr val="E7C0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7" name="Freeform 124"/>
            <p:cNvSpPr>
              <a:spLocks/>
            </p:cNvSpPr>
            <p:nvPr/>
          </p:nvSpPr>
          <p:spPr bwMode="auto">
            <a:xfrm>
              <a:off x="1378" y="2385"/>
              <a:ext cx="468" cy="643"/>
            </a:xfrm>
            <a:custGeom>
              <a:avLst/>
              <a:gdLst>
                <a:gd name="T0" fmla="*/ 11099 w 187"/>
                <a:gd name="T1" fmla="*/ 590800 h 241"/>
                <a:gd name="T2" fmla="*/ 14230 w 187"/>
                <a:gd name="T3" fmla="*/ 456957 h 241"/>
                <a:gd name="T4" fmla="*/ 35613 w 187"/>
                <a:gd name="T5" fmla="*/ 346251 h 241"/>
                <a:gd name="T6" fmla="*/ 119881 w 187"/>
                <a:gd name="T7" fmla="*/ 166716 h 241"/>
                <a:gd name="T8" fmla="*/ 162879 w 187"/>
                <a:gd name="T9" fmla="*/ 115476 h 241"/>
                <a:gd name="T10" fmla="*/ 193607 w 187"/>
                <a:gd name="T11" fmla="*/ 41502 h 241"/>
                <a:gd name="T12" fmla="*/ 232478 w 187"/>
                <a:gd name="T13" fmla="*/ 2833 h 241"/>
                <a:gd name="T14" fmla="*/ 287752 w 187"/>
                <a:gd name="T15" fmla="*/ 35672 h 241"/>
                <a:gd name="T16" fmla="*/ 223058 w 187"/>
                <a:gd name="T17" fmla="*/ 30709 h 241"/>
                <a:gd name="T18" fmla="*/ 189480 w 187"/>
                <a:gd name="T19" fmla="*/ 133821 h 241"/>
                <a:gd name="T20" fmla="*/ 137061 w 187"/>
                <a:gd name="T21" fmla="*/ 187529 h 241"/>
                <a:gd name="T22" fmla="*/ 79833 w 187"/>
                <a:gd name="T23" fmla="*/ 253932 h 241"/>
                <a:gd name="T24" fmla="*/ 51147 w 187"/>
                <a:gd name="T25" fmla="*/ 361804 h 241"/>
                <a:gd name="T26" fmla="*/ 49185 w 187"/>
                <a:gd name="T27" fmla="*/ 469686 h 241"/>
                <a:gd name="T28" fmla="*/ 18482 w 187"/>
                <a:gd name="T29" fmla="*/ 531318 h 241"/>
                <a:gd name="T30" fmla="*/ 20437 w 187"/>
                <a:gd name="T31" fmla="*/ 618924 h 2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"/>
                <a:gd name="T49" fmla="*/ 0 h 241"/>
                <a:gd name="T50" fmla="*/ 187 w 187"/>
                <a:gd name="T51" fmla="*/ 241 h 2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" h="241">
                  <a:moveTo>
                    <a:pt x="7" y="230"/>
                  </a:moveTo>
                  <a:cubicBezTo>
                    <a:pt x="0" y="219"/>
                    <a:pt x="7" y="190"/>
                    <a:pt x="9" y="178"/>
                  </a:cubicBezTo>
                  <a:cubicBezTo>
                    <a:pt x="12" y="163"/>
                    <a:pt x="17" y="149"/>
                    <a:pt x="23" y="135"/>
                  </a:cubicBezTo>
                  <a:cubicBezTo>
                    <a:pt x="39" y="99"/>
                    <a:pt x="51" y="85"/>
                    <a:pt x="78" y="65"/>
                  </a:cubicBezTo>
                  <a:cubicBezTo>
                    <a:pt x="87" y="58"/>
                    <a:pt x="98" y="53"/>
                    <a:pt x="106" y="45"/>
                  </a:cubicBezTo>
                  <a:cubicBezTo>
                    <a:pt x="114" y="36"/>
                    <a:pt x="118" y="24"/>
                    <a:pt x="126" y="16"/>
                  </a:cubicBezTo>
                  <a:cubicBezTo>
                    <a:pt x="135" y="7"/>
                    <a:pt x="139" y="2"/>
                    <a:pt x="151" y="1"/>
                  </a:cubicBezTo>
                  <a:cubicBezTo>
                    <a:pt x="168" y="0"/>
                    <a:pt x="174" y="7"/>
                    <a:pt x="187" y="14"/>
                  </a:cubicBezTo>
                  <a:cubicBezTo>
                    <a:pt x="173" y="10"/>
                    <a:pt x="157" y="4"/>
                    <a:pt x="145" y="12"/>
                  </a:cubicBezTo>
                  <a:cubicBezTo>
                    <a:pt x="132" y="21"/>
                    <a:pt x="133" y="41"/>
                    <a:pt x="123" y="52"/>
                  </a:cubicBezTo>
                  <a:cubicBezTo>
                    <a:pt x="115" y="61"/>
                    <a:pt x="100" y="66"/>
                    <a:pt x="89" y="73"/>
                  </a:cubicBezTo>
                  <a:cubicBezTo>
                    <a:pt x="76" y="82"/>
                    <a:pt x="62" y="87"/>
                    <a:pt x="52" y="99"/>
                  </a:cubicBezTo>
                  <a:cubicBezTo>
                    <a:pt x="43" y="111"/>
                    <a:pt x="37" y="127"/>
                    <a:pt x="33" y="141"/>
                  </a:cubicBezTo>
                  <a:cubicBezTo>
                    <a:pt x="28" y="158"/>
                    <a:pt x="35" y="168"/>
                    <a:pt x="32" y="183"/>
                  </a:cubicBezTo>
                  <a:cubicBezTo>
                    <a:pt x="29" y="194"/>
                    <a:pt x="16" y="198"/>
                    <a:pt x="12" y="207"/>
                  </a:cubicBezTo>
                  <a:cubicBezTo>
                    <a:pt x="9" y="213"/>
                    <a:pt x="8" y="236"/>
                    <a:pt x="13" y="241"/>
                  </a:cubicBezTo>
                </a:path>
              </a:pathLst>
            </a:custGeom>
            <a:solidFill>
              <a:srgbClr val="F8ED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8" name="Freeform 125"/>
            <p:cNvSpPr>
              <a:spLocks/>
            </p:cNvSpPr>
            <p:nvPr/>
          </p:nvSpPr>
          <p:spPr bwMode="auto">
            <a:xfrm>
              <a:off x="1586" y="2646"/>
              <a:ext cx="425" cy="448"/>
            </a:xfrm>
            <a:custGeom>
              <a:avLst/>
              <a:gdLst>
                <a:gd name="T0" fmla="*/ 29300 w 170"/>
                <a:gd name="T1" fmla="*/ 429773 h 168"/>
                <a:gd name="T2" fmla="*/ 3250 w 170"/>
                <a:gd name="T3" fmla="*/ 340480 h 168"/>
                <a:gd name="T4" fmla="*/ 17112 w 170"/>
                <a:gd name="T5" fmla="*/ 278984 h 168"/>
                <a:gd name="T6" fmla="*/ 47658 w 170"/>
                <a:gd name="T7" fmla="*/ 92083 h 168"/>
                <a:gd name="T8" fmla="*/ 91613 w 170"/>
                <a:gd name="T9" fmla="*/ 69027 h 168"/>
                <a:gd name="T10" fmla="*/ 155782 w 170"/>
                <a:gd name="T11" fmla="*/ 35592 h 168"/>
                <a:gd name="T12" fmla="*/ 259582 w 170"/>
                <a:gd name="T13" fmla="*/ 184072 h 168"/>
                <a:gd name="T14" fmla="*/ 255207 w 170"/>
                <a:gd name="T15" fmla="*/ 188779 h 168"/>
                <a:gd name="T16" fmla="*/ 204613 w 170"/>
                <a:gd name="T17" fmla="*/ 107464 h 168"/>
                <a:gd name="T18" fmla="*/ 152657 w 170"/>
                <a:gd name="T19" fmla="*/ 138104 h 168"/>
                <a:gd name="T20" fmla="*/ 124032 w 170"/>
                <a:gd name="T21" fmla="*/ 191603 h 168"/>
                <a:gd name="T22" fmla="*/ 73250 w 170"/>
                <a:gd name="T23" fmla="*/ 217485 h 168"/>
                <a:gd name="T24" fmla="*/ 67187 w 170"/>
                <a:gd name="T25" fmla="*/ 248547 h 168"/>
                <a:gd name="T26" fmla="*/ 52083 w 170"/>
                <a:gd name="T27" fmla="*/ 278984 h 168"/>
                <a:gd name="T28" fmla="*/ 50783 w 170"/>
                <a:gd name="T29" fmla="*/ 345224 h 168"/>
                <a:gd name="T30" fmla="*/ 29300 w 170"/>
                <a:gd name="T31" fmla="*/ 426803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0"/>
                <a:gd name="T49" fmla="*/ 0 h 168"/>
                <a:gd name="T50" fmla="*/ 170 w 170"/>
                <a:gd name="T51" fmla="*/ 168 h 1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0" h="168">
                  <a:moveTo>
                    <a:pt x="19" y="168"/>
                  </a:moveTo>
                  <a:cubicBezTo>
                    <a:pt x="5" y="166"/>
                    <a:pt x="0" y="146"/>
                    <a:pt x="2" y="133"/>
                  </a:cubicBezTo>
                  <a:cubicBezTo>
                    <a:pt x="3" y="124"/>
                    <a:pt x="10" y="115"/>
                    <a:pt x="11" y="109"/>
                  </a:cubicBezTo>
                  <a:cubicBezTo>
                    <a:pt x="17" y="85"/>
                    <a:pt x="7" y="53"/>
                    <a:pt x="31" y="36"/>
                  </a:cubicBezTo>
                  <a:cubicBezTo>
                    <a:pt x="39" y="31"/>
                    <a:pt x="50" y="29"/>
                    <a:pt x="60" y="27"/>
                  </a:cubicBezTo>
                  <a:cubicBezTo>
                    <a:pt x="74" y="24"/>
                    <a:pt x="88" y="18"/>
                    <a:pt x="102" y="14"/>
                  </a:cubicBezTo>
                  <a:cubicBezTo>
                    <a:pt x="145" y="0"/>
                    <a:pt x="168" y="36"/>
                    <a:pt x="170" y="72"/>
                  </a:cubicBezTo>
                  <a:cubicBezTo>
                    <a:pt x="170" y="78"/>
                    <a:pt x="168" y="79"/>
                    <a:pt x="167" y="74"/>
                  </a:cubicBezTo>
                  <a:cubicBezTo>
                    <a:pt x="162" y="60"/>
                    <a:pt x="150" y="48"/>
                    <a:pt x="134" y="42"/>
                  </a:cubicBezTo>
                  <a:cubicBezTo>
                    <a:pt x="123" y="38"/>
                    <a:pt x="105" y="41"/>
                    <a:pt x="100" y="54"/>
                  </a:cubicBezTo>
                  <a:cubicBezTo>
                    <a:pt x="95" y="67"/>
                    <a:pt x="103" y="87"/>
                    <a:pt x="81" y="75"/>
                  </a:cubicBezTo>
                  <a:cubicBezTo>
                    <a:pt x="68" y="68"/>
                    <a:pt x="57" y="70"/>
                    <a:pt x="48" y="85"/>
                  </a:cubicBezTo>
                  <a:cubicBezTo>
                    <a:pt x="46" y="89"/>
                    <a:pt x="46" y="93"/>
                    <a:pt x="44" y="97"/>
                  </a:cubicBezTo>
                  <a:cubicBezTo>
                    <a:pt x="42" y="101"/>
                    <a:pt x="37" y="104"/>
                    <a:pt x="34" y="109"/>
                  </a:cubicBezTo>
                  <a:cubicBezTo>
                    <a:pt x="27" y="120"/>
                    <a:pt x="36" y="124"/>
                    <a:pt x="33" y="135"/>
                  </a:cubicBezTo>
                  <a:cubicBezTo>
                    <a:pt x="30" y="146"/>
                    <a:pt x="7" y="152"/>
                    <a:pt x="19" y="167"/>
                  </a:cubicBezTo>
                </a:path>
              </a:pathLst>
            </a:custGeom>
            <a:solidFill>
              <a:srgbClr val="91B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9" name="Freeform 126"/>
            <p:cNvSpPr>
              <a:spLocks/>
            </p:cNvSpPr>
            <p:nvPr/>
          </p:nvSpPr>
          <p:spPr bwMode="auto">
            <a:xfrm>
              <a:off x="1663" y="2894"/>
              <a:ext cx="373" cy="238"/>
            </a:xfrm>
            <a:custGeom>
              <a:avLst/>
              <a:gdLst>
                <a:gd name="T0" fmla="*/ 0 w 149"/>
                <a:gd name="T1" fmla="*/ 220147 h 89"/>
                <a:gd name="T2" fmla="*/ 64679 w 149"/>
                <a:gd name="T3" fmla="*/ 196778 h 89"/>
                <a:gd name="T4" fmla="*/ 135577 w 149"/>
                <a:gd name="T5" fmla="*/ 188710 h 89"/>
                <a:gd name="T6" fmla="*/ 212663 w 149"/>
                <a:gd name="T7" fmla="*/ 0 h 89"/>
                <a:gd name="T8" fmla="*/ 192979 w 149"/>
                <a:gd name="T9" fmla="*/ 62492 h 89"/>
                <a:gd name="T10" fmla="*/ 166358 w 149"/>
                <a:gd name="T11" fmla="*/ 57831 h 89"/>
                <a:gd name="T12" fmla="*/ 161915 w 149"/>
                <a:gd name="T13" fmla="*/ 88881 h 89"/>
                <a:gd name="T14" fmla="*/ 97436 w 149"/>
                <a:gd name="T15" fmla="*/ 93930 h 89"/>
                <a:gd name="T16" fmla="*/ 89390 w 149"/>
                <a:gd name="T17" fmla="*/ 159449 h 89"/>
                <a:gd name="T18" fmla="*/ 52385 w 149"/>
                <a:gd name="T19" fmla="*/ 167113 h 89"/>
                <a:gd name="T20" fmla="*/ 29492 w 149"/>
                <a:gd name="T21" fmla="*/ 198572 h 89"/>
                <a:gd name="T22" fmla="*/ 3264 w 149"/>
                <a:gd name="T23" fmla="*/ 224966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"/>
                <a:gd name="T37" fmla="*/ 0 h 89"/>
                <a:gd name="T38" fmla="*/ 149 w 149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" h="89">
                  <a:moveTo>
                    <a:pt x="0" y="84"/>
                  </a:moveTo>
                  <a:cubicBezTo>
                    <a:pt x="15" y="89"/>
                    <a:pt x="28" y="79"/>
                    <a:pt x="42" y="75"/>
                  </a:cubicBezTo>
                  <a:cubicBezTo>
                    <a:pt x="57" y="71"/>
                    <a:pt x="73" y="74"/>
                    <a:pt x="88" y="72"/>
                  </a:cubicBezTo>
                  <a:cubicBezTo>
                    <a:pt x="121" y="68"/>
                    <a:pt x="149" y="33"/>
                    <a:pt x="138" y="0"/>
                  </a:cubicBezTo>
                  <a:cubicBezTo>
                    <a:pt x="143" y="12"/>
                    <a:pt x="138" y="23"/>
                    <a:pt x="125" y="24"/>
                  </a:cubicBezTo>
                  <a:cubicBezTo>
                    <a:pt x="119" y="24"/>
                    <a:pt x="113" y="20"/>
                    <a:pt x="108" y="22"/>
                  </a:cubicBezTo>
                  <a:cubicBezTo>
                    <a:pt x="101" y="26"/>
                    <a:pt x="106" y="29"/>
                    <a:pt x="105" y="34"/>
                  </a:cubicBezTo>
                  <a:cubicBezTo>
                    <a:pt x="100" y="73"/>
                    <a:pt x="75" y="17"/>
                    <a:pt x="63" y="36"/>
                  </a:cubicBezTo>
                  <a:cubicBezTo>
                    <a:pt x="56" y="46"/>
                    <a:pt x="61" y="51"/>
                    <a:pt x="58" y="61"/>
                  </a:cubicBezTo>
                  <a:cubicBezTo>
                    <a:pt x="56" y="69"/>
                    <a:pt x="41" y="63"/>
                    <a:pt x="34" y="64"/>
                  </a:cubicBezTo>
                  <a:cubicBezTo>
                    <a:pt x="23" y="66"/>
                    <a:pt x="25" y="71"/>
                    <a:pt x="19" y="76"/>
                  </a:cubicBezTo>
                  <a:cubicBezTo>
                    <a:pt x="15" y="80"/>
                    <a:pt x="7" y="83"/>
                    <a:pt x="2" y="86"/>
                  </a:cubicBezTo>
                </a:path>
              </a:pathLst>
            </a:custGeom>
            <a:solidFill>
              <a:srgbClr val="007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0" name="Freeform 127"/>
            <p:cNvSpPr>
              <a:spLocks/>
            </p:cNvSpPr>
            <p:nvPr/>
          </p:nvSpPr>
          <p:spPr bwMode="auto">
            <a:xfrm>
              <a:off x="1591" y="2649"/>
              <a:ext cx="342" cy="341"/>
            </a:xfrm>
            <a:custGeom>
              <a:avLst/>
              <a:gdLst>
                <a:gd name="T0" fmla="*/ 0 w 137"/>
                <a:gd name="T1" fmla="*/ 324584 h 128"/>
                <a:gd name="T2" fmla="*/ 10178 w 137"/>
                <a:gd name="T3" fmla="*/ 263833 h 128"/>
                <a:gd name="T4" fmla="*/ 13286 w 137"/>
                <a:gd name="T5" fmla="*/ 190547 h 128"/>
                <a:gd name="T6" fmla="*/ 42376 w 137"/>
                <a:gd name="T7" fmla="*/ 86537 h 128"/>
                <a:gd name="T8" fmla="*/ 121949 w 137"/>
                <a:gd name="T9" fmla="*/ 48553 h 128"/>
                <a:gd name="T10" fmla="*/ 206688 w 137"/>
                <a:gd name="T11" fmla="*/ 38232 h 128"/>
                <a:gd name="T12" fmla="*/ 143305 w 137"/>
                <a:gd name="T13" fmla="*/ 50460 h 128"/>
                <a:gd name="T14" fmla="*/ 120783 w 137"/>
                <a:gd name="T15" fmla="*/ 68709 h 128"/>
                <a:gd name="T16" fmla="*/ 109829 w 137"/>
                <a:gd name="T17" fmla="*/ 96202 h 128"/>
                <a:gd name="T18" fmla="*/ 49622 w 137"/>
                <a:gd name="T19" fmla="*/ 140084 h 128"/>
                <a:gd name="T20" fmla="*/ 42376 w 137"/>
                <a:gd name="T21" fmla="*/ 183045 h 128"/>
                <a:gd name="T22" fmla="*/ 25408 w 137"/>
                <a:gd name="T23" fmla="*/ 213370 h 128"/>
                <a:gd name="T24" fmla="*/ 10178 w 137"/>
                <a:gd name="T25" fmla="*/ 304905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28"/>
                <a:gd name="T41" fmla="*/ 137 w 137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28">
                  <a:moveTo>
                    <a:pt x="0" y="128"/>
                  </a:moveTo>
                  <a:cubicBezTo>
                    <a:pt x="3" y="119"/>
                    <a:pt x="7" y="114"/>
                    <a:pt x="7" y="104"/>
                  </a:cubicBezTo>
                  <a:cubicBezTo>
                    <a:pt x="8" y="94"/>
                    <a:pt x="9" y="84"/>
                    <a:pt x="9" y="75"/>
                  </a:cubicBezTo>
                  <a:cubicBezTo>
                    <a:pt x="9" y="58"/>
                    <a:pt x="12" y="42"/>
                    <a:pt x="28" y="34"/>
                  </a:cubicBezTo>
                  <a:cubicBezTo>
                    <a:pt x="45" y="26"/>
                    <a:pt x="64" y="24"/>
                    <a:pt x="81" y="19"/>
                  </a:cubicBezTo>
                  <a:cubicBezTo>
                    <a:pt x="101" y="13"/>
                    <a:pt x="118" y="0"/>
                    <a:pt x="137" y="15"/>
                  </a:cubicBezTo>
                  <a:cubicBezTo>
                    <a:pt x="121" y="12"/>
                    <a:pt x="111" y="13"/>
                    <a:pt x="95" y="20"/>
                  </a:cubicBezTo>
                  <a:cubicBezTo>
                    <a:pt x="91" y="21"/>
                    <a:pt x="84" y="24"/>
                    <a:pt x="80" y="27"/>
                  </a:cubicBezTo>
                  <a:cubicBezTo>
                    <a:pt x="76" y="30"/>
                    <a:pt x="77" y="35"/>
                    <a:pt x="73" y="38"/>
                  </a:cubicBezTo>
                  <a:cubicBezTo>
                    <a:pt x="61" y="50"/>
                    <a:pt x="41" y="33"/>
                    <a:pt x="33" y="55"/>
                  </a:cubicBezTo>
                  <a:cubicBezTo>
                    <a:pt x="31" y="61"/>
                    <a:pt x="32" y="66"/>
                    <a:pt x="28" y="72"/>
                  </a:cubicBezTo>
                  <a:cubicBezTo>
                    <a:pt x="24" y="77"/>
                    <a:pt x="19" y="77"/>
                    <a:pt x="17" y="84"/>
                  </a:cubicBezTo>
                  <a:cubicBezTo>
                    <a:pt x="14" y="95"/>
                    <a:pt x="19" y="112"/>
                    <a:pt x="7" y="120"/>
                  </a:cubicBezTo>
                </a:path>
              </a:pathLst>
            </a:custGeom>
            <a:solidFill>
              <a:srgbClr val="E4ED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1" name="Freeform 128"/>
            <p:cNvSpPr>
              <a:spLocks/>
            </p:cNvSpPr>
            <p:nvPr/>
          </p:nvSpPr>
          <p:spPr bwMode="auto">
            <a:xfrm>
              <a:off x="1538" y="2678"/>
              <a:ext cx="673" cy="638"/>
            </a:xfrm>
            <a:custGeom>
              <a:avLst/>
              <a:gdLst>
                <a:gd name="T0" fmla="*/ 0 w 269"/>
                <a:gd name="T1" fmla="*/ 534094 h 239"/>
                <a:gd name="T2" fmla="*/ 144182 w 269"/>
                <a:gd name="T3" fmla="*/ 596055 h 239"/>
                <a:gd name="T4" fmla="*/ 244276 w 269"/>
                <a:gd name="T5" fmla="*/ 580471 h 239"/>
                <a:gd name="T6" fmla="*/ 314636 w 269"/>
                <a:gd name="T7" fmla="*/ 557268 h 239"/>
                <a:gd name="T8" fmla="*/ 403662 w 269"/>
                <a:gd name="T9" fmla="*/ 355302 h 239"/>
                <a:gd name="T10" fmla="*/ 412952 w 269"/>
                <a:gd name="T11" fmla="*/ 196157 h 239"/>
                <a:gd name="T12" fmla="*/ 400720 w 269"/>
                <a:gd name="T13" fmla="*/ 77382 h 239"/>
                <a:gd name="T14" fmla="*/ 376197 w 269"/>
                <a:gd name="T15" fmla="*/ 0 h 239"/>
                <a:gd name="T16" fmla="*/ 389634 w 269"/>
                <a:gd name="T17" fmla="*/ 185546 h 239"/>
                <a:gd name="T18" fmla="*/ 352880 w 269"/>
                <a:gd name="T19" fmla="*/ 322759 h 239"/>
                <a:gd name="T20" fmla="*/ 319067 w 269"/>
                <a:gd name="T21" fmla="*/ 451274 h 239"/>
                <a:gd name="T22" fmla="*/ 251604 w 269"/>
                <a:gd name="T23" fmla="*/ 472254 h 239"/>
                <a:gd name="T24" fmla="*/ 241022 w 269"/>
                <a:gd name="T25" fmla="*/ 518515 h 239"/>
                <a:gd name="T26" fmla="*/ 201337 w 269"/>
                <a:gd name="T27" fmla="*/ 531264 h 239"/>
                <a:gd name="T28" fmla="*/ 125761 w 269"/>
                <a:gd name="T29" fmla="*/ 567000 h 239"/>
                <a:gd name="T30" fmla="*/ 33813 w 269"/>
                <a:gd name="T31" fmla="*/ 549692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239"/>
                <a:gd name="T50" fmla="*/ 269 w 269"/>
                <a:gd name="T51" fmla="*/ 239 h 2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239">
                  <a:moveTo>
                    <a:pt x="0" y="207"/>
                  </a:moveTo>
                  <a:cubicBezTo>
                    <a:pt x="32" y="217"/>
                    <a:pt x="58" y="239"/>
                    <a:pt x="94" y="231"/>
                  </a:cubicBezTo>
                  <a:cubicBezTo>
                    <a:pt x="118" y="226"/>
                    <a:pt x="135" y="223"/>
                    <a:pt x="159" y="225"/>
                  </a:cubicBezTo>
                  <a:cubicBezTo>
                    <a:pt x="177" y="227"/>
                    <a:pt x="190" y="226"/>
                    <a:pt x="205" y="216"/>
                  </a:cubicBezTo>
                  <a:cubicBezTo>
                    <a:pt x="232" y="199"/>
                    <a:pt x="256" y="169"/>
                    <a:pt x="263" y="138"/>
                  </a:cubicBezTo>
                  <a:cubicBezTo>
                    <a:pt x="268" y="118"/>
                    <a:pt x="269" y="96"/>
                    <a:pt x="269" y="76"/>
                  </a:cubicBezTo>
                  <a:cubicBezTo>
                    <a:pt x="269" y="61"/>
                    <a:pt x="265" y="45"/>
                    <a:pt x="261" y="30"/>
                  </a:cubicBezTo>
                  <a:cubicBezTo>
                    <a:pt x="257" y="18"/>
                    <a:pt x="250" y="11"/>
                    <a:pt x="245" y="0"/>
                  </a:cubicBezTo>
                  <a:cubicBezTo>
                    <a:pt x="255" y="18"/>
                    <a:pt x="257" y="52"/>
                    <a:pt x="254" y="72"/>
                  </a:cubicBezTo>
                  <a:cubicBezTo>
                    <a:pt x="251" y="94"/>
                    <a:pt x="231" y="104"/>
                    <a:pt x="230" y="125"/>
                  </a:cubicBezTo>
                  <a:cubicBezTo>
                    <a:pt x="229" y="144"/>
                    <a:pt x="231" y="168"/>
                    <a:pt x="208" y="175"/>
                  </a:cubicBezTo>
                  <a:cubicBezTo>
                    <a:pt x="192" y="180"/>
                    <a:pt x="175" y="166"/>
                    <a:pt x="164" y="183"/>
                  </a:cubicBezTo>
                  <a:cubicBezTo>
                    <a:pt x="160" y="187"/>
                    <a:pt x="161" y="198"/>
                    <a:pt x="157" y="201"/>
                  </a:cubicBezTo>
                  <a:cubicBezTo>
                    <a:pt x="151" y="206"/>
                    <a:pt x="139" y="205"/>
                    <a:pt x="131" y="206"/>
                  </a:cubicBezTo>
                  <a:cubicBezTo>
                    <a:pt x="114" y="209"/>
                    <a:pt x="98" y="214"/>
                    <a:pt x="82" y="220"/>
                  </a:cubicBezTo>
                  <a:cubicBezTo>
                    <a:pt x="60" y="230"/>
                    <a:pt x="44" y="217"/>
                    <a:pt x="22" y="213"/>
                  </a:cubicBezTo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2" name="Freeform 129"/>
            <p:cNvSpPr>
              <a:spLocks/>
            </p:cNvSpPr>
            <p:nvPr/>
          </p:nvSpPr>
          <p:spPr bwMode="auto">
            <a:xfrm>
              <a:off x="1776" y="3020"/>
              <a:ext cx="422" cy="274"/>
            </a:xfrm>
            <a:custGeom>
              <a:avLst/>
              <a:gdLst>
                <a:gd name="T0" fmla="*/ 0 w 169"/>
                <a:gd name="T1" fmla="*/ 253804 h 103"/>
                <a:gd name="T2" fmla="*/ 84837 w 169"/>
                <a:gd name="T3" fmla="*/ 248042 h 103"/>
                <a:gd name="T4" fmla="*/ 166468 w 169"/>
                <a:gd name="T5" fmla="*/ 232871 h 103"/>
                <a:gd name="T6" fmla="*/ 255512 w 169"/>
                <a:gd name="T7" fmla="*/ 0 h 103"/>
                <a:gd name="T8" fmla="*/ 205811 w 169"/>
                <a:gd name="T9" fmla="*/ 130004 h 103"/>
                <a:gd name="T10" fmla="*/ 176701 w 169"/>
                <a:gd name="T11" fmla="*/ 173320 h 103"/>
                <a:gd name="T12" fmla="*/ 142336 w 169"/>
                <a:gd name="T13" fmla="*/ 182888 h 103"/>
                <a:gd name="T14" fmla="*/ 118033 w 169"/>
                <a:gd name="T15" fmla="*/ 200919 h 103"/>
                <a:gd name="T16" fmla="*/ 92138 w 169"/>
                <a:gd name="T17" fmla="*/ 220501 h 103"/>
                <a:gd name="T18" fmla="*/ 49681 w 169"/>
                <a:gd name="T19" fmla="*/ 235672 h 103"/>
                <a:gd name="T20" fmla="*/ 7271 w 169"/>
                <a:gd name="T21" fmla="*/ 255496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103"/>
                <a:gd name="T35" fmla="*/ 169 w 169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103">
                  <a:moveTo>
                    <a:pt x="0" y="101"/>
                  </a:moveTo>
                  <a:cubicBezTo>
                    <a:pt x="20" y="99"/>
                    <a:pt x="36" y="96"/>
                    <a:pt x="56" y="99"/>
                  </a:cubicBezTo>
                  <a:cubicBezTo>
                    <a:pt x="75" y="101"/>
                    <a:pt x="93" y="103"/>
                    <a:pt x="110" y="93"/>
                  </a:cubicBezTo>
                  <a:cubicBezTo>
                    <a:pt x="142" y="73"/>
                    <a:pt x="160" y="34"/>
                    <a:pt x="169" y="0"/>
                  </a:cubicBezTo>
                  <a:cubicBezTo>
                    <a:pt x="165" y="21"/>
                    <a:pt x="153" y="39"/>
                    <a:pt x="136" y="52"/>
                  </a:cubicBezTo>
                  <a:cubicBezTo>
                    <a:pt x="128" y="57"/>
                    <a:pt x="124" y="62"/>
                    <a:pt x="117" y="69"/>
                  </a:cubicBezTo>
                  <a:cubicBezTo>
                    <a:pt x="108" y="78"/>
                    <a:pt x="105" y="74"/>
                    <a:pt x="94" y="73"/>
                  </a:cubicBezTo>
                  <a:cubicBezTo>
                    <a:pt x="84" y="72"/>
                    <a:pt x="84" y="75"/>
                    <a:pt x="78" y="80"/>
                  </a:cubicBezTo>
                  <a:cubicBezTo>
                    <a:pt x="72" y="85"/>
                    <a:pt x="69" y="86"/>
                    <a:pt x="61" y="88"/>
                  </a:cubicBezTo>
                  <a:cubicBezTo>
                    <a:pt x="52" y="90"/>
                    <a:pt x="43" y="93"/>
                    <a:pt x="33" y="94"/>
                  </a:cubicBezTo>
                  <a:cubicBezTo>
                    <a:pt x="23" y="95"/>
                    <a:pt x="15" y="100"/>
                    <a:pt x="5" y="102"/>
                  </a:cubicBezTo>
                </a:path>
              </a:pathLst>
            </a:custGeom>
            <a:solidFill>
              <a:srgbClr val="AA62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3" name="Freeform 13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4" name="Freeform 131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5" name="Oval 132"/>
            <p:cNvSpPr>
              <a:spLocks noChangeArrowheads="1"/>
            </p:cNvSpPr>
            <p:nvPr/>
          </p:nvSpPr>
          <p:spPr bwMode="auto">
            <a:xfrm>
              <a:off x="1596" y="2708"/>
              <a:ext cx="65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2246" name="Oval 133"/>
            <p:cNvSpPr>
              <a:spLocks noChangeArrowheads="1"/>
            </p:cNvSpPr>
            <p:nvPr/>
          </p:nvSpPr>
          <p:spPr bwMode="auto">
            <a:xfrm>
              <a:off x="1658" y="2673"/>
              <a:ext cx="40" cy="4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2247" name="Oval 134"/>
            <p:cNvSpPr>
              <a:spLocks noChangeArrowheads="1"/>
            </p:cNvSpPr>
            <p:nvPr/>
          </p:nvSpPr>
          <p:spPr bwMode="auto">
            <a:xfrm>
              <a:off x="1583" y="2790"/>
              <a:ext cx="33" cy="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</p:grpSp>
      <p:sp>
        <p:nvSpPr>
          <p:cNvPr id="2248" name="Explosion 2 2247"/>
          <p:cNvSpPr>
            <a:spLocks noChangeArrowheads="1"/>
          </p:cNvSpPr>
          <p:nvPr/>
        </p:nvSpPr>
        <p:spPr bwMode="auto">
          <a:xfrm>
            <a:off x="7740760" y="4344172"/>
            <a:ext cx="263525" cy="292100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grpSp>
        <p:nvGrpSpPr>
          <p:cNvPr id="2249" name="Group 135"/>
          <p:cNvGrpSpPr>
            <a:grpSpLocks/>
          </p:cNvGrpSpPr>
          <p:nvPr/>
        </p:nvGrpSpPr>
        <p:grpSpPr bwMode="auto">
          <a:xfrm rot="2687261">
            <a:off x="9065548" y="3810770"/>
            <a:ext cx="800100" cy="741363"/>
            <a:chOff x="1353" y="2356"/>
            <a:chExt cx="905" cy="1002"/>
          </a:xfrm>
        </p:grpSpPr>
        <p:sp>
          <p:nvSpPr>
            <p:cNvPr id="2250" name="Freeform 12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solidFill>
              <a:srgbClr val="E4AA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1" name="Freeform 121"/>
            <p:cNvSpPr>
              <a:spLocks/>
            </p:cNvSpPr>
            <p:nvPr/>
          </p:nvSpPr>
          <p:spPr bwMode="auto">
            <a:xfrm>
              <a:off x="1606" y="2673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2" name="Freeform 122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0094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" name="Freeform 123"/>
            <p:cNvSpPr>
              <a:spLocks/>
            </p:cNvSpPr>
            <p:nvPr/>
          </p:nvSpPr>
          <p:spPr bwMode="auto">
            <a:xfrm>
              <a:off x="1393" y="2390"/>
              <a:ext cx="605" cy="787"/>
            </a:xfrm>
            <a:custGeom>
              <a:avLst/>
              <a:gdLst>
                <a:gd name="T0" fmla="*/ 207550 w 242"/>
                <a:gd name="T1" fmla="*/ 7558 h 295"/>
                <a:gd name="T2" fmla="*/ 155782 w 242"/>
                <a:gd name="T3" fmla="*/ 102721 h 295"/>
                <a:gd name="T4" fmla="*/ 96488 w 242"/>
                <a:gd name="T5" fmla="*/ 181744 h 295"/>
                <a:gd name="T6" fmla="*/ 15438 w 242"/>
                <a:gd name="T7" fmla="*/ 395143 h 295"/>
                <a:gd name="T8" fmla="*/ 1958 w 242"/>
                <a:gd name="T9" fmla="*/ 538647 h 295"/>
                <a:gd name="T10" fmla="*/ 23250 w 242"/>
                <a:gd name="T11" fmla="*/ 644158 h 295"/>
                <a:gd name="T12" fmla="*/ 48833 w 242"/>
                <a:gd name="T13" fmla="*/ 754189 h 295"/>
                <a:gd name="T14" fmla="*/ 42783 w 242"/>
                <a:gd name="T15" fmla="*/ 613625 h 295"/>
                <a:gd name="T16" fmla="*/ 76488 w 242"/>
                <a:gd name="T17" fmla="*/ 521330 h 295"/>
                <a:gd name="T18" fmla="*/ 76488 w 242"/>
                <a:gd name="T19" fmla="*/ 397990 h 295"/>
                <a:gd name="T20" fmla="*/ 90363 w 242"/>
                <a:gd name="T21" fmla="*/ 289440 h 295"/>
                <a:gd name="T22" fmla="*/ 145313 w 242"/>
                <a:gd name="T23" fmla="*/ 187423 h 295"/>
                <a:gd name="T24" fmla="*/ 203438 w 242"/>
                <a:gd name="T25" fmla="*/ 223137 h 295"/>
                <a:gd name="T26" fmla="*/ 246095 w 242"/>
                <a:gd name="T27" fmla="*/ 102721 h 295"/>
                <a:gd name="T28" fmla="*/ 296220 w 242"/>
                <a:gd name="T29" fmla="*/ 89449 h 295"/>
                <a:gd name="T30" fmla="*/ 363283 w 242"/>
                <a:gd name="T31" fmla="*/ 92295 h 295"/>
                <a:gd name="T32" fmla="*/ 354033 w 242"/>
                <a:gd name="T33" fmla="*/ 73898 h 295"/>
                <a:gd name="T34" fmla="*/ 307158 w 242"/>
                <a:gd name="T35" fmla="*/ 61647 h 295"/>
                <a:gd name="T36" fmla="*/ 225908 w 242"/>
                <a:gd name="T37" fmla="*/ 0 h 2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2"/>
                <a:gd name="T58" fmla="*/ 0 h 295"/>
                <a:gd name="T59" fmla="*/ 242 w 242"/>
                <a:gd name="T60" fmla="*/ 295 h 2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2" h="295">
                  <a:moveTo>
                    <a:pt x="136" y="3"/>
                  </a:moveTo>
                  <a:cubicBezTo>
                    <a:pt x="121" y="7"/>
                    <a:pt x="111" y="29"/>
                    <a:pt x="102" y="40"/>
                  </a:cubicBezTo>
                  <a:cubicBezTo>
                    <a:pt x="91" y="54"/>
                    <a:pt x="78" y="62"/>
                    <a:pt x="63" y="71"/>
                  </a:cubicBezTo>
                  <a:cubicBezTo>
                    <a:pt x="32" y="90"/>
                    <a:pt x="22" y="122"/>
                    <a:pt x="10" y="154"/>
                  </a:cubicBezTo>
                  <a:cubicBezTo>
                    <a:pt x="5" y="169"/>
                    <a:pt x="3" y="194"/>
                    <a:pt x="1" y="210"/>
                  </a:cubicBezTo>
                  <a:cubicBezTo>
                    <a:pt x="0" y="229"/>
                    <a:pt x="7" y="236"/>
                    <a:pt x="15" y="251"/>
                  </a:cubicBezTo>
                  <a:cubicBezTo>
                    <a:pt x="19" y="258"/>
                    <a:pt x="24" y="295"/>
                    <a:pt x="32" y="294"/>
                  </a:cubicBezTo>
                  <a:cubicBezTo>
                    <a:pt x="22" y="273"/>
                    <a:pt x="29" y="247"/>
                    <a:pt x="28" y="239"/>
                  </a:cubicBezTo>
                  <a:cubicBezTo>
                    <a:pt x="26" y="218"/>
                    <a:pt x="37" y="217"/>
                    <a:pt x="50" y="203"/>
                  </a:cubicBezTo>
                  <a:cubicBezTo>
                    <a:pt x="70" y="183"/>
                    <a:pt x="55" y="175"/>
                    <a:pt x="50" y="155"/>
                  </a:cubicBezTo>
                  <a:cubicBezTo>
                    <a:pt x="45" y="136"/>
                    <a:pt x="46" y="127"/>
                    <a:pt x="59" y="113"/>
                  </a:cubicBezTo>
                  <a:cubicBezTo>
                    <a:pt x="70" y="102"/>
                    <a:pt x="79" y="79"/>
                    <a:pt x="95" y="73"/>
                  </a:cubicBezTo>
                  <a:cubicBezTo>
                    <a:pt x="115" y="65"/>
                    <a:pt x="110" y="93"/>
                    <a:pt x="133" y="87"/>
                  </a:cubicBezTo>
                  <a:cubicBezTo>
                    <a:pt x="160" y="80"/>
                    <a:pt x="150" y="57"/>
                    <a:pt x="161" y="40"/>
                  </a:cubicBezTo>
                  <a:cubicBezTo>
                    <a:pt x="172" y="24"/>
                    <a:pt x="183" y="28"/>
                    <a:pt x="194" y="35"/>
                  </a:cubicBezTo>
                  <a:cubicBezTo>
                    <a:pt x="212" y="45"/>
                    <a:pt x="223" y="44"/>
                    <a:pt x="238" y="36"/>
                  </a:cubicBezTo>
                  <a:cubicBezTo>
                    <a:pt x="242" y="34"/>
                    <a:pt x="237" y="29"/>
                    <a:pt x="232" y="29"/>
                  </a:cubicBezTo>
                  <a:cubicBezTo>
                    <a:pt x="222" y="30"/>
                    <a:pt x="213" y="31"/>
                    <a:pt x="201" y="24"/>
                  </a:cubicBezTo>
                  <a:cubicBezTo>
                    <a:pt x="186" y="15"/>
                    <a:pt x="167" y="1"/>
                    <a:pt x="148" y="0"/>
                  </a:cubicBezTo>
                </a:path>
              </a:pathLst>
            </a:custGeom>
            <a:solidFill>
              <a:srgbClr val="E7C0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" name="Freeform 124"/>
            <p:cNvSpPr>
              <a:spLocks/>
            </p:cNvSpPr>
            <p:nvPr/>
          </p:nvSpPr>
          <p:spPr bwMode="auto">
            <a:xfrm>
              <a:off x="1378" y="2385"/>
              <a:ext cx="468" cy="643"/>
            </a:xfrm>
            <a:custGeom>
              <a:avLst/>
              <a:gdLst>
                <a:gd name="T0" fmla="*/ 11099 w 187"/>
                <a:gd name="T1" fmla="*/ 590800 h 241"/>
                <a:gd name="T2" fmla="*/ 14230 w 187"/>
                <a:gd name="T3" fmla="*/ 456957 h 241"/>
                <a:gd name="T4" fmla="*/ 35613 w 187"/>
                <a:gd name="T5" fmla="*/ 346251 h 241"/>
                <a:gd name="T6" fmla="*/ 119881 w 187"/>
                <a:gd name="T7" fmla="*/ 166716 h 241"/>
                <a:gd name="T8" fmla="*/ 162879 w 187"/>
                <a:gd name="T9" fmla="*/ 115476 h 241"/>
                <a:gd name="T10" fmla="*/ 193607 w 187"/>
                <a:gd name="T11" fmla="*/ 41502 h 241"/>
                <a:gd name="T12" fmla="*/ 232478 w 187"/>
                <a:gd name="T13" fmla="*/ 2833 h 241"/>
                <a:gd name="T14" fmla="*/ 287752 w 187"/>
                <a:gd name="T15" fmla="*/ 35672 h 241"/>
                <a:gd name="T16" fmla="*/ 223058 w 187"/>
                <a:gd name="T17" fmla="*/ 30709 h 241"/>
                <a:gd name="T18" fmla="*/ 189480 w 187"/>
                <a:gd name="T19" fmla="*/ 133821 h 241"/>
                <a:gd name="T20" fmla="*/ 137061 w 187"/>
                <a:gd name="T21" fmla="*/ 187529 h 241"/>
                <a:gd name="T22" fmla="*/ 79833 w 187"/>
                <a:gd name="T23" fmla="*/ 253932 h 241"/>
                <a:gd name="T24" fmla="*/ 51147 w 187"/>
                <a:gd name="T25" fmla="*/ 361804 h 241"/>
                <a:gd name="T26" fmla="*/ 49185 w 187"/>
                <a:gd name="T27" fmla="*/ 469686 h 241"/>
                <a:gd name="T28" fmla="*/ 18482 w 187"/>
                <a:gd name="T29" fmla="*/ 531318 h 241"/>
                <a:gd name="T30" fmla="*/ 20437 w 187"/>
                <a:gd name="T31" fmla="*/ 618924 h 2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"/>
                <a:gd name="T49" fmla="*/ 0 h 241"/>
                <a:gd name="T50" fmla="*/ 187 w 187"/>
                <a:gd name="T51" fmla="*/ 241 h 2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" h="241">
                  <a:moveTo>
                    <a:pt x="7" y="230"/>
                  </a:moveTo>
                  <a:cubicBezTo>
                    <a:pt x="0" y="219"/>
                    <a:pt x="7" y="190"/>
                    <a:pt x="9" y="178"/>
                  </a:cubicBezTo>
                  <a:cubicBezTo>
                    <a:pt x="12" y="163"/>
                    <a:pt x="17" y="149"/>
                    <a:pt x="23" y="135"/>
                  </a:cubicBezTo>
                  <a:cubicBezTo>
                    <a:pt x="39" y="99"/>
                    <a:pt x="51" y="85"/>
                    <a:pt x="78" y="65"/>
                  </a:cubicBezTo>
                  <a:cubicBezTo>
                    <a:pt x="87" y="58"/>
                    <a:pt x="98" y="53"/>
                    <a:pt x="106" y="45"/>
                  </a:cubicBezTo>
                  <a:cubicBezTo>
                    <a:pt x="114" y="36"/>
                    <a:pt x="118" y="24"/>
                    <a:pt x="126" y="16"/>
                  </a:cubicBezTo>
                  <a:cubicBezTo>
                    <a:pt x="135" y="7"/>
                    <a:pt x="139" y="2"/>
                    <a:pt x="151" y="1"/>
                  </a:cubicBezTo>
                  <a:cubicBezTo>
                    <a:pt x="168" y="0"/>
                    <a:pt x="174" y="7"/>
                    <a:pt x="187" y="14"/>
                  </a:cubicBezTo>
                  <a:cubicBezTo>
                    <a:pt x="173" y="10"/>
                    <a:pt x="157" y="4"/>
                    <a:pt x="145" y="12"/>
                  </a:cubicBezTo>
                  <a:cubicBezTo>
                    <a:pt x="132" y="21"/>
                    <a:pt x="133" y="41"/>
                    <a:pt x="123" y="52"/>
                  </a:cubicBezTo>
                  <a:cubicBezTo>
                    <a:pt x="115" y="61"/>
                    <a:pt x="100" y="66"/>
                    <a:pt x="89" y="73"/>
                  </a:cubicBezTo>
                  <a:cubicBezTo>
                    <a:pt x="76" y="82"/>
                    <a:pt x="62" y="87"/>
                    <a:pt x="52" y="99"/>
                  </a:cubicBezTo>
                  <a:cubicBezTo>
                    <a:pt x="43" y="111"/>
                    <a:pt x="37" y="127"/>
                    <a:pt x="33" y="141"/>
                  </a:cubicBezTo>
                  <a:cubicBezTo>
                    <a:pt x="28" y="158"/>
                    <a:pt x="35" y="168"/>
                    <a:pt x="32" y="183"/>
                  </a:cubicBezTo>
                  <a:cubicBezTo>
                    <a:pt x="29" y="194"/>
                    <a:pt x="16" y="198"/>
                    <a:pt x="12" y="207"/>
                  </a:cubicBezTo>
                  <a:cubicBezTo>
                    <a:pt x="9" y="213"/>
                    <a:pt x="8" y="236"/>
                    <a:pt x="13" y="241"/>
                  </a:cubicBezTo>
                </a:path>
              </a:pathLst>
            </a:custGeom>
            <a:solidFill>
              <a:srgbClr val="F8ED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" name="Freeform 125"/>
            <p:cNvSpPr>
              <a:spLocks/>
            </p:cNvSpPr>
            <p:nvPr/>
          </p:nvSpPr>
          <p:spPr bwMode="auto">
            <a:xfrm>
              <a:off x="1586" y="2646"/>
              <a:ext cx="425" cy="448"/>
            </a:xfrm>
            <a:custGeom>
              <a:avLst/>
              <a:gdLst>
                <a:gd name="T0" fmla="*/ 29300 w 170"/>
                <a:gd name="T1" fmla="*/ 429773 h 168"/>
                <a:gd name="T2" fmla="*/ 3250 w 170"/>
                <a:gd name="T3" fmla="*/ 340480 h 168"/>
                <a:gd name="T4" fmla="*/ 17112 w 170"/>
                <a:gd name="T5" fmla="*/ 278984 h 168"/>
                <a:gd name="T6" fmla="*/ 47658 w 170"/>
                <a:gd name="T7" fmla="*/ 92083 h 168"/>
                <a:gd name="T8" fmla="*/ 91613 w 170"/>
                <a:gd name="T9" fmla="*/ 69027 h 168"/>
                <a:gd name="T10" fmla="*/ 155782 w 170"/>
                <a:gd name="T11" fmla="*/ 35592 h 168"/>
                <a:gd name="T12" fmla="*/ 259582 w 170"/>
                <a:gd name="T13" fmla="*/ 184072 h 168"/>
                <a:gd name="T14" fmla="*/ 255207 w 170"/>
                <a:gd name="T15" fmla="*/ 188779 h 168"/>
                <a:gd name="T16" fmla="*/ 204613 w 170"/>
                <a:gd name="T17" fmla="*/ 107464 h 168"/>
                <a:gd name="T18" fmla="*/ 152657 w 170"/>
                <a:gd name="T19" fmla="*/ 138104 h 168"/>
                <a:gd name="T20" fmla="*/ 124032 w 170"/>
                <a:gd name="T21" fmla="*/ 191603 h 168"/>
                <a:gd name="T22" fmla="*/ 73250 w 170"/>
                <a:gd name="T23" fmla="*/ 217485 h 168"/>
                <a:gd name="T24" fmla="*/ 67187 w 170"/>
                <a:gd name="T25" fmla="*/ 248547 h 168"/>
                <a:gd name="T26" fmla="*/ 52083 w 170"/>
                <a:gd name="T27" fmla="*/ 278984 h 168"/>
                <a:gd name="T28" fmla="*/ 50783 w 170"/>
                <a:gd name="T29" fmla="*/ 345224 h 168"/>
                <a:gd name="T30" fmla="*/ 29300 w 170"/>
                <a:gd name="T31" fmla="*/ 426803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0"/>
                <a:gd name="T49" fmla="*/ 0 h 168"/>
                <a:gd name="T50" fmla="*/ 170 w 170"/>
                <a:gd name="T51" fmla="*/ 168 h 1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0" h="168">
                  <a:moveTo>
                    <a:pt x="19" y="168"/>
                  </a:moveTo>
                  <a:cubicBezTo>
                    <a:pt x="5" y="166"/>
                    <a:pt x="0" y="146"/>
                    <a:pt x="2" y="133"/>
                  </a:cubicBezTo>
                  <a:cubicBezTo>
                    <a:pt x="3" y="124"/>
                    <a:pt x="10" y="115"/>
                    <a:pt x="11" y="109"/>
                  </a:cubicBezTo>
                  <a:cubicBezTo>
                    <a:pt x="17" y="85"/>
                    <a:pt x="7" y="53"/>
                    <a:pt x="31" y="36"/>
                  </a:cubicBezTo>
                  <a:cubicBezTo>
                    <a:pt x="39" y="31"/>
                    <a:pt x="50" y="29"/>
                    <a:pt x="60" y="27"/>
                  </a:cubicBezTo>
                  <a:cubicBezTo>
                    <a:pt x="74" y="24"/>
                    <a:pt x="88" y="18"/>
                    <a:pt x="102" y="14"/>
                  </a:cubicBezTo>
                  <a:cubicBezTo>
                    <a:pt x="145" y="0"/>
                    <a:pt x="168" y="36"/>
                    <a:pt x="170" y="72"/>
                  </a:cubicBezTo>
                  <a:cubicBezTo>
                    <a:pt x="170" y="78"/>
                    <a:pt x="168" y="79"/>
                    <a:pt x="167" y="74"/>
                  </a:cubicBezTo>
                  <a:cubicBezTo>
                    <a:pt x="162" y="60"/>
                    <a:pt x="150" y="48"/>
                    <a:pt x="134" y="42"/>
                  </a:cubicBezTo>
                  <a:cubicBezTo>
                    <a:pt x="123" y="38"/>
                    <a:pt x="105" y="41"/>
                    <a:pt x="100" y="54"/>
                  </a:cubicBezTo>
                  <a:cubicBezTo>
                    <a:pt x="95" y="67"/>
                    <a:pt x="103" y="87"/>
                    <a:pt x="81" y="75"/>
                  </a:cubicBezTo>
                  <a:cubicBezTo>
                    <a:pt x="68" y="68"/>
                    <a:pt x="57" y="70"/>
                    <a:pt x="48" y="85"/>
                  </a:cubicBezTo>
                  <a:cubicBezTo>
                    <a:pt x="46" y="89"/>
                    <a:pt x="46" y="93"/>
                    <a:pt x="44" y="97"/>
                  </a:cubicBezTo>
                  <a:cubicBezTo>
                    <a:pt x="42" y="101"/>
                    <a:pt x="37" y="104"/>
                    <a:pt x="34" y="109"/>
                  </a:cubicBezTo>
                  <a:cubicBezTo>
                    <a:pt x="27" y="120"/>
                    <a:pt x="36" y="124"/>
                    <a:pt x="33" y="135"/>
                  </a:cubicBezTo>
                  <a:cubicBezTo>
                    <a:pt x="30" y="146"/>
                    <a:pt x="7" y="152"/>
                    <a:pt x="19" y="167"/>
                  </a:cubicBezTo>
                </a:path>
              </a:pathLst>
            </a:custGeom>
            <a:solidFill>
              <a:srgbClr val="91B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" name="Freeform 126"/>
            <p:cNvSpPr>
              <a:spLocks/>
            </p:cNvSpPr>
            <p:nvPr/>
          </p:nvSpPr>
          <p:spPr bwMode="auto">
            <a:xfrm>
              <a:off x="1663" y="2894"/>
              <a:ext cx="373" cy="238"/>
            </a:xfrm>
            <a:custGeom>
              <a:avLst/>
              <a:gdLst>
                <a:gd name="T0" fmla="*/ 0 w 149"/>
                <a:gd name="T1" fmla="*/ 220147 h 89"/>
                <a:gd name="T2" fmla="*/ 64679 w 149"/>
                <a:gd name="T3" fmla="*/ 196778 h 89"/>
                <a:gd name="T4" fmla="*/ 135577 w 149"/>
                <a:gd name="T5" fmla="*/ 188710 h 89"/>
                <a:gd name="T6" fmla="*/ 212663 w 149"/>
                <a:gd name="T7" fmla="*/ 0 h 89"/>
                <a:gd name="T8" fmla="*/ 192979 w 149"/>
                <a:gd name="T9" fmla="*/ 62492 h 89"/>
                <a:gd name="T10" fmla="*/ 166358 w 149"/>
                <a:gd name="T11" fmla="*/ 57831 h 89"/>
                <a:gd name="T12" fmla="*/ 161915 w 149"/>
                <a:gd name="T13" fmla="*/ 88881 h 89"/>
                <a:gd name="T14" fmla="*/ 97436 w 149"/>
                <a:gd name="T15" fmla="*/ 93930 h 89"/>
                <a:gd name="T16" fmla="*/ 89390 w 149"/>
                <a:gd name="T17" fmla="*/ 159449 h 89"/>
                <a:gd name="T18" fmla="*/ 52385 w 149"/>
                <a:gd name="T19" fmla="*/ 167113 h 89"/>
                <a:gd name="T20" fmla="*/ 29492 w 149"/>
                <a:gd name="T21" fmla="*/ 198572 h 89"/>
                <a:gd name="T22" fmla="*/ 3264 w 149"/>
                <a:gd name="T23" fmla="*/ 224966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"/>
                <a:gd name="T37" fmla="*/ 0 h 89"/>
                <a:gd name="T38" fmla="*/ 149 w 149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" h="89">
                  <a:moveTo>
                    <a:pt x="0" y="84"/>
                  </a:moveTo>
                  <a:cubicBezTo>
                    <a:pt x="15" y="89"/>
                    <a:pt x="28" y="79"/>
                    <a:pt x="42" y="75"/>
                  </a:cubicBezTo>
                  <a:cubicBezTo>
                    <a:pt x="57" y="71"/>
                    <a:pt x="73" y="74"/>
                    <a:pt x="88" y="72"/>
                  </a:cubicBezTo>
                  <a:cubicBezTo>
                    <a:pt x="121" y="68"/>
                    <a:pt x="149" y="33"/>
                    <a:pt x="138" y="0"/>
                  </a:cubicBezTo>
                  <a:cubicBezTo>
                    <a:pt x="143" y="12"/>
                    <a:pt x="138" y="23"/>
                    <a:pt x="125" y="24"/>
                  </a:cubicBezTo>
                  <a:cubicBezTo>
                    <a:pt x="119" y="24"/>
                    <a:pt x="113" y="20"/>
                    <a:pt x="108" y="22"/>
                  </a:cubicBezTo>
                  <a:cubicBezTo>
                    <a:pt x="101" y="26"/>
                    <a:pt x="106" y="29"/>
                    <a:pt x="105" y="34"/>
                  </a:cubicBezTo>
                  <a:cubicBezTo>
                    <a:pt x="100" y="73"/>
                    <a:pt x="75" y="17"/>
                    <a:pt x="63" y="36"/>
                  </a:cubicBezTo>
                  <a:cubicBezTo>
                    <a:pt x="56" y="46"/>
                    <a:pt x="61" y="51"/>
                    <a:pt x="58" y="61"/>
                  </a:cubicBezTo>
                  <a:cubicBezTo>
                    <a:pt x="56" y="69"/>
                    <a:pt x="41" y="63"/>
                    <a:pt x="34" y="64"/>
                  </a:cubicBezTo>
                  <a:cubicBezTo>
                    <a:pt x="23" y="66"/>
                    <a:pt x="25" y="71"/>
                    <a:pt x="19" y="76"/>
                  </a:cubicBezTo>
                  <a:cubicBezTo>
                    <a:pt x="15" y="80"/>
                    <a:pt x="7" y="83"/>
                    <a:pt x="2" y="86"/>
                  </a:cubicBezTo>
                </a:path>
              </a:pathLst>
            </a:custGeom>
            <a:solidFill>
              <a:srgbClr val="007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" name="Freeform 127"/>
            <p:cNvSpPr>
              <a:spLocks/>
            </p:cNvSpPr>
            <p:nvPr/>
          </p:nvSpPr>
          <p:spPr bwMode="auto">
            <a:xfrm>
              <a:off x="1591" y="2649"/>
              <a:ext cx="342" cy="341"/>
            </a:xfrm>
            <a:custGeom>
              <a:avLst/>
              <a:gdLst>
                <a:gd name="T0" fmla="*/ 0 w 137"/>
                <a:gd name="T1" fmla="*/ 324584 h 128"/>
                <a:gd name="T2" fmla="*/ 10178 w 137"/>
                <a:gd name="T3" fmla="*/ 263833 h 128"/>
                <a:gd name="T4" fmla="*/ 13286 w 137"/>
                <a:gd name="T5" fmla="*/ 190547 h 128"/>
                <a:gd name="T6" fmla="*/ 42376 w 137"/>
                <a:gd name="T7" fmla="*/ 86537 h 128"/>
                <a:gd name="T8" fmla="*/ 121949 w 137"/>
                <a:gd name="T9" fmla="*/ 48553 h 128"/>
                <a:gd name="T10" fmla="*/ 206688 w 137"/>
                <a:gd name="T11" fmla="*/ 38232 h 128"/>
                <a:gd name="T12" fmla="*/ 143305 w 137"/>
                <a:gd name="T13" fmla="*/ 50460 h 128"/>
                <a:gd name="T14" fmla="*/ 120783 w 137"/>
                <a:gd name="T15" fmla="*/ 68709 h 128"/>
                <a:gd name="T16" fmla="*/ 109829 w 137"/>
                <a:gd name="T17" fmla="*/ 96202 h 128"/>
                <a:gd name="T18" fmla="*/ 49622 w 137"/>
                <a:gd name="T19" fmla="*/ 140084 h 128"/>
                <a:gd name="T20" fmla="*/ 42376 w 137"/>
                <a:gd name="T21" fmla="*/ 183045 h 128"/>
                <a:gd name="T22" fmla="*/ 25408 w 137"/>
                <a:gd name="T23" fmla="*/ 213370 h 128"/>
                <a:gd name="T24" fmla="*/ 10178 w 137"/>
                <a:gd name="T25" fmla="*/ 304905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28"/>
                <a:gd name="T41" fmla="*/ 137 w 137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28">
                  <a:moveTo>
                    <a:pt x="0" y="128"/>
                  </a:moveTo>
                  <a:cubicBezTo>
                    <a:pt x="3" y="119"/>
                    <a:pt x="7" y="114"/>
                    <a:pt x="7" y="104"/>
                  </a:cubicBezTo>
                  <a:cubicBezTo>
                    <a:pt x="8" y="94"/>
                    <a:pt x="9" y="84"/>
                    <a:pt x="9" y="75"/>
                  </a:cubicBezTo>
                  <a:cubicBezTo>
                    <a:pt x="9" y="58"/>
                    <a:pt x="12" y="42"/>
                    <a:pt x="28" y="34"/>
                  </a:cubicBezTo>
                  <a:cubicBezTo>
                    <a:pt x="45" y="26"/>
                    <a:pt x="64" y="24"/>
                    <a:pt x="81" y="19"/>
                  </a:cubicBezTo>
                  <a:cubicBezTo>
                    <a:pt x="101" y="13"/>
                    <a:pt x="118" y="0"/>
                    <a:pt x="137" y="15"/>
                  </a:cubicBezTo>
                  <a:cubicBezTo>
                    <a:pt x="121" y="12"/>
                    <a:pt x="111" y="13"/>
                    <a:pt x="95" y="20"/>
                  </a:cubicBezTo>
                  <a:cubicBezTo>
                    <a:pt x="91" y="21"/>
                    <a:pt x="84" y="24"/>
                    <a:pt x="80" y="27"/>
                  </a:cubicBezTo>
                  <a:cubicBezTo>
                    <a:pt x="76" y="30"/>
                    <a:pt x="77" y="35"/>
                    <a:pt x="73" y="38"/>
                  </a:cubicBezTo>
                  <a:cubicBezTo>
                    <a:pt x="61" y="50"/>
                    <a:pt x="41" y="33"/>
                    <a:pt x="33" y="55"/>
                  </a:cubicBezTo>
                  <a:cubicBezTo>
                    <a:pt x="31" y="61"/>
                    <a:pt x="32" y="66"/>
                    <a:pt x="28" y="72"/>
                  </a:cubicBezTo>
                  <a:cubicBezTo>
                    <a:pt x="24" y="77"/>
                    <a:pt x="19" y="77"/>
                    <a:pt x="17" y="84"/>
                  </a:cubicBezTo>
                  <a:cubicBezTo>
                    <a:pt x="14" y="95"/>
                    <a:pt x="19" y="112"/>
                    <a:pt x="7" y="120"/>
                  </a:cubicBezTo>
                </a:path>
              </a:pathLst>
            </a:custGeom>
            <a:solidFill>
              <a:srgbClr val="E4ED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" name="Freeform 128"/>
            <p:cNvSpPr>
              <a:spLocks/>
            </p:cNvSpPr>
            <p:nvPr/>
          </p:nvSpPr>
          <p:spPr bwMode="auto">
            <a:xfrm>
              <a:off x="1538" y="2678"/>
              <a:ext cx="673" cy="638"/>
            </a:xfrm>
            <a:custGeom>
              <a:avLst/>
              <a:gdLst>
                <a:gd name="T0" fmla="*/ 0 w 269"/>
                <a:gd name="T1" fmla="*/ 534094 h 239"/>
                <a:gd name="T2" fmla="*/ 144182 w 269"/>
                <a:gd name="T3" fmla="*/ 596055 h 239"/>
                <a:gd name="T4" fmla="*/ 244276 w 269"/>
                <a:gd name="T5" fmla="*/ 580471 h 239"/>
                <a:gd name="T6" fmla="*/ 314636 w 269"/>
                <a:gd name="T7" fmla="*/ 557268 h 239"/>
                <a:gd name="T8" fmla="*/ 403662 w 269"/>
                <a:gd name="T9" fmla="*/ 355302 h 239"/>
                <a:gd name="T10" fmla="*/ 412952 w 269"/>
                <a:gd name="T11" fmla="*/ 196157 h 239"/>
                <a:gd name="T12" fmla="*/ 400720 w 269"/>
                <a:gd name="T13" fmla="*/ 77382 h 239"/>
                <a:gd name="T14" fmla="*/ 376197 w 269"/>
                <a:gd name="T15" fmla="*/ 0 h 239"/>
                <a:gd name="T16" fmla="*/ 389634 w 269"/>
                <a:gd name="T17" fmla="*/ 185546 h 239"/>
                <a:gd name="T18" fmla="*/ 352880 w 269"/>
                <a:gd name="T19" fmla="*/ 322759 h 239"/>
                <a:gd name="T20" fmla="*/ 319067 w 269"/>
                <a:gd name="T21" fmla="*/ 451274 h 239"/>
                <a:gd name="T22" fmla="*/ 251604 w 269"/>
                <a:gd name="T23" fmla="*/ 472254 h 239"/>
                <a:gd name="T24" fmla="*/ 241022 w 269"/>
                <a:gd name="T25" fmla="*/ 518515 h 239"/>
                <a:gd name="T26" fmla="*/ 201337 w 269"/>
                <a:gd name="T27" fmla="*/ 531264 h 239"/>
                <a:gd name="T28" fmla="*/ 125761 w 269"/>
                <a:gd name="T29" fmla="*/ 567000 h 239"/>
                <a:gd name="T30" fmla="*/ 33813 w 269"/>
                <a:gd name="T31" fmla="*/ 549692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239"/>
                <a:gd name="T50" fmla="*/ 269 w 269"/>
                <a:gd name="T51" fmla="*/ 239 h 2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239">
                  <a:moveTo>
                    <a:pt x="0" y="207"/>
                  </a:moveTo>
                  <a:cubicBezTo>
                    <a:pt x="32" y="217"/>
                    <a:pt x="58" y="239"/>
                    <a:pt x="94" y="231"/>
                  </a:cubicBezTo>
                  <a:cubicBezTo>
                    <a:pt x="118" y="226"/>
                    <a:pt x="135" y="223"/>
                    <a:pt x="159" y="225"/>
                  </a:cubicBezTo>
                  <a:cubicBezTo>
                    <a:pt x="177" y="227"/>
                    <a:pt x="190" y="226"/>
                    <a:pt x="205" y="216"/>
                  </a:cubicBezTo>
                  <a:cubicBezTo>
                    <a:pt x="232" y="199"/>
                    <a:pt x="256" y="169"/>
                    <a:pt x="263" y="138"/>
                  </a:cubicBezTo>
                  <a:cubicBezTo>
                    <a:pt x="268" y="118"/>
                    <a:pt x="269" y="96"/>
                    <a:pt x="269" y="76"/>
                  </a:cubicBezTo>
                  <a:cubicBezTo>
                    <a:pt x="269" y="61"/>
                    <a:pt x="265" y="45"/>
                    <a:pt x="261" y="30"/>
                  </a:cubicBezTo>
                  <a:cubicBezTo>
                    <a:pt x="257" y="18"/>
                    <a:pt x="250" y="11"/>
                    <a:pt x="245" y="0"/>
                  </a:cubicBezTo>
                  <a:cubicBezTo>
                    <a:pt x="255" y="18"/>
                    <a:pt x="257" y="52"/>
                    <a:pt x="254" y="72"/>
                  </a:cubicBezTo>
                  <a:cubicBezTo>
                    <a:pt x="251" y="94"/>
                    <a:pt x="231" y="104"/>
                    <a:pt x="230" y="125"/>
                  </a:cubicBezTo>
                  <a:cubicBezTo>
                    <a:pt x="229" y="144"/>
                    <a:pt x="231" y="168"/>
                    <a:pt x="208" y="175"/>
                  </a:cubicBezTo>
                  <a:cubicBezTo>
                    <a:pt x="192" y="180"/>
                    <a:pt x="175" y="166"/>
                    <a:pt x="164" y="183"/>
                  </a:cubicBezTo>
                  <a:cubicBezTo>
                    <a:pt x="160" y="187"/>
                    <a:pt x="161" y="198"/>
                    <a:pt x="157" y="201"/>
                  </a:cubicBezTo>
                  <a:cubicBezTo>
                    <a:pt x="151" y="206"/>
                    <a:pt x="139" y="205"/>
                    <a:pt x="131" y="206"/>
                  </a:cubicBezTo>
                  <a:cubicBezTo>
                    <a:pt x="114" y="209"/>
                    <a:pt x="98" y="214"/>
                    <a:pt x="82" y="220"/>
                  </a:cubicBezTo>
                  <a:cubicBezTo>
                    <a:pt x="60" y="230"/>
                    <a:pt x="44" y="217"/>
                    <a:pt x="22" y="213"/>
                  </a:cubicBezTo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" name="Freeform 129"/>
            <p:cNvSpPr>
              <a:spLocks/>
            </p:cNvSpPr>
            <p:nvPr/>
          </p:nvSpPr>
          <p:spPr bwMode="auto">
            <a:xfrm>
              <a:off x="1776" y="3020"/>
              <a:ext cx="422" cy="274"/>
            </a:xfrm>
            <a:custGeom>
              <a:avLst/>
              <a:gdLst>
                <a:gd name="T0" fmla="*/ 0 w 169"/>
                <a:gd name="T1" fmla="*/ 253804 h 103"/>
                <a:gd name="T2" fmla="*/ 84837 w 169"/>
                <a:gd name="T3" fmla="*/ 248042 h 103"/>
                <a:gd name="T4" fmla="*/ 166468 w 169"/>
                <a:gd name="T5" fmla="*/ 232871 h 103"/>
                <a:gd name="T6" fmla="*/ 255512 w 169"/>
                <a:gd name="T7" fmla="*/ 0 h 103"/>
                <a:gd name="T8" fmla="*/ 205811 w 169"/>
                <a:gd name="T9" fmla="*/ 130004 h 103"/>
                <a:gd name="T10" fmla="*/ 176701 w 169"/>
                <a:gd name="T11" fmla="*/ 173320 h 103"/>
                <a:gd name="T12" fmla="*/ 142336 w 169"/>
                <a:gd name="T13" fmla="*/ 182888 h 103"/>
                <a:gd name="T14" fmla="*/ 118033 w 169"/>
                <a:gd name="T15" fmla="*/ 200919 h 103"/>
                <a:gd name="T16" fmla="*/ 92138 w 169"/>
                <a:gd name="T17" fmla="*/ 220501 h 103"/>
                <a:gd name="T18" fmla="*/ 49681 w 169"/>
                <a:gd name="T19" fmla="*/ 235672 h 103"/>
                <a:gd name="T20" fmla="*/ 7271 w 169"/>
                <a:gd name="T21" fmla="*/ 255496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103"/>
                <a:gd name="T35" fmla="*/ 169 w 169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103">
                  <a:moveTo>
                    <a:pt x="0" y="101"/>
                  </a:moveTo>
                  <a:cubicBezTo>
                    <a:pt x="20" y="99"/>
                    <a:pt x="36" y="96"/>
                    <a:pt x="56" y="99"/>
                  </a:cubicBezTo>
                  <a:cubicBezTo>
                    <a:pt x="75" y="101"/>
                    <a:pt x="93" y="103"/>
                    <a:pt x="110" y="93"/>
                  </a:cubicBezTo>
                  <a:cubicBezTo>
                    <a:pt x="142" y="73"/>
                    <a:pt x="160" y="34"/>
                    <a:pt x="169" y="0"/>
                  </a:cubicBezTo>
                  <a:cubicBezTo>
                    <a:pt x="165" y="21"/>
                    <a:pt x="153" y="39"/>
                    <a:pt x="136" y="52"/>
                  </a:cubicBezTo>
                  <a:cubicBezTo>
                    <a:pt x="128" y="57"/>
                    <a:pt x="124" y="62"/>
                    <a:pt x="117" y="69"/>
                  </a:cubicBezTo>
                  <a:cubicBezTo>
                    <a:pt x="108" y="78"/>
                    <a:pt x="105" y="74"/>
                    <a:pt x="94" y="73"/>
                  </a:cubicBezTo>
                  <a:cubicBezTo>
                    <a:pt x="84" y="72"/>
                    <a:pt x="84" y="75"/>
                    <a:pt x="78" y="80"/>
                  </a:cubicBezTo>
                  <a:cubicBezTo>
                    <a:pt x="72" y="85"/>
                    <a:pt x="69" y="86"/>
                    <a:pt x="61" y="88"/>
                  </a:cubicBezTo>
                  <a:cubicBezTo>
                    <a:pt x="52" y="90"/>
                    <a:pt x="43" y="93"/>
                    <a:pt x="33" y="94"/>
                  </a:cubicBezTo>
                  <a:cubicBezTo>
                    <a:pt x="23" y="95"/>
                    <a:pt x="15" y="100"/>
                    <a:pt x="5" y="102"/>
                  </a:cubicBezTo>
                </a:path>
              </a:pathLst>
            </a:custGeom>
            <a:solidFill>
              <a:srgbClr val="AA62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" name="Freeform 13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" name="Freeform 131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2" name="Oval 132"/>
            <p:cNvSpPr>
              <a:spLocks noChangeArrowheads="1"/>
            </p:cNvSpPr>
            <p:nvPr/>
          </p:nvSpPr>
          <p:spPr bwMode="auto">
            <a:xfrm>
              <a:off x="1596" y="2708"/>
              <a:ext cx="65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2263" name="Oval 133"/>
            <p:cNvSpPr>
              <a:spLocks noChangeArrowheads="1"/>
            </p:cNvSpPr>
            <p:nvPr/>
          </p:nvSpPr>
          <p:spPr bwMode="auto">
            <a:xfrm>
              <a:off x="1658" y="2673"/>
              <a:ext cx="40" cy="4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2264" name="Oval 134"/>
            <p:cNvSpPr>
              <a:spLocks noChangeArrowheads="1"/>
            </p:cNvSpPr>
            <p:nvPr/>
          </p:nvSpPr>
          <p:spPr bwMode="auto">
            <a:xfrm>
              <a:off x="1583" y="2790"/>
              <a:ext cx="33" cy="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</p:grpSp>
      <p:sp>
        <p:nvSpPr>
          <p:cNvPr id="2265" name="ZoneTexte 2370"/>
          <p:cNvSpPr txBox="1">
            <a:spLocks noChangeArrowheads="1"/>
          </p:cNvSpPr>
          <p:nvPr/>
        </p:nvSpPr>
        <p:spPr bwMode="auto">
          <a:xfrm>
            <a:off x="8160194" y="4815660"/>
            <a:ext cx="1846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400" dirty="0"/>
              <a:t>Cellules Tumorales Circulantes</a:t>
            </a:r>
          </a:p>
        </p:txBody>
      </p:sp>
      <p:sp>
        <p:nvSpPr>
          <p:cNvPr id="2266" name="Rectangle 2265"/>
          <p:cNvSpPr>
            <a:spLocks noChangeArrowheads="1"/>
          </p:cNvSpPr>
          <p:nvPr/>
        </p:nvSpPr>
        <p:spPr bwMode="auto">
          <a:xfrm>
            <a:off x="5434060" y="1409445"/>
            <a:ext cx="1796180" cy="2014383"/>
          </a:xfrm>
          <a:prstGeom prst="rect">
            <a:avLst/>
          </a:prstGeom>
          <a:solidFill>
            <a:schemeClr val="accent2">
              <a:alpha val="29999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lt1"/>
              </a:solidFill>
            </a:endParaRPr>
          </a:p>
        </p:txBody>
      </p:sp>
      <p:grpSp>
        <p:nvGrpSpPr>
          <p:cNvPr id="2267" name="Group 135"/>
          <p:cNvGrpSpPr>
            <a:grpSpLocks/>
          </p:cNvGrpSpPr>
          <p:nvPr/>
        </p:nvGrpSpPr>
        <p:grpSpPr bwMode="auto">
          <a:xfrm>
            <a:off x="6182646" y="2208359"/>
            <a:ext cx="660400" cy="755650"/>
            <a:chOff x="1353" y="2356"/>
            <a:chExt cx="905" cy="1002"/>
          </a:xfrm>
        </p:grpSpPr>
        <p:sp>
          <p:nvSpPr>
            <p:cNvPr id="2268" name="Freeform 12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solidFill>
              <a:srgbClr val="E4AA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9" name="Freeform 121"/>
            <p:cNvSpPr>
              <a:spLocks/>
            </p:cNvSpPr>
            <p:nvPr/>
          </p:nvSpPr>
          <p:spPr bwMode="auto">
            <a:xfrm>
              <a:off x="1606" y="2673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0" name="Freeform 122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0094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1" name="Freeform 123"/>
            <p:cNvSpPr>
              <a:spLocks/>
            </p:cNvSpPr>
            <p:nvPr/>
          </p:nvSpPr>
          <p:spPr bwMode="auto">
            <a:xfrm>
              <a:off x="1393" y="2390"/>
              <a:ext cx="605" cy="787"/>
            </a:xfrm>
            <a:custGeom>
              <a:avLst/>
              <a:gdLst>
                <a:gd name="T0" fmla="*/ 207550 w 242"/>
                <a:gd name="T1" fmla="*/ 7558 h 295"/>
                <a:gd name="T2" fmla="*/ 155782 w 242"/>
                <a:gd name="T3" fmla="*/ 102721 h 295"/>
                <a:gd name="T4" fmla="*/ 96488 w 242"/>
                <a:gd name="T5" fmla="*/ 181744 h 295"/>
                <a:gd name="T6" fmla="*/ 15438 w 242"/>
                <a:gd name="T7" fmla="*/ 395143 h 295"/>
                <a:gd name="T8" fmla="*/ 1958 w 242"/>
                <a:gd name="T9" fmla="*/ 538647 h 295"/>
                <a:gd name="T10" fmla="*/ 23250 w 242"/>
                <a:gd name="T11" fmla="*/ 644158 h 295"/>
                <a:gd name="T12" fmla="*/ 48833 w 242"/>
                <a:gd name="T13" fmla="*/ 754189 h 295"/>
                <a:gd name="T14" fmla="*/ 42783 w 242"/>
                <a:gd name="T15" fmla="*/ 613625 h 295"/>
                <a:gd name="T16" fmla="*/ 76488 w 242"/>
                <a:gd name="T17" fmla="*/ 521330 h 295"/>
                <a:gd name="T18" fmla="*/ 76488 w 242"/>
                <a:gd name="T19" fmla="*/ 397990 h 295"/>
                <a:gd name="T20" fmla="*/ 90363 w 242"/>
                <a:gd name="T21" fmla="*/ 289440 h 295"/>
                <a:gd name="T22" fmla="*/ 145313 w 242"/>
                <a:gd name="T23" fmla="*/ 187423 h 295"/>
                <a:gd name="T24" fmla="*/ 203438 w 242"/>
                <a:gd name="T25" fmla="*/ 223137 h 295"/>
                <a:gd name="T26" fmla="*/ 246095 w 242"/>
                <a:gd name="T27" fmla="*/ 102721 h 295"/>
                <a:gd name="T28" fmla="*/ 296220 w 242"/>
                <a:gd name="T29" fmla="*/ 89449 h 295"/>
                <a:gd name="T30" fmla="*/ 363283 w 242"/>
                <a:gd name="T31" fmla="*/ 92295 h 295"/>
                <a:gd name="T32" fmla="*/ 354033 w 242"/>
                <a:gd name="T33" fmla="*/ 73898 h 295"/>
                <a:gd name="T34" fmla="*/ 307158 w 242"/>
                <a:gd name="T35" fmla="*/ 61647 h 295"/>
                <a:gd name="T36" fmla="*/ 225908 w 242"/>
                <a:gd name="T37" fmla="*/ 0 h 2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2"/>
                <a:gd name="T58" fmla="*/ 0 h 295"/>
                <a:gd name="T59" fmla="*/ 242 w 242"/>
                <a:gd name="T60" fmla="*/ 295 h 2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2" h="295">
                  <a:moveTo>
                    <a:pt x="136" y="3"/>
                  </a:moveTo>
                  <a:cubicBezTo>
                    <a:pt x="121" y="7"/>
                    <a:pt x="111" y="29"/>
                    <a:pt x="102" y="40"/>
                  </a:cubicBezTo>
                  <a:cubicBezTo>
                    <a:pt x="91" y="54"/>
                    <a:pt x="78" y="62"/>
                    <a:pt x="63" y="71"/>
                  </a:cubicBezTo>
                  <a:cubicBezTo>
                    <a:pt x="32" y="90"/>
                    <a:pt x="22" y="122"/>
                    <a:pt x="10" y="154"/>
                  </a:cubicBezTo>
                  <a:cubicBezTo>
                    <a:pt x="5" y="169"/>
                    <a:pt x="3" y="194"/>
                    <a:pt x="1" y="210"/>
                  </a:cubicBezTo>
                  <a:cubicBezTo>
                    <a:pt x="0" y="229"/>
                    <a:pt x="7" y="236"/>
                    <a:pt x="15" y="251"/>
                  </a:cubicBezTo>
                  <a:cubicBezTo>
                    <a:pt x="19" y="258"/>
                    <a:pt x="24" y="295"/>
                    <a:pt x="32" y="294"/>
                  </a:cubicBezTo>
                  <a:cubicBezTo>
                    <a:pt x="22" y="273"/>
                    <a:pt x="29" y="247"/>
                    <a:pt x="28" y="239"/>
                  </a:cubicBezTo>
                  <a:cubicBezTo>
                    <a:pt x="26" y="218"/>
                    <a:pt x="37" y="217"/>
                    <a:pt x="50" y="203"/>
                  </a:cubicBezTo>
                  <a:cubicBezTo>
                    <a:pt x="70" y="183"/>
                    <a:pt x="55" y="175"/>
                    <a:pt x="50" y="155"/>
                  </a:cubicBezTo>
                  <a:cubicBezTo>
                    <a:pt x="45" y="136"/>
                    <a:pt x="46" y="127"/>
                    <a:pt x="59" y="113"/>
                  </a:cubicBezTo>
                  <a:cubicBezTo>
                    <a:pt x="70" y="102"/>
                    <a:pt x="79" y="79"/>
                    <a:pt x="95" y="73"/>
                  </a:cubicBezTo>
                  <a:cubicBezTo>
                    <a:pt x="115" y="65"/>
                    <a:pt x="110" y="93"/>
                    <a:pt x="133" y="87"/>
                  </a:cubicBezTo>
                  <a:cubicBezTo>
                    <a:pt x="160" y="80"/>
                    <a:pt x="150" y="57"/>
                    <a:pt x="161" y="40"/>
                  </a:cubicBezTo>
                  <a:cubicBezTo>
                    <a:pt x="172" y="24"/>
                    <a:pt x="183" y="28"/>
                    <a:pt x="194" y="35"/>
                  </a:cubicBezTo>
                  <a:cubicBezTo>
                    <a:pt x="212" y="45"/>
                    <a:pt x="223" y="44"/>
                    <a:pt x="238" y="36"/>
                  </a:cubicBezTo>
                  <a:cubicBezTo>
                    <a:pt x="242" y="34"/>
                    <a:pt x="237" y="29"/>
                    <a:pt x="232" y="29"/>
                  </a:cubicBezTo>
                  <a:cubicBezTo>
                    <a:pt x="222" y="30"/>
                    <a:pt x="213" y="31"/>
                    <a:pt x="201" y="24"/>
                  </a:cubicBezTo>
                  <a:cubicBezTo>
                    <a:pt x="186" y="15"/>
                    <a:pt x="167" y="1"/>
                    <a:pt x="148" y="0"/>
                  </a:cubicBezTo>
                </a:path>
              </a:pathLst>
            </a:custGeom>
            <a:solidFill>
              <a:srgbClr val="E7C0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2" name="Freeform 124"/>
            <p:cNvSpPr>
              <a:spLocks/>
            </p:cNvSpPr>
            <p:nvPr/>
          </p:nvSpPr>
          <p:spPr bwMode="auto">
            <a:xfrm>
              <a:off x="1378" y="2385"/>
              <a:ext cx="468" cy="643"/>
            </a:xfrm>
            <a:custGeom>
              <a:avLst/>
              <a:gdLst>
                <a:gd name="T0" fmla="*/ 11099 w 187"/>
                <a:gd name="T1" fmla="*/ 590800 h 241"/>
                <a:gd name="T2" fmla="*/ 14230 w 187"/>
                <a:gd name="T3" fmla="*/ 456957 h 241"/>
                <a:gd name="T4" fmla="*/ 35613 w 187"/>
                <a:gd name="T5" fmla="*/ 346251 h 241"/>
                <a:gd name="T6" fmla="*/ 119881 w 187"/>
                <a:gd name="T7" fmla="*/ 166716 h 241"/>
                <a:gd name="T8" fmla="*/ 162879 w 187"/>
                <a:gd name="T9" fmla="*/ 115476 h 241"/>
                <a:gd name="T10" fmla="*/ 193607 w 187"/>
                <a:gd name="T11" fmla="*/ 41502 h 241"/>
                <a:gd name="T12" fmla="*/ 232478 w 187"/>
                <a:gd name="T13" fmla="*/ 2833 h 241"/>
                <a:gd name="T14" fmla="*/ 287752 w 187"/>
                <a:gd name="T15" fmla="*/ 35672 h 241"/>
                <a:gd name="T16" fmla="*/ 223058 w 187"/>
                <a:gd name="T17" fmla="*/ 30709 h 241"/>
                <a:gd name="T18" fmla="*/ 189480 w 187"/>
                <a:gd name="T19" fmla="*/ 133821 h 241"/>
                <a:gd name="T20" fmla="*/ 137061 w 187"/>
                <a:gd name="T21" fmla="*/ 187529 h 241"/>
                <a:gd name="T22" fmla="*/ 79833 w 187"/>
                <a:gd name="T23" fmla="*/ 253932 h 241"/>
                <a:gd name="T24" fmla="*/ 51147 w 187"/>
                <a:gd name="T25" fmla="*/ 361804 h 241"/>
                <a:gd name="T26" fmla="*/ 49185 w 187"/>
                <a:gd name="T27" fmla="*/ 469686 h 241"/>
                <a:gd name="T28" fmla="*/ 18482 w 187"/>
                <a:gd name="T29" fmla="*/ 531318 h 241"/>
                <a:gd name="T30" fmla="*/ 20437 w 187"/>
                <a:gd name="T31" fmla="*/ 618924 h 2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"/>
                <a:gd name="T49" fmla="*/ 0 h 241"/>
                <a:gd name="T50" fmla="*/ 187 w 187"/>
                <a:gd name="T51" fmla="*/ 241 h 2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" h="241">
                  <a:moveTo>
                    <a:pt x="7" y="230"/>
                  </a:moveTo>
                  <a:cubicBezTo>
                    <a:pt x="0" y="219"/>
                    <a:pt x="7" y="190"/>
                    <a:pt x="9" y="178"/>
                  </a:cubicBezTo>
                  <a:cubicBezTo>
                    <a:pt x="12" y="163"/>
                    <a:pt x="17" y="149"/>
                    <a:pt x="23" y="135"/>
                  </a:cubicBezTo>
                  <a:cubicBezTo>
                    <a:pt x="39" y="99"/>
                    <a:pt x="51" y="85"/>
                    <a:pt x="78" y="65"/>
                  </a:cubicBezTo>
                  <a:cubicBezTo>
                    <a:pt x="87" y="58"/>
                    <a:pt x="98" y="53"/>
                    <a:pt x="106" y="45"/>
                  </a:cubicBezTo>
                  <a:cubicBezTo>
                    <a:pt x="114" y="36"/>
                    <a:pt x="118" y="24"/>
                    <a:pt x="126" y="16"/>
                  </a:cubicBezTo>
                  <a:cubicBezTo>
                    <a:pt x="135" y="7"/>
                    <a:pt x="139" y="2"/>
                    <a:pt x="151" y="1"/>
                  </a:cubicBezTo>
                  <a:cubicBezTo>
                    <a:pt x="168" y="0"/>
                    <a:pt x="174" y="7"/>
                    <a:pt x="187" y="14"/>
                  </a:cubicBezTo>
                  <a:cubicBezTo>
                    <a:pt x="173" y="10"/>
                    <a:pt x="157" y="4"/>
                    <a:pt x="145" y="12"/>
                  </a:cubicBezTo>
                  <a:cubicBezTo>
                    <a:pt x="132" y="21"/>
                    <a:pt x="133" y="41"/>
                    <a:pt x="123" y="52"/>
                  </a:cubicBezTo>
                  <a:cubicBezTo>
                    <a:pt x="115" y="61"/>
                    <a:pt x="100" y="66"/>
                    <a:pt x="89" y="73"/>
                  </a:cubicBezTo>
                  <a:cubicBezTo>
                    <a:pt x="76" y="82"/>
                    <a:pt x="62" y="87"/>
                    <a:pt x="52" y="99"/>
                  </a:cubicBezTo>
                  <a:cubicBezTo>
                    <a:pt x="43" y="111"/>
                    <a:pt x="37" y="127"/>
                    <a:pt x="33" y="141"/>
                  </a:cubicBezTo>
                  <a:cubicBezTo>
                    <a:pt x="28" y="158"/>
                    <a:pt x="35" y="168"/>
                    <a:pt x="32" y="183"/>
                  </a:cubicBezTo>
                  <a:cubicBezTo>
                    <a:pt x="29" y="194"/>
                    <a:pt x="16" y="198"/>
                    <a:pt x="12" y="207"/>
                  </a:cubicBezTo>
                  <a:cubicBezTo>
                    <a:pt x="9" y="213"/>
                    <a:pt x="8" y="236"/>
                    <a:pt x="13" y="241"/>
                  </a:cubicBezTo>
                </a:path>
              </a:pathLst>
            </a:custGeom>
            <a:solidFill>
              <a:srgbClr val="F8ED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3" name="Freeform 125"/>
            <p:cNvSpPr>
              <a:spLocks/>
            </p:cNvSpPr>
            <p:nvPr/>
          </p:nvSpPr>
          <p:spPr bwMode="auto">
            <a:xfrm>
              <a:off x="1586" y="2646"/>
              <a:ext cx="425" cy="448"/>
            </a:xfrm>
            <a:custGeom>
              <a:avLst/>
              <a:gdLst>
                <a:gd name="T0" fmla="*/ 29300 w 170"/>
                <a:gd name="T1" fmla="*/ 429773 h 168"/>
                <a:gd name="T2" fmla="*/ 3250 w 170"/>
                <a:gd name="T3" fmla="*/ 340480 h 168"/>
                <a:gd name="T4" fmla="*/ 17112 w 170"/>
                <a:gd name="T5" fmla="*/ 278984 h 168"/>
                <a:gd name="T6" fmla="*/ 47658 w 170"/>
                <a:gd name="T7" fmla="*/ 92083 h 168"/>
                <a:gd name="T8" fmla="*/ 91613 w 170"/>
                <a:gd name="T9" fmla="*/ 69027 h 168"/>
                <a:gd name="T10" fmla="*/ 155782 w 170"/>
                <a:gd name="T11" fmla="*/ 35592 h 168"/>
                <a:gd name="T12" fmla="*/ 259582 w 170"/>
                <a:gd name="T13" fmla="*/ 184072 h 168"/>
                <a:gd name="T14" fmla="*/ 255207 w 170"/>
                <a:gd name="T15" fmla="*/ 188779 h 168"/>
                <a:gd name="T16" fmla="*/ 204613 w 170"/>
                <a:gd name="T17" fmla="*/ 107464 h 168"/>
                <a:gd name="T18" fmla="*/ 152657 w 170"/>
                <a:gd name="T19" fmla="*/ 138104 h 168"/>
                <a:gd name="T20" fmla="*/ 124032 w 170"/>
                <a:gd name="T21" fmla="*/ 191603 h 168"/>
                <a:gd name="T22" fmla="*/ 73250 w 170"/>
                <a:gd name="T23" fmla="*/ 217485 h 168"/>
                <a:gd name="T24" fmla="*/ 67187 w 170"/>
                <a:gd name="T25" fmla="*/ 248547 h 168"/>
                <a:gd name="T26" fmla="*/ 52083 w 170"/>
                <a:gd name="T27" fmla="*/ 278984 h 168"/>
                <a:gd name="T28" fmla="*/ 50783 w 170"/>
                <a:gd name="T29" fmla="*/ 345224 h 168"/>
                <a:gd name="T30" fmla="*/ 29300 w 170"/>
                <a:gd name="T31" fmla="*/ 426803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0"/>
                <a:gd name="T49" fmla="*/ 0 h 168"/>
                <a:gd name="T50" fmla="*/ 170 w 170"/>
                <a:gd name="T51" fmla="*/ 168 h 1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0" h="168">
                  <a:moveTo>
                    <a:pt x="19" y="168"/>
                  </a:moveTo>
                  <a:cubicBezTo>
                    <a:pt x="5" y="166"/>
                    <a:pt x="0" y="146"/>
                    <a:pt x="2" y="133"/>
                  </a:cubicBezTo>
                  <a:cubicBezTo>
                    <a:pt x="3" y="124"/>
                    <a:pt x="10" y="115"/>
                    <a:pt x="11" y="109"/>
                  </a:cubicBezTo>
                  <a:cubicBezTo>
                    <a:pt x="17" y="85"/>
                    <a:pt x="7" y="53"/>
                    <a:pt x="31" y="36"/>
                  </a:cubicBezTo>
                  <a:cubicBezTo>
                    <a:pt x="39" y="31"/>
                    <a:pt x="50" y="29"/>
                    <a:pt x="60" y="27"/>
                  </a:cubicBezTo>
                  <a:cubicBezTo>
                    <a:pt x="74" y="24"/>
                    <a:pt x="88" y="18"/>
                    <a:pt x="102" y="14"/>
                  </a:cubicBezTo>
                  <a:cubicBezTo>
                    <a:pt x="145" y="0"/>
                    <a:pt x="168" y="36"/>
                    <a:pt x="170" y="72"/>
                  </a:cubicBezTo>
                  <a:cubicBezTo>
                    <a:pt x="170" y="78"/>
                    <a:pt x="168" y="79"/>
                    <a:pt x="167" y="74"/>
                  </a:cubicBezTo>
                  <a:cubicBezTo>
                    <a:pt x="162" y="60"/>
                    <a:pt x="150" y="48"/>
                    <a:pt x="134" y="42"/>
                  </a:cubicBezTo>
                  <a:cubicBezTo>
                    <a:pt x="123" y="38"/>
                    <a:pt x="105" y="41"/>
                    <a:pt x="100" y="54"/>
                  </a:cubicBezTo>
                  <a:cubicBezTo>
                    <a:pt x="95" y="67"/>
                    <a:pt x="103" y="87"/>
                    <a:pt x="81" y="75"/>
                  </a:cubicBezTo>
                  <a:cubicBezTo>
                    <a:pt x="68" y="68"/>
                    <a:pt x="57" y="70"/>
                    <a:pt x="48" y="85"/>
                  </a:cubicBezTo>
                  <a:cubicBezTo>
                    <a:pt x="46" y="89"/>
                    <a:pt x="46" y="93"/>
                    <a:pt x="44" y="97"/>
                  </a:cubicBezTo>
                  <a:cubicBezTo>
                    <a:pt x="42" y="101"/>
                    <a:pt x="37" y="104"/>
                    <a:pt x="34" y="109"/>
                  </a:cubicBezTo>
                  <a:cubicBezTo>
                    <a:pt x="27" y="120"/>
                    <a:pt x="36" y="124"/>
                    <a:pt x="33" y="135"/>
                  </a:cubicBezTo>
                  <a:cubicBezTo>
                    <a:pt x="30" y="146"/>
                    <a:pt x="7" y="152"/>
                    <a:pt x="19" y="167"/>
                  </a:cubicBezTo>
                </a:path>
              </a:pathLst>
            </a:custGeom>
            <a:solidFill>
              <a:srgbClr val="91B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4" name="Freeform 126"/>
            <p:cNvSpPr>
              <a:spLocks/>
            </p:cNvSpPr>
            <p:nvPr/>
          </p:nvSpPr>
          <p:spPr bwMode="auto">
            <a:xfrm>
              <a:off x="1663" y="2894"/>
              <a:ext cx="373" cy="238"/>
            </a:xfrm>
            <a:custGeom>
              <a:avLst/>
              <a:gdLst>
                <a:gd name="T0" fmla="*/ 0 w 149"/>
                <a:gd name="T1" fmla="*/ 220147 h 89"/>
                <a:gd name="T2" fmla="*/ 64679 w 149"/>
                <a:gd name="T3" fmla="*/ 196778 h 89"/>
                <a:gd name="T4" fmla="*/ 135577 w 149"/>
                <a:gd name="T5" fmla="*/ 188710 h 89"/>
                <a:gd name="T6" fmla="*/ 212663 w 149"/>
                <a:gd name="T7" fmla="*/ 0 h 89"/>
                <a:gd name="T8" fmla="*/ 192979 w 149"/>
                <a:gd name="T9" fmla="*/ 62492 h 89"/>
                <a:gd name="T10" fmla="*/ 166358 w 149"/>
                <a:gd name="T11" fmla="*/ 57831 h 89"/>
                <a:gd name="T12" fmla="*/ 161915 w 149"/>
                <a:gd name="T13" fmla="*/ 88881 h 89"/>
                <a:gd name="T14" fmla="*/ 97436 w 149"/>
                <a:gd name="T15" fmla="*/ 93930 h 89"/>
                <a:gd name="T16" fmla="*/ 89390 w 149"/>
                <a:gd name="T17" fmla="*/ 159449 h 89"/>
                <a:gd name="T18" fmla="*/ 52385 w 149"/>
                <a:gd name="T19" fmla="*/ 167113 h 89"/>
                <a:gd name="T20" fmla="*/ 29492 w 149"/>
                <a:gd name="T21" fmla="*/ 198572 h 89"/>
                <a:gd name="T22" fmla="*/ 3264 w 149"/>
                <a:gd name="T23" fmla="*/ 224966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"/>
                <a:gd name="T37" fmla="*/ 0 h 89"/>
                <a:gd name="T38" fmla="*/ 149 w 149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" h="89">
                  <a:moveTo>
                    <a:pt x="0" y="84"/>
                  </a:moveTo>
                  <a:cubicBezTo>
                    <a:pt x="15" y="89"/>
                    <a:pt x="28" y="79"/>
                    <a:pt x="42" y="75"/>
                  </a:cubicBezTo>
                  <a:cubicBezTo>
                    <a:pt x="57" y="71"/>
                    <a:pt x="73" y="74"/>
                    <a:pt x="88" y="72"/>
                  </a:cubicBezTo>
                  <a:cubicBezTo>
                    <a:pt x="121" y="68"/>
                    <a:pt x="149" y="33"/>
                    <a:pt x="138" y="0"/>
                  </a:cubicBezTo>
                  <a:cubicBezTo>
                    <a:pt x="143" y="12"/>
                    <a:pt x="138" y="23"/>
                    <a:pt x="125" y="24"/>
                  </a:cubicBezTo>
                  <a:cubicBezTo>
                    <a:pt x="119" y="24"/>
                    <a:pt x="113" y="20"/>
                    <a:pt x="108" y="22"/>
                  </a:cubicBezTo>
                  <a:cubicBezTo>
                    <a:pt x="101" y="26"/>
                    <a:pt x="106" y="29"/>
                    <a:pt x="105" y="34"/>
                  </a:cubicBezTo>
                  <a:cubicBezTo>
                    <a:pt x="100" y="73"/>
                    <a:pt x="75" y="17"/>
                    <a:pt x="63" y="36"/>
                  </a:cubicBezTo>
                  <a:cubicBezTo>
                    <a:pt x="56" y="46"/>
                    <a:pt x="61" y="51"/>
                    <a:pt x="58" y="61"/>
                  </a:cubicBezTo>
                  <a:cubicBezTo>
                    <a:pt x="56" y="69"/>
                    <a:pt x="41" y="63"/>
                    <a:pt x="34" y="64"/>
                  </a:cubicBezTo>
                  <a:cubicBezTo>
                    <a:pt x="23" y="66"/>
                    <a:pt x="25" y="71"/>
                    <a:pt x="19" y="76"/>
                  </a:cubicBezTo>
                  <a:cubicBezTo>
                    <a:pt x="15" y="80"/>
                    <a:pt x="7" y="83"/>
                    <a:pt x="2" y="86"/>
                  </a:cubicBezTo>
                </a:path>
              </a:pathLst>
            </a:custGeom>
            <a:solidFill>
              <a:srgbClr val="007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5" name="Freeform 127"/>
            <p:cNvSpPr>
              <a:spLocks/>
            </p:cNvSpPr>
            <p:nvPr/>
          </p:nvSpPr>
          <p:spPr bwMode="auto">
            <a:xfrm>
              <a:off x="1591" y="2649"/>
              <a:ext cx="342" cy="341"/>
            </a:xfrm>
            <a:custGeom>
              <a:avLst/>
              <a:gdLst>
                <a:gd name="T0" fmla="*/ 0 w 137"/>
                <a:gd name="T1" fmla="*/ 324584 h 128"/>
                <a:gd name="T2" fmla="*/ 10178 w 137"/>
                <a:gd name="T3" fmla="*/ 263833 h 128"/>
                <a:gd name="T4" fmla="*/ 13286 w 137"/>
                <a:gd name="T5" fmla="*/ 190547 h 128"/>
                <a:gd name="T6" fmla="*/ 42376 w 137"/>
                <a:gd name="T7" fmla="*/ 86537 h 128"/>
                <a:gd name="T8" fmla="*/ 121949 w 137"/>
                <a:gd name="T9" fmla="*/ 48553 h 128"/>
                <a:gd name="T10" fmla="*/ 206688 w 137"/>
                <a:gd name="T11" fmla="*/ 38232 h 128"/>
                <a:gd name="T12" fmla="*/ 143305 w 137"/>
                <a:gd name="T13" fmla="*/ 50460 h 128"/>
                <a:gd name="T14" fmla="*/ 120783 w 137"/>
                <a:gd name="T15" fmla="*/ 68709 h 128"/>
                <a:gd name="T16" fmla="*/ 109829 w 137"/>
                <a:gd name="T17" fmla="*/ 96202 h 128"/>
                <a:gd name="T18" fmla="*/ 49622 w 137"/>
                <a:gd name="T19" fmla="*/ 140084 h 128"/>
                <a:gd name="T20" fmla="*/ 42376 w 137"/>
                <a:gd name="T21" fmla="*/ 183045 h 128"/>
                <a:gd name="T22" fmla="*/ 25408 w 137"/>
                <a:gd name="T23" fmla="*/ 213370 h 128"/>
                <a:gd name="T24" fmla="*/ 10178 w 137"/>
                <a:gd name="T25" fmla="*/ 304905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28"/>
                <a:gd name="T41" fmla="*/ 137 w 137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28">
                  <a:moveTo>
                    <a:pt x="0" y="128"/>
                  </a:moveTo>
                  <a:cubicBezTo>
                    <a:pt x="3" y="119"/>
                    <a:pt x="7" y="114"/>
                    <a:pt x="7" y="104"/>
                  </a:cubicBezTo>
                  <a:cubicBezTo>
                    <a:pt x="8" y="94"/>
                    <a:pt x="9" y="84"/>
                    <a:pt x="9" y="75"/>
                  </a:cubicBezTo>
                  <a:cubicBezTo>
                    <a:pt x="9" y="58"/>
                    <a:pt x="12" y="42"/>
                    <a:pt x="28" y="34"/>
                  </a:cubicBezTo>
                  <a:cubicBezTo>
                    <a:pt x="45" y="26"/>
                    <a:pt x="64" y="24"/>
                    <a:pt x="81" y="19"/>
                  </a:cubicBezTo>
                  <a:cubicBezTo>
                    <a:pt x="101" y="13"/>
                    <a:pt x="118" y="0"/>
                    <a:pt x="137" y="15"/>
                  </a:cubicBezTo>
                  <a:cubicBezTo>
                    <a:pt x="121" y="12"/>
                    <a:pt x="111" y="13"/>
                    <a:pt x="95" y="20"/>
                  </a:cubicBezTo>
                  <a:cubicBezTo>
                    <a:pt x="91" y="21"/>
                    <a:pt x="84" y="24"/>
                    <a:pt x="80" y="27"/>
                  </a:cubicBezTo>
                  <a:cubicBezTo>
                    <a:pt x="76" y="30"/>
                    <a:pt x="77" y="35"/>
                    <a:pt x="73" y="38"/>
                  </a:cubicBezTo>
                  <a:cubicBezTo>
                    <a:pt x="61" y="50"/>
                    <a:pt x="41" y="33"/>
                    <a:pt x="33" y="55"/>
                  </a:cubicBezTo>
                  <a:cubicBezTo>
                    <a:pt x="31" y="61"/>
                    <a:pt x="32" y="66"/>
                    <a:pt x="28" y="72"/>
                  </a:cubicBezTo>
                  <a:cubicBezTo>
                    <a:pt x="24" y="77"/>
                    <a:pt x="19" y="77"/>
                    <a:pt x="17" y="84"/>
                  </a:cubicBezTo>
                  <a:cubicBezTo>
                    <a:pt x="14" y="95"/>
                    <a:pt x="19" y="112"/>
                    <a:pt x="7" y="120"/>
                  </a:cubicBezTo>
                </a:path>
              </a:pathLst>
            </a:custGeom>
            <a:solidFill>
              <a:srgbClr val="E4ED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6" name="Freeform 128"/>
            <p:cNvSpPr>
              <a:spLocks/>
            </p:cNvSpPr>
            <p:nvPr/>
          </p:nvSpPr>
          <p:spPr bwMode="auto">
            <a:xfrm>
              <a:off x="1538" y="2678"/>
              <a:ext cx="673" cy="638"/>
            </a:xfrm>
            <a:custGeom>
              <a:avLst/>
              <a:gdLst>
                <a:gd name="T0" fmla="*/ 0 w 269"/>
                <a:gd name="T1" fmla="*/ 534094 h 239"/>
                <a:gd name="T2" fmla="*/ 144182 w 269"/>
                <a:gd name="T3" fmla="*/ 596055 h 239"/>
                <a:gd name="T4" fmla="*/ 244276 w 269"/>
                <a:gd name="T5" fmla="*/ 580471 h 239"/>
                <a:gd name="T6" fmla="*/ 314636 w 269"/>
                <a:gd name="T7" fmla="*/ 557268 h 239"/>
                <a:gd name="T8" fmla="*/ 403662 w 269"/>
                <a:gd name="T9" fmla="*/ 355302 h 239"/>
                <a:gd name="T10" fmla="*/ 412952 w 269"/>
                <a:gd name="T11" fmla="*/ 196157 h 239"/>
                <a:gd name="T12" fmla="*/ 400720 w 269"/>
                <a:gd name="T13" fmla="*/ 77382 h 239"/>
                <a:gd name="T14" fmla="*/ 376197 w 269"/>
                <a:gd name="T15" fmla="*/ 0 h 239"/>
                <a:gd name="T16" fmla="*/ 389634 w 269"/>
                <a:gd name="T17" fmla="*/ 185546 h 239"/>
                <a:gd name="T18" fmla="*/ 352880 w 269"/>
                <a:gd name="T19" fmla="*/ 322759 h 239"/>
                <a:gd name="T20" fmla="*/ 319067 w 269"/>
                <a:gd name="T21" fmla="*/ 451274 h 239"/>
                <a:gd name="T22" fmla="*/ 251604 w 269"/>
                <a:gd name="T23" fmla="*/ 472254 h 239"/>
                <a:gd name="T24" fmla="*/ 241022 w 269"/>
                <a:gd name="T25" fmla="*/ 518515 h 239"/>
                <a:gd name="T26" fmla="*/ 201337 w 269"/>
                <a:gd name="T27" fmla="*/ 531264 h 239"/>
                <a:gd name="T28" fmla="*/ 125761 w 269"/>
                <a:gd name="T29" fmla="*/ 567000 h 239"/>
                <a:gd name="T30" fmla="*/ 33813 w 269"/>
                <a:gd name="T31" fmla="*/ 549692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239"/>
                <a:gd name="T50" fmla="*/ 269 w 269"/>
                <a:gd name="T51" fmla="*/ 239 h 2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239">
                  <a:moveTo>
                    <a:pt x="0" y="207"/>
                  </a:moveTo>
                  <a:cubicBezTo>
                    <a:pt x="32" y="217"/>
                    <a:pt x="58" y="239"/>
                    <a:pt x="94" y="231"/>
                  </a:cubicBezTo>
                  <a:cubicBezTo>
                    <a:pt x="118" y="226"/>
                    <a:pt x="135" y="223"/>
                    <a:pt x="159" y="225"/>
                  </a:cubicBezTo>
                  <a:cubicBezTo>
                    <a:pt x="177" y="227"/>
                    <a:pt x="190" y="226"/>
                    <a:pt x="205" y="216"/>
                  </a:cubicBezTo>
                  <a:cubicBezTo>
                    <a:pt x="232" y="199"/>
                    <a:pt x="256" y="169"/>
                    <a:pt x="263" y="138"/>
                  </a:cubicBezTo>
                  <a:cubicBezTo>
                    <a:pt x="268" y="118"/>
                    <a:pt x="269" y="96"/>
                    <a:pt x="269" y="76"/>
                  </a:cubicBezTo>
                  <a:cubicBezTo>
                    <a:pt x="269" y="61"/>
                    <a:pt x="265" y="45"/>
                    <a:pt x="261" y="30"/>
                  </a:cubicBezTo>
                  <a:cubicBezTo>
                    <a:pt x="257" y="18"/>
                    <a:pt x="250" y="11"/>
                    <a:pt x="245" y="0"/>
                  </a:cubicBezTo>
                  <a:cubicBezTo>
                    <a:pt x="255" y="18"/>
                    <a:pt x="257" y="52"/>
                    <a:pt x="254" y="72"/>
                  </a:cubicBezTo>
                  <a:cubicBezTo>
                    <a:pt x="251" y="94"/>
                    <a:pt x="231" y="104"/>
                    <a:pt x="230" y="125"/>
                  </a:cubicBezTo>
                  <a:cubicBezTo>
                    <a:pt x="229" y="144"/>
                    <a:pt x="231" y="168"/>
                    <a:pt x="208" y="175"/>
                  </a:cubicBezTo>
                  <a:cubicBezTo>
                    <a:pt x="192" y="180"/>
                    <a:pt x="175" y="166"/>
                    <a:pt x="164" y="183"/>
                  </a:cubicBezTo>
                  <a:cubicBezTo>
                    <a:pt x="160" y="187"/>
                    <a:pt x="161" y="198"/>
                    <a:pt x="157" y="201"/>
                  </a:cubicBezTo>
                  <a:cubicBezTo>
                    <a:pt x="151" y="206"/>
                    <a:pt x="139" y="205"/>
                    <a:pt x="131" y="206"/>
                  </a:cubicBezTo>
                  <a:cubicBezTo>
                    <a:pt x="114" y="209"/>
                    <a:pt x="98" y="214"/>
                    <a:pt x="82" y="220"/>
                  </a:cubicBezTo>
                  <a:cubicBezTo>
                    <a:pt x="60" y="230"/>
                    <a:pt x="44" y="217"/>
                    <a:pt x="22" y="213"/>
                  </a:cubicBezTo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7" name="Freeform 129"/>
            <p:cNvSpPr>
              <a:spLocks/>
            </p:cNvSpPr>
            <p:nvPr/>
          </p:nvSpPr>
          <p:spPr bwMode="auto">
            <a:xfrm>
              <a:off x="1776" y="3020"/>
              <a:ext cx="422" cy="274"/>
            </a:xfrm>
            <a:custGeom>
              <a:avLst/>
              <a:gdLst>
                <a:gd name="T0" fmla="*/ 0 w 169"/>
                <a:gd name="T1" fmla="*/ 253804 h 103"/>
                <a:gd name="T2" fmla="*/ 84837 w 169"/>
                <a:gd name="T3" fmla="*/ 248042 h 103"/>
                <a:gd name="T4" fmla="*/ 166468 w 169"/>
                <a:gd name="T5" fmla="*/ 232871 h 103"/>
                <a:gd name="T6" fmla="*/ 255512 w 169"/>
                <a:gd name="T7" fmla="*/ 0 h 103"/>
                <a:gd name="T8" fmla="*/ 205811 w 169"/>
                <a:gd name="T9" fmla="*/ 130004 h 103"/>
                <a:gd name="T10" fmla="*/ 176701 w 169"/>
                <a:gd name="T11" fmla="*/ 173320 h 103"/>
                <a:gd name="T12" fmla="*/ 142336 w 169"/>
                <a:gd name="T13" fmla="*/ 182888 h 103"/>
                <a:gd name="T14" fmla="*/ 118033 w 169"/>
                <a:gd name="T15" fmla="*/ 200919 h 103"/>
                <a:gd name="T16" fmla="*/ 92138 w 169"/>
                <a:gd name="T17" fmla="*/ 220501 h 103"/>
                <a:gd name="T18" fmla="*/ 49681 w 169"/>
                <a:gd name="T19" fmla="*/ 235672 h 103"/>
                <a:gd name="T20" fmla="*/ 7271 w 169"/>
                <a:gd name="T21" fmla="*/ 255496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103"/>
                <a:gd name="T35" fmla="*/ 169 w 169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103">
                  <a:moveTo>
                    <a:pt x="0" y="101"/>
                  </a:moveTo>
                  <a:cubicBezTo>
                    <a:pt x="20" y="99"/>
                    <a:pt x="36" y="96"/>
                    <a:pt x="56" y="99"/>
                  </a:cubicBezTo>
                  <a:cubicBezTo>
                    <a:pt x="75" y="101"/>
                    <a:pt x="93" y="103"/>
                    <a:pt x="110" y="93"/>
                  </a:cubicBezTo>
                  <a:cubicBezTo>
                    <a:pt x="142" y="73"/>
                    <a:pt x="160" y="34"/>
                    <a:pt x="169" y="0"/>
                  </a:cubicBezTo>
                  <a:cubicBezTo>
                    <a:pt x="165" y="21"/>
                    <a:pt x="153" y="39"/>
                    <a:pt x="136" y="52"/>
                  </a:cubicBezTo>
                  <a:cubicBezTo>
                    <a:pt x="128" y="57"/>
                    <a:pt x="124" y="62"/>
                    <a:pt x="117" y="69"/>
                  </a:cubicBezTo>
                  <a:cubicBezTo>
                    <a:pt x="108" y="78"/>
                    <a:pt x="105" y="74"/>
                    <a:pt x="94" y="73"/>
                  </a:cubicBezTo>
                  <a:cubicBezTo>
                    <a:pt x="84" y="72"/>
                    <a:pt x="84" y="75"/>
                    <a:pt x="78" y="80"/>
                  </a:cubicBezTo>
                  <a:cubicBezTo>
                    <a:pt x="72" y="85"/>
                    <a:pt x="69" y="86"/>
                    <a:pt x="61" y="88"/>
                  </a:cubicBezTo>
                  <a:cubicBezTo>
                    <a:pt x="52" y="90"/>
                    <a:pt x="43" y="93"/>
                    <a:pt x="33" y="94"/>
                  </a:cubicBezTo>
                  <a:cubicBezTo>
                    <a:pt x="23" y="95"/>
                    <a:pt x="15" y="100"/>
                    <a:pt x="5" y="102"/>
                  </a:cubicBezTo>
                </a:path>
              </a:pathLst>
            </a:custGeom>
            <a:solidFill>
              <a:srgbClr val="AA62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8" name="Freeform 13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9" name="Freeform 131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0" name="Oval 132"/>
            <p:cNvSpPr>
              <a:spLocks noChangeArrowheads="1"/>
            </p:cNvSpPr>
            <p:nvPr/>
          </p:nvSpPr>
          <p:spPr bwMode="auto">
            <a:xfrm>
              <a:off x="1596" y="2708"/>
              <a:ext cx="65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2281" name="Oval 133"/>
            <p:cNvSpPr>
              <a:spLocks noChangeArrowheads="1"/>
            </p:cNvSpPr>
            <p:nvPr/>
          </p:nvSpPr>
          <p:spPr bwMode="auto">
            <a:xfrm>
              <a:off x="1658" y="2673"/>
              <a:ext cx="40" cy="4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2282" name="Oval 134"/>
            <p:cNvSpPr>
              <a:spLocks noChangeArrowheads="1"/>
            </p:cNvSpPr>
            <p:nvPr/>
          </p:nvSpPr>
          <p:spPr bwMode="auto">
            <a:xfrm>
              <a:off x="1583" y="2790"/>
              <a:ext cx="33" cy="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283" name="Group 135"/>
          <p:cNvGrpSpPr>
            <a:grpSpLocks/>
          </p:cNvGrpSpPr>
          <p:nvPr/>
        </p:nvGrpSpPr>
        <p:grpSpPr bwMode="auto">
          <a:xfrm>
            <a:off x="5727389" y="1563840"/>
            <a:ext cx="660400" cy="755650"/>
            <a:chOff x="1353" y="2356"/>
            <a:chExt cx="905" cy="1002"/>
          </a:xfrm>
        </p:grpSpPr>
        <p:sp>
          <p:nvSpPr>
            <p:cNvPr id="2284" name="Freeform 12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solidFill>
              <a:srgbClr val="E4AA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5" name="Freeform 121"/>
            <p:cNvSpPr>
              <a:spLocks/>
            </p:cNvSpPr>
            <p:nvPr/>
          </p:nvSpPr>
          <p:spPr bwMode="auto">
            <a:xfrm>
              <a:off x="1606" y="2673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6" name="Freeform 122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solidFill>
              <a:srgbClr val="0094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7" name="Freeform 123"/>
            <p:cNvSpPr>
              <a:spLocks/>
            </p:cNvSpPr>
            <p:nvPr/>
          </p:nvSpPr>
          <p:spPr bwMode="auto">
            <a:xfrm>
              <a:off x="1393" y="2390"/>
              <a:ext cx="605" cy="787"/>
            </a:xfrm>
            <a:custGeom>
              <a:avLst/>
              <a:gdLst>
                <a:gd name="T0" fmla="*/ 207550 w 242"/>
                <a:gd name="T1" fmla="*/ 7558 h 295"/>
                <a:gd name="T2" fmla="*/ 155782 w 242"/>
                <a:gd name="T3" fmla="*/ 102721 h 295"/>
                <a:gd name="T4" fmla="*/ 96488 w 242"/>
                <a:gd name="T5" fmla="*/ 181744 h 295"/>
                <a:gd name="T6" fmla="*/ 15438 w 242"/>
                <a:gd name="T7" fmla="*/ 395143 h 295"/>
                <a:gd name="T8" fmla="*/ 1958 w 242"/>
                <a:gd name="T9" fmla="*/ 538647 h 295"/>
                <a:gd name="T10" fmla="*/ 23250 w 242"/>
                <a:gd name="T11" fmla="*/ 644158 h 295"/>
                <a:gd name="T12" fmla="*/ 48833 w 242"/>
                <a:gd name="T13" fmla="*/ 754189 h 295"/>
                <a:gd name="T14" fmla="*/ 42783 w 242"/>
                <a:gd name="T15" fmla="*/ 613625 h 295"/>
                <a:gd name="T16" fmla="*/ 76488 w 242"/>
                <a:gd name="T17" fmla="*/ 521330 h 295"/>
                <a:gd name="T18" fmla="*/ 76488 w 242"/>
                <a:gd name="T19" fmla="*/ 397990 h 295"/>
                <a:gd name="T20" fmla="*/ 90363 w 242"/>
                <a:gd name="T21" fmla="*/ 289440 h 295"/>
                <a:gd name="T22" fmla="*/ 145313 w 242"/>
                <a:gd name="T23" fmla="*/ 187423 h 295"/>
                <a:gd name="T24" fmla="*/ 203438 w 242"/>
                <a:gd name="T25" fmla="*/ 223137 h 295"/>
                <a:gd name="T26" fmla="*/ 246095 w 242"/>
                <a:gd name="T27" fmla="*/ 102721 h 295"/>
                <a:gd name="T28" fmla="*/ 296220 w 242"/>
                <a:gd name="T29" fmla="*/ 89449 h 295"/>
                <a:gd name="T30" fmla="*/ 363283 w 242"/>
                <a:gd name="T31" fmla="*/ 92295 h 295"/>
                <a:gd name="T32" fmla="*/ 354033 w 242"/>
                <a:gd name="T33" fmla="*/ 73898 h 295"/>
                <a:gd name="T34" fmla="*/ 307158 w 242"/>
                <a:gd name="T35" fmla="*/ 61647 h 295"/>
                <a:gd name="T36" fmla="*/ 225908 w 242"/>
                <a:gd name="T37" fmla="*/ 0 h 2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2"/>
                <a:gd name="T58" fmla="*/ 0 h 295"/>
                <a:gd name="T59" fmla="*/ 242 w 242"/>
                <a:gd name="T60" fmla="*/ 295 h 2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2" h="295">
                  <a:moveTo>
                    <a:pt x="136" y="3"/>
                  </a:moveTo>
                  <a:cubicBezTo>
                    <a:pt x="121" y="7"/>
                    <a:pt x="111" y="29"/>
                    <a:pt x="102" y="40"/>
                  </a:cubicBezTo>
                  <a:cubicBezTo>
                    <a:pt x="91" y="54"/>
                    <a:pt x="78" y="62"/>
                    <a:pt x="63" y="71"/>
                  </a:cubicBezTo>
                  <a:cubicBezTo>
                    <a:pt x="32" y="90"/>
                    <a:pt x="22" y="122"/>
                    <a:pt x="10" y="154"/>
                  </a:cubicBezTo>
                  <a:cubicBezTo>
                    <a:pt x="5" y="169"/>
                    <a:pt x="3" y="194"/>
                    <a:pt x="1" y="210"/>
                  </a:cubicBezTo>
                  <a:cubicBezTo>
                    <a:pt x="0" y="229"/>
                    <a:pt x="7" y="236"/>
                    <a:pt x="15" y="251"/>
                  </a:cubicBezTo>
                  <a:cubicBezTo>
                    <a:pt x="19" y="258"/>
                    <a:pt x="24" y="295"/>
                    <a:pt x="32" y="294"/>
                  </a:cubicBezTo>
                  <a:cubicBezTo>
                    <a:pt x="22" y="273"/>
                    <a:pt x="29" y="247"/>
                    <a:pt x="28" y="239"/>
                  </a:cubicBezTo>
                  <a:cubicBezTo>
                    <a:pt x="26" y="218"/>
                    <a:pt x="37" y="217"/>
                    <a:pt x="50" y="203"/>
                  </a:cubicBezTo>
                  <a:cubicBezTo>
                    <a:pt x="70" y="183"/>
                    <a:pt x="55" y="175"/>
                    <a:pt x="50" y="155"/>
                  </a:cubicBezTo>
                  <a:cubicBezTo>
                    <a:pt x="45" y="136"/>
                    <a:pt x="46" y="127"/>
                    <a:pt x="59" y="113"/>
                  </a:cubicBezTo>
                  <a:cubicBezTo>
                    <a:pt x="70" y="102"/>
                    <a:pt x="79" y="79"/>
                    <a:pt x="95" y="73"/>
                  </a:cubicBezTo>
                  <a:cubicBezTo>
                    <a:pt x="115" y="65"/>
                    <a:pt x="110" y="93"/>
                    <a:pt x="133" y="87"/>
                  </a:cubicBezTo>
                  <a:cubicBezTo>
                    <a:pt x="160" y="80"/>
                    <a:pt x="150" y="57"/>
                    <a:pt x="161" y="40"/>
                  </a:cubicBezTo>
                  <a:cubicBezTo>
                    <a:pt x="172" y="24"/>
                    <a:pt x="183" y="28"/>
                    <a:pt x="194" y="35"/>
                  </a:cubicBezTo>
                  <a:cubicBezTo>
                    <a:pt x="212" y="45"/>
                    <a:pt x="223" y="44"/>
                    <a:pt x="238" y="36"/>
                  </a:cubicBezTo>
                  <a:cubicBezTo>
                    <a:pt x="242" y="34"/>
                    <a:pt x="237" y="29"/>
                    <a:pt x="232" y="29"/>
                  </a:cubicBezTo>
                  <a:cubicBezTo>
                    <a:pt x="222" y="30"/>
                    <a:pt x="213" y="31"/>
                    <a:pt x="201" y="24"/>
                  </a:cubicBezTo>
                  <a:cubicBezTo>
                    <a:pt x="186" y="15"/>
                    <a:pt x="167" y="1"/>
                    <a:pt x="148" y="0"/>
                  </a:cubicBezTo>
                </a:path>
              </a:pathLst>
            </a:custGeom>
            <a:solidFill>
              <a:srgbClr val="E7C0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8" name="Freeform 124"/>
            <p:cNvSpPr>
              <a:spLocks/>
            </p:cNvSpPr>
            <p:nvPr/>
          </p:nvSpPr>
          <p:spPr bwMode="auto">
            <a:xfrm>
              <a:off x="1378" y="2385"/>
              <a:ext cx="468" cy="643"/>
            </a:xfrm>
            <a:custGeom>
              <a:avLst/>
              <a:gdLst>
                <a:gd name="T0" fmla="*/ 11099 w 187"/>
                <a:gd name="T1" fmla="*/ 590800 h 241"/>
                <a:gd name="T2" fmla="*/ 14230 w 187"/>
                <a:gd name="T3" fmla="*/ 456957 h 241"/>
                <a:gd name="T4" fmla="*/ 35613 w 187"/>
                <a:gd name="T5" fmla="*/ 346251 h 241"/>
                <a:gd name="T6" fmla="*/ 119881 w 187"/>
                <a:gd name="T7" fmla="*/ 166716 h 241"/>
                <a:gd name="T8" fmla="*/ 162879 w 187"/>
                <a:gd name="T9" fmla="*/ 115476 h 241"/>
                <a:gd name="T10" fmla="*/ 193607 w 187"/>
                <a:gd name="T11" fmla="*/ 41502 h 241"/>
                <a:gd name="T12" fmla="*/ 232478 w 187"/>
                <a:gd name="T13" fmla="*/ 2833 h 241"/>
                <a:gd name="T14" fmla="*/ 287752 w 187"/>
                <a:gd name="T15" fmla="*/ 35672 h 241"/>
                <a:gd name="T16" fmla="*/ 223058 w 187"/>
                <a:gd name="T17" fmla="*/ 30709 h 241"/>
                <a:gd name="T18" fmla="*/ 189480 w 187"/>
                <a:gd name="T19" fmla="*/ 133821 h 241"/>
                <a:gd name="T20" fmla="*/ 137061 w 187"/>
                <a:gd name="T21" fmla="*/ 187529 h 241"/>
                <a:gd name="T22" fmla="*/ 79833 w 187"/>
                <a:gd name="T23" fmla="*/ 253932 h 241"/>
                <a:gd name="T24" fmla="*/ 51147 w 187"/>
                <a:gd name="T25" fmla="*/ 361804 h 241"/>
                <a:gd name="T26" fmla="*/ 49185 w 187"/>
                <a:gd name="T27" fmla="*/ 469686 h 241"/>
                <a:gd name="T28" fmla="*/ 18482 w 187"/>
                <a:gd name="T29" fmla="*/ 531318 h 241"/>
                <a:gd name="T30" fmla="*/ 20437 w 187"/>
                <a:gd name="T31" fmla="*/ 618924 h 2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"/>
                <a:gd name="T49" fmla="*/ 0 h 241"/>
                <a:gd name="T50" fmla="*/ 187 w 187"/>
                <a:gd name="T51" fmla="*/ 241 h 2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" h="241">
                  <a:moveTo>
                    <a:pt x="7" y="230"/>
                  </a:moveTo>
                  <a:cubicBezTo>
                    <a:pt x="0" y="219"/>
                    <a:pt x="7" y="190"/>
                    <a:pt x="9" y="178"/>
                  </a:cubicBezTo>
                  <a:cubicBezTo>
                    <a:pt x="12" y="163"/>
                    <a:pt x="17" y="149"/>
                    <a:pt x="23" y="135"/>
                  </a:cubicBezTo>
                  <a:cubicBezTo>
                    <a:pt x="39" y="99"/>
                    <a:pt x="51" y="85"/>
                    <a:pt x="78" y="65"/>
                  </a:cubicBezTo>
                  <a:cubicBezTo>
                    <a:pt x="87" y="58"/>
                    <a:pt x="98" y="53"/>
                    <a:pt x="106" y="45"/>
                  </a:cubicBezTo>
                  <a:cubicBezTo>
                    <a:pt x="114" y="36"/>
                    <a:pt x="118" y="24"/>
                    <a:pt x="126" y="16"/>
                  </a:cubicBezTo>
                  <a:cubicBezTo>
                    <a:pt x="135" y="7"/>
                    <a:pt x="139" y="2"/>
                    <a:pt x="151" y="1"/>
                  </a:cubicBezTo>
                  <a:cubicBezTo>
                    <a:pt x="168" y="0"/>
                    <a:pt x="174" y="7"/>
                    <a:pt x="187" y="14"/>
                  </a:cubicBezTo>
                  <a:cubicBezTo>
                    <a:pt x="173" y="10"/>
                    <a:pt x="157" y="4"/>
                    <a:pt x="145" y="12"/>
                  </a:cubicBezTo>
                  <a:cubicBezTo>
                    <a:pt x="132" y="21"/>
                    <a:pt x="133" y="41"/>
                    <a:pt x="123" y="52"/>
                  </a:cubicBezTo>
                  <a:cubicBezTo>
                    <a:pt x="115" y="61"/>
                    <a:pt x="100" y="66"/>
                    <a:pt x="89" y="73"/>
                  </a:cubicBezTo>
                  <a:cubicBezTo>
                    <a:pt x="76" y="82"/>
                    <a:pt x="62" y="87"/>
                    <a:pt x="52" y="99"/>
                  </a:cubicBezTo>
                  <a:cubicBezTo>
                    <a:pt x="43" y="111"/>
                    <a:pt x="37" y="127"/>
                    <a:pt x="33" y="141"/>
                  </a:cubicBezTo>
                  <a:cubicBezTo>
                    <a:pt x="28" y="158"/>
                    <a:pt x="35" y="168"/>
                    <a:pt x="32" y="183"/>
                  </a:cubicBezTo>
                  <a:cubicBezTo>
                    <a:pt x="29" y="194"/>
                    <a:pt x="16" y="198"/>
                    <a:pt x="12" y="207"/>
                  </a:cubicBezTo>
                  <a:cubicBezTo>
                    <a:pt x="9" y="213"/>
                    <a:pt x="8" y="236"/>
                    <a:pt x="13" y="241"/>
                  </a:cubicBezTo>
                </a:path>
              </a:pathLst>
            </a:custGeom>
            <a:solidFill>
              <a:srgbClr val="F8ED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9" name="Freeform 125"/>
            <p:cNvSpPr>
              <a:spLocks/>
            </p:cNvSpPr>
            <p:nvPr/>
          </p:nvSpPr>
          <p:spPr bwMode="auto">
            <a:xfrm>
              <a:off x="1586" y="2646"/>
              <a:ext cx="425" cy="448"/>
            </a:xfrm>
            <a:custGeom>
              <a:avLst/>
              <a:gdLst>
                <a:gd name="T0" fmla="*/ 29300 w 170"/>
                <a:gd name="T1" fmla="*/ 429773 h 168"/>
                <a:gd name="T2" fmla="*/ 3250 w 170"/>
                <a:gd name="T3" fmla="*/ 340480 h 168"/>
                <a:gd name="T4" fmla="*/ 17112 w 170"/>
                <a:gd name="T5" fmla="*/ 278984 h 168"/>
                <a:gd name="T6" fmla="*/ 47658 w 170"/>
                <a:gd name="T7" fmla="*/ 92083 h 168"/>
                <a:gd name="T8" fmla="*/ 91613 w 170"/>
                <a:gd name="T9" fmla="*/ 69027 h 168"/>
                <a:gd name="T10" fmla="*/ 155782 w 170"/>
                <a:gd name="T11" fmla="*/ 35592 h 168"/>
                <a:gd name="T12" fmla="*/ 259582 w 170"/>
                <a:gd name="T13" fmla="*/ 184072 h 168"/>
                <a:gd name="T14" fmla="*/ 255207 w 170"/>
                <a:gd name="T15" fmla="*/ 188779 h 168"/>
                <a:gd name="T16" fmla="*/ 204613 w 170"/>
                <a:gd name="T17" fmla="*/ 107464 h 168"/>
                <a:gd name="T18" fmla="*/ 152657 w 170"/>
                <a:gd name="T19" fmla="*/ 138104 h 168"/>
                <a:gd name="T20" fmla="*/ 124032 w 170"/>
                <a:gd name="T21" fmla="*/ 191603 h 168"/>
                <a:gd name="T22" fmla="*/ 73250 w 170"/>
                <a:gd name="T23" fmla="*/ 217485 h 168"/>
                <a:gd name="T24" fmla="*/ 67187 w 170"/>
                <a:gd name="T25" fmla="*/ 248547 h 168"/>
                <a:gd name="T26" fmla="*/ 52083 w 170"/>
                <a:gd name="T27" fmla="*/ 278984 h 168"/>
                <a:gd name="T28" fmla="*/ 50783 w 170"/>
                <a:gd name="T29" fmla="*/ 345224 h 168"/>
                <a:gd name="T30" fmla="*/ 29300 w 170"/>
                <a:gd name="T31" fmla="*/ 426803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0"/>
                <a:gd name="T49" fmla="*/ 0 h 168"/>
                <a:gd name="T50" fmla="*/ 170 w 170"/>
                <a:gd name="T51" fmla="*/ 168 h 1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0" h="168">
                  <a:moveTo>
                    <a:pt x="19" y="168"/>
                  </a:moveTo>
                  <a:cubicBezTo>
                    <a:pt x="5" y="166"/>
                    <a:pt x="0" y="146"/>
                    <a:pt x="2" y="133"/>
                  </a:cubicBezTo>
                  <a:cubicBezTo>
                    <a:pt x="3" y="124"/>
                    <a:pt x="10" y="115"/>
                    <a:pt x="11" y="109"/>
                  </a:cubicBezTo>
                  <a:cubicBezTo>
                    <a:pt x="17" y="85"/>
                    <a:pt x="7" y="53"/>
                    <a:pt x="31" y="36"/>
                  </a:cubicBezTo>
                  <a:cubicBezTo>
                    <a:pt x="39" y="31"/>
                    <a:pt x="50" y="29"/>
                    <a:pt x="60" y="27"/>
                  </a:cubicBezTo>
                  <a:cubicBezTo>
                    <a:pt x="74" y="24"/>
                    <a:pt x="88" y="18"/>
                    <a:pt x="102" y="14"/>
                  </a:cubicBezTo>
                  <a:cubicBezTo>
                    <a:pt x="145" y="0"/>
                    <a:pt x="168" y="36"/>
                    <a:pt x="170" y="72"/>
                  </a:cubicBezTo>
                  <a:cubicBezTo>
                    <a:pt x="170" y="78"/>
                    <a:pt x="168" y="79"/>
                    <a:pt x="167" y="74"/>
                  </a:cubicBezTo>
                  <a:cubicBezTo>
                    <a:pt x="162" y="60"/>
                    <a:pt x="150" y="48"/>
                    <a:pt x="134" y="42"/>
                  </a:cubicBezTo>
                  <a:cubicBezTo>
                    <a:pt x="123" y="38"/>
                    <a:pt x="105" y="41"/>
                    <a:pt x="100" y="54"/>
                  </a:cubicBezTo>
                  <a:cubicBezTo>
                    <a:pt x="95" y="67"/>
                    <a:pt x="103" y="87"/>
                    <a:pt x="81" y="75"/>
                  </a:cubicBezTo>
                  <a:cubicBezTo>
                    <a:pt x="68" y="68"/>
                    <a:pt x="57" y="70"/>
                    <a:pt x="48" y="85"/>
                  </a:cubicBezTo>
                  <a:cubicBezTo>
                    <a:pt x="46" y="89"/>
                    <a:pt x="46" y="93"/>
                    <a:pt x="44" y="97"/>
                  </a:cubicBezTo>
                  <a:cubicBezTo>
                    <a:pt x="42" y="101"/>
                    <a:pt x="37" y="104"/>
                    <a:pt x="34" y="109"/>
                  </a:cubicBezTo>
                  <a:cubicBezTo>
                    <a:pt x="27" y="120"/>
                    <a:pt x="36" y="124"/>
                    <a:pt x="33" y="135"/>
                  </a:cubicBezTo>
                  <a:cubicBezTo>
                    <a:pt x="30" y="146"/>
                    <a:pt x="7" y="152"/>
                    <a:pt x="19" y="167"/>
                  </a:cubicBezTo>
                </a:path>
              </a:pathLst>
            </a:custGeom>
            <a:solidFill>
              <a:srgbClr val="91B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90" name="Freeform 126"/>
            <p:cNvSpPr>
              <a:spLocks/>
            </p:cNvSpPr>
            <p:nvPr/>
          </p:nvSpPr>
          <p:spPr bwMode="auto">
            <a:xfrm>
              <a:off x="1663" y="2894"/>
              <a:ext cx="373" cy="238"/>
            </a:xfrm>
            <a:custGeom>
              <a:avLst/>
              <a:gdLst>
                <a:gd name="T0" fmla="*/ 0 w 149"/>
                <a:gd name="T1" fmla="*/ 220147 h 89"/>
                <a:gd name="T2" fmla="*/ 64679 w 149"/>
                <a:gd name="T3" fmla="*/ 196778 h 89"/>
                <a:gd name="T4" fmla="*/ 135577 w 149"/>
                <a:gd name="T5" fmla="*/ 188710 h 89"/>
                <a:gd name="T6" fmla="*/ 212663 w 149"/>
                <a:gd name="T7" fmla="*/ 0 h 89"/>
                <a:gd name="T8" fmla="*/ 192979 w 149"/>
                <a:gd name="T9" fmla="*/ 62492 h 89"/>
                <a:gd name="T10" fmla="*/ 166358 w 149"/>
                <a:gd name="T11" fmla="*/ 57831 h 89"/>
                <a:gd name="T12" fmla="*/ 161915 w 149"/>
                <a:gd name="T13" fmla="*/ 88881 h 89"/>
                <a:gd name="T14" fmla="*/ 97436 w 149"/>
                <a:gd name="T15" fmla="*/ 93930 h 89"/>
                <a:gd name="T16" fmla="*/ 89390 w 149"/>
                <a:gd name="T17" fmla="*/ 159449 h 89"/>
                <a:gd name="T18" fmla="*/ 52385 w 149"/>
                <a:gd name="T19" fmla="*/ 167113 h 89"/>
                <a:gd name="T20" fmla="*/ 29492 w 149"/>
                <a:gd name="T21" fmla="*/ 198572 h 89"/>
                <a:gd name="T22" fmla="*/ 3264 w 149"/>
                <a:gd name="T23" fmla="*/ 224966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"/>
                <a:gd name="T37" fmla="*/ 0 h 89"/>
                <a:gd name="T38" fmla="*/ 149 w 149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" h="89">
                  <a:moveTo>
                    <a:pt x="0" y="84"/>
                  </a:moveTo>
                  <a:cubicBezTo>
                    <a:pt x="15" y="89"/>
                    <a:pt x="28" y="79"/>
                    <a:pt x="42" y="75"/>
                  </a:cubicBezTo>
                  <a:cubicBezTo>
                    <a:pt x="57" y="71"/>
                    <a:pt x="73" y="74"/>
                    <a:pt x="88" y="72"/>
                  </a:cubicBezTo>
                  <a:cubicBezTo>
                    <a:pt x="121" y="68"/>
                    <a:pt x="149" y="33"/>
                    <a:pt x="138" y="0"/>
                  </a:cubicBezTo>
                  <a:cubicBezTo>
                    <a:pt x="143" y="12"/>
                    <a:pt x="138" y="23"/>
                    <a:pt x="125" y="24"/>
                  </a:cubicBezTo>
                  <a:cubicBezTo>
                    <a:pt x="119" y="24"/>
                    <a:pt x="113" y="20"/>
                    <a:pt x="108" y="22"/>
                  </a:cubicBezTo>
                  <a:cubicBezTo>
                    <a:pt x="101" y="26"/>
                    <a:pt x="106" y="29"/>
                    <a:pt x="105" y="34"/>
                  </a:cubicBezTo>
                  <a:cubicBezTo>
                    <a:pt x="100" y="73"/>
                    <a:pt x="75" y="17"/>
                    <a:pt x="63" y="36"/>
                  </a:cubicBezTo>
                  <a:cubicBezTo>
                    <a:pt x="56" y="46"/>
                    <a:pt x="61" y="51"/>
                    <a:pt x="58" y="61"/>
                  </a:cubicBezTo>
                  <a:cubicBezTo>
                    <a:pt x="56" y="69"/>
                    <a:pt x="41" y="63"/>
                    <a:pt x="34" y="64"/>
                  </a:cubicBezTo>
                  <a:cubicBezTo>
                    <a:pt x="23" y="66"/>
                    <a:pt x="25" y="71"/>
                    <a:pt x="19" y="76"/>
                  </a:cubicBezTo>
                  <a:cubicBezTo>
                    <a:pt x="15" y="80"/>
                    <a:pt x="7" y="83"/>
                    <a:pt x="2" y="86"/>
                  </a:cubicBezTo>
                </a:path>
              </a:pathLst>
            </a:custGeom>
            <a:solidFill>
              <a:srgbClr val="007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91" name="Freeform 127"/>
            <p:cNvSpPr>
              <a:spLocks/>
            </p:cNvSpPr>
            <p:nvPr/>
          </p:nvSpPr>
          <p:spPr bwMode="auto">
            <a:xfrm>
              <a:off x="1591" y="2649"/>
              <a:ext cx="342" cy="341"/>
            </a:xfrm>
            <a:custGeom>
              <a:avLst/>
              <a:gdLst>
                <a:gd name="T0" fmla="*/ 0 w 137"/>
                <a:gd name="T1" fmla="*/ 324584 h 128"/>
                <a:gd name="T2" fmla="*/ 10178 w 137"/>
                <a:gd name="T3" fmla="*/ 263833 h 128"/>
                <a:gd name="T4" fmla="*/ 13286 w 137"/>
                <a:gd name="T5" fmla="*/ 190547 h 128"/>
                <a:gd name="T6" fmla="*/ 42376 w 137"/>
                <a:gd name="T7" fmla="*/ 86537 h 128"/>
                <a:gd name="T8" fmla="*/ 121949 w 137"/>
                <a:gd name="T9" fmla="*/ 48553 h 128"/>
                <a:gd name="T10" fmla="*/ 206688 w 137"/>
                <a:gd name="T11" fmla="*/ 38232 h 128"/>
                <a:gd name="T12" fmla="*/ 143305 w 137"/>
                <a:gd name="T13" fmla="*/ 50460 h 128"/>
                <a:gd name="T14" fmla="*/ 120783 w 137"/>
                <a:gd name="T15" fmla="*/ 68709 h 128"/>
                <a:gd name="T16" fmla="*/ 109829 w 137"/>
                <a:gd name="T17" fmla="*/ 96202 h 128"/>
                <a:gd name="T18" fmla="*/ 49622 w 137"/>
                <a:gd name="T19" fmla="*/ 140084 h 128"/>
                <a:gd name="T20" fmla="*/ 42376 w 137"/>
                <a:gd name="T21" fmla="*/ 183045 h 128"/>
                <a:gd name="T22" fmla="*/ 25408 w 137"/>
                <a:gd name="T23" fmla="*/ 213370 h 128"/>
                <a:gd name="T24" fmla="*/ 10178 w 137"/>
                <a:gd name="T25" fmla="*/ 304905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28"/>
                <a:gd name="T41" fmla="*/ 137 w 137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28">
                  <a:moveTo>
                    <a:pt x="0" y="128"/>
                  </a:moveTo>
                  <a:cubicBezTo>
                    <a:pt x="3" y="119"/>
                    <a:pt x="7" y="114"/>
                    <a:pt x="7" y="104"/>
                  </a:cubicBezTo>
                  <a:cubicBezTo>
                    <a:pt x="8" y="94"/>
                    <a:pt x="9" y="84"/>
                    <a:pt x="9" y="75"/>
                  </a:cubicBezTo>
                  <a:cubicBezTo>
                    <a:pt x="9" y="58"/>
                    <a:pt x="12" y="42"/>
                    <a:pt x="28" y="34"/>
                  </a:cubicBezTo>
                  <a:cubicBezTo>
                    <a:pt x="45" y="26"/>
                    <a:pt x="64" y="24"/>
                    <a:pt x="81" y="19"/>
                  </a:cubicBezTo>
                  <a:cubicBezTo>
                    <a:pt x="101" y="13"/>
                    <a:pt x="118" y="0"/>
                    <a:pt x="137" y="15"/>
                  </a:cubicBezTo>
                  <a:cubicBezTo>
                    <a:pt x="121" y="12"/>
                    <a:pt x="111" y="13"/>
                    <a:pt x="95" y="20"/>
                  </a:cubicBezTo>
                  <a:cubicBezTo>
                    <a:pt x="91" y="21"/>
                    <a:pt x="84" y="24"/>
                    <a:pt x="80" y="27"/>
                  </a:cubicBezTo>
                  <a:cubicBezTo>
                    <a:pt x="76" y="30"/>
                    <a:pt x="77" y="35"/>
                    <a:pt x="73" y="38"/>
                  </a:cubicBezTo>
                  <a:cubicBezTo>
                    <a:pt x="61" y="50"/>
                    <a:pt x="41" y="33"/>
                    <a:pt x="33" y="55"/>
                  </a:cubicBezTo>
                  <a:cubicBezTo>
                    <a:pt x="31" y="61"/>
                    <a:pt x="32" y="66"/>
                    <a:pt x="28" y="72"/>
                  </a:cubicBezTo>
                  <a:cubicBezTo>
                    <a:pt x="24" y="77"/>
                    <a:pt x="19" y="77"/>
                    <a:pt x="17" y="84"/>
                  </a:cubicBezTo>
                  <a:cubicBezTo>
                    <a:pt x="14" y="95"/>
                    <a:pt x="19" y="112"/>
                    <a:pt x="7" y="120"/>
                  </a:cubicBezTo>
                </a:path>
              </a:pathLst>
            </a:custGeom>
            <a:solidFill>
              <a:srgbClr val="E4ED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92" name="Freeform 128"/>
            <p:cNvSpPr>
              <a:spLocks/>
            </p:cNvSpPr>
            <p:nvPr/>
          </p:nvSpPr>
          <p:spPr bwMode="auto">
            <a:xfrm>
              <a:off x="1538" y="2678"/>
              <a:ext cx="673" cy="638"/>
            </a:xfrm>
            <a:custGeom>
              <a:avLst/>
              <a:gdLst>
                <a:gd name="T0" fmla="*/ 0 w 269"/>
                <a:gd name="T1" fmla="*/ 534094 h 239"/>
                <a:gd name="T2" fmla="*/ 144182 w 269"/>
                <a:gd name="T3" fmla="*/ 596055 h 239"/>
                <a:gd name="T4" fmla="*/ 244276 w 269"/>
                <a:gd name="T5" fmla="*/ 580471 h 239"/>
                <a:gd name="T6" fmla="*/ 314636 w 269"/>
                <a:gd name="T7" fmla="*/ 557268 h 239"/>
                <a:gd name="T8" fmla="*/ 403662 w 269"/>
                <a:gd name="T9" fmla="*/ 355302 h 239"/>
                <a:gd name="T10" fmla="*/ 412952 w 269"/>
                <a:gd name="T11" fmla="*/ 196157 h 239"/>
                <a:gd name="T12" fmla="*/ 400720 w 269"/>
                <a:gd name="T13" fmla="*/ 77382 h 239"/>
                <a:gd name="T14" fmla="*/ 376197 w 269"/>
                <a:gd name="T15" fmla="*/ 0 h 239"/>
                <a:gd name="T16" fmla="*/ 389634 w 269"/>
                <a:gd name="T17" fmla="*/ 185546 h 239"/>
                <a:gd name="T18" fmla="*/ 352880 w 269"/>
                <a:gd name="T19" fmla="*/ 322759 h 239"/>
                <a:gd name="T20" fmla="*/ 319067 w 269"/>
                <a:gd name="T21" fmla="*/ 451274 h 239"/>
                <a:gd name="T22" fmla="*/ 251604 w 269"/>
                <a:gd name="T23" fmla="*/ 472254 h 239"/>
                <a:gd name="T24" fmla="*/ 241022 w 269"/>
                <a:gd name="T25" fmla="*/ 518515 h 239"/>
                <a:gd name="T26" fmla="*/ 201337 w 269"/>
                <a:gd name="T27" fmla="*/ 531264 h 239"/>
                <a:gd name="T28" fmla="*/ 125761 w 269"/>
                <a:gd name="T29" fmla="*/ 567000 h 239"/>
                <a:gd name="T30" fmla="*/ 33813 w 269"/>
                <a:gd name="T31" fmla="*/ 549692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239"/>
                <a:gd name="T50" fmla="*/ 269 w 269"/>
                <a:gd name="T51" fmla="*/ 239 h 2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239">
                  <a:moveTo>
                    <a:pt x="0" y="207"/>
                  </a:moveTo>
                  <a:cubicBezTo>
                    <a:pt x="32" y="217"/>
                    <a:pt x="58" y="239"/>
                    <a:pt x="94" y="231"/>
                  </a:cubicBezTo>
                  <a:cubicBezTo>
                    <a:pt x="118" y="226"/>
                    <a:pt x="135" y="223"/>
                    <a:pt x="159" y="225"/>
                  </a:cubicBezTo>
                  <a:cubicBezTo>
                    <a:pt x="177" y="227"/>
                    <a:pt x="190" y="226"/>
                    <a:pt x="205" y="216"/>
                  </a:cubicBezTo>
                  <a:cubicBezTo>
                    <a:pt x="232" y="199"/>
                    <a:pt x="256" y="169"/>
                    <a:pt x="263" y="138"/>
                  </a:cubicBezTo>
                  <a:cubicBezTo>
                    <a:pt x="268" y="118"/>
                    <a:pt x="269" y="96"/>
                    <a:pt x="269" y="76"/>
                  </a:cubicBezTo>
                  <a:cubicBezTo>
                    <a:pt x="269" y="61"/>
                    <a:pt x="265" y="45"/>
                    <a:pt x="261" y="30"/>
                  </a:cubicBezTo>
                  <a:cubicBezTo>
                    <a:pt x="257" y="18"/>
                    <a:pt x="250" y="11"/>
                    <a:pt x="245" y="0"/>
                  </a:cubicBezTo>
                  <a:cubicBezTo>
                    <a:pt x="255" y="18"/>
                    <a:pt x="257" y="52"/>
                    <a:pt x="254" y="72"/>
                  </a:cubicBezTo>
                  <a:cubicBezTo>
                    <a:pt x="251" y="94"/>
                    <a:pt x="231" y="104"/>
                    <a:pt x="230" y="125"/>
                  </a:cubicBezTo>
                  <a:cubicBezTo>
                    <a:pt x="229" y="144"/>
                    <a:pt x="231" y="168"/>
                    <a:pt x="208" y="175"/>
                  </a:cubicBezTo>
                  <a:cubicBezTo>
                    <a:pt x="192" y="180"/>
                    <a:pt x="175" y="166"/>
                    <a:pt x="164" y="183"/>
                  </a:cubicBezTo>
                  <a:cubicBezTo>
                    <a:pt x="160" y="187"/>
                    <a:pt x="161" y="198"/>
                    <a:pt x="157" y="201"/>
                  </a:cubicBezTo>
                  <a:cubicBezTo>
                    <a:pt x="151" y="206"/>
                    <a:pt x="139" y="205"/>
                    <a:pt x="131" y="206"/>
                  </a:cubicBezTo>
                  <a:cubicBezTo>
                    <a:pt x="114" y="209"/>
                    <a:pt x="98" y="214"/>
                    <a:pt x="82" y="220"/>
                  </a:cubicBezTo>
                  <a:cubicBezTo>
                    <a:pt x="60" y="230"/>
                    <a:pt x="44" y="217"/>
                    <a:pt x="22" y="213"/>
                  </a:cubicBezTo>
                </a:path>
              </a:pathLst>
            </a:custGeom>
            <a:solidFill>
              <a:srgbClr val="D88B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93" name="Freeform 129"/>
            <p:cNvSpPr>
              <a:spLocks/>
            </p:cNvSpPr>
            <p:nvPr/>
          </p:nvSpPr>
          <p:spPr bwMode="auto">
            <a:xfrm>
              <a:off x="1776" y="3020"/>
              <a:ext cx="422" cy="274"/>
            </a:xfrm>
            <a:custGeom>
              <a:avLst/>
              <a:gdLst>
                <a:gd name="T0" fmla="*/ 0 w 169"/>
                <a:gd name="T1" fmla="*/ 253804 h 103"/>
                <a:gd name="T2" fmla="*/ 84837 w 169"/>
                <a:gd name="T3" fmla="*/ 248042 h 103"/>
                <a:gd name="T4" fmla="*/ 166468 w 169"/>
                <a:gd name="T5" fmla="*/ 232871 h 103"/>
                <a:gd name="T6" fmla="*/ 255512 w 169"/>
                <a:gd name="T7" fmla="*/ 0 h 103"/>
                <a:gd name="T8" fmla="*/ 205811 w 169"/>
                <a:gd name="T9" fmla="*/ 130004 h 103"/>
                <a:gd name="T10" fmla="*/ 176701 w 169"/>
                <a:gd name="T11" fmla="*/ 173320 h 103"/>
                <a:gd name="T12" fmla="*/ 142336 w 169"/>
                <a:gd name="T13" fmla="*/ 182888 h 103"/>
                <a:gd name="T14" fmla="*/ 118033 w 169"/>
                <a:gd name="T15" fmla="*/ 200919 h 103"/>
                <a:gd name="T16" fmla="*/ 92138 w 169"/>
                <a:gd name="T17" fmla="*/ 220501 h 103"/>
                <a:gd name="T18" fmla="*/ 49681 w 169"/>
                <a:gd name="T19" fmla="*/ 235672 h 103"/>
                <a:gd name="T20" fmla="*/ 7271 w 169"/>
                <a:gd name="T21" fmla="*/ 255496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103"/>
                <a:gd name="T35" fmla="*/ 169 w 169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103">
                  <a:moveTo>
                    <a:pt x="0" y="101"/>
                  </a:moveTo>
                  <a:cubicBezTo>
                    <a:pt x="20" y="99"/>
                    <a:pt x="36" y="96"/>
                    <a:pt x="56" y="99"/>
                  </a:cubicBezTo>
                  <a:cubicBezTo>
                    <a:pt x="75" y="101"/>
                    <a:pt x="93" y="103"/>
                    <a:pt x="110" y="93"/>
                  </a:cubicBezTo>
                  <a:cubicBezTo>
                    <a:pt x="142" y="73"/>
                    <a:pt x="160" y="34"/>
                    <a:pt x="169" y="0"/>
                  </a:cubicBezTo>
                  <a:cubicBezTo>
                    <a:pt x="165" y="21"/>
                    <a:pt x="153" y="39"/>
                    <a:pt x="136" y="52"/>
                  </a:cubicBezTo>
                  <a:cubicBezTo>
                    <a:pt x="128" y="57"/>
                    <a:pt x="124" y="62"/>
                    <a:pt x="117" y="69"/>
                  </a:cubicBezTo>
                  <a:cubicBezTo>
                    <a:pt x="108" y="78"/>
                    <a:pt x="105" y="74"/>
                    <a:pt x="94" y="73"/>
                  </a:cubicBezTo>
                  <a:cubicBezTo>
                    <a:pt x="84" y="72"/>
                    <a:pt x="84" y="75"/>
                    <a:pt x="78" y="80"/>
                  </a:cubicBezTo>
                  <a:cubicBezTo>
                    <a:pt x="72" y="85"/>
                    <a:pt x="69" y="86"/>
                    <a:pt x="61" y="88"/>
                  </a:cubicBezTo>
                  <a:cubicBezTo>
                    <a:pt x="52" y="90"/>
                    <a:pt x="43" y="93"/>
                    <a:pt x="33" y="94"/>
                  </a:cubicBezTo>
                  <a:cubicBezTo>
                    <a:pt x="23" y="95"/>
                    <a:pt x="15" y="100"/>
                    <a:pt x="5" y="102"/>
                  </a:cubicBezTo>
                </a:path>
              </a:pathLst>
            </a:custGeom>
            <a:solidFill>
              <a:srgbClr val="AA62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94" name="Freeform 130"/>
            <p:cNvSpPr>
              <a:spLocks/>
            </p:cNvSpPr>
            <p:nvPr/>
          </p:nvSpPr>
          <p:spPr bwMode="auto">
            <a:xfrm>
              <a:off x="1353" y="2356"/>
              <a:ext cx="905" cy="1002"/>
            </a:xfrm>
            <a:custGeom>
              <a:avLst/>
              <a:gdLst>
                <a:gd name="T0" fmla="*/ 529812 w 362"/>
                <a:gd name="T1" fmla="*/ 376025 h 376"/>
                <a:gd name="T2" fmla="*/ 417000 w 362"/>
                <a:gd name="T3" fmla="*/ 109535 h 376"/>
                <a:gd name="T4" fmla="*/ 341800 w 362"/>
                <a:gd name="T5" fmla="*/ 73375 h 376"/>
                <a:gd name="T6" fmla="*/ 230783 w 362"/>
                <a:gd name="T7" fmla="*/ 15424 h 376"/>
                <a:gd name="T8" fmla="*/ 167970 w 362"/>
                <a:gd name="T9" fmla="*/ 124981 h 376"/>
                <a:gd name="T10" fmla="*/ 70312 w 362"/>
                <a:gd name="T11" fmla="*/ 269322 h 376"/>
                <a:gd name="T12" fmla="*/ 12238 w 362"/>
                <a:gd name="T13" fmla="*/ 620387 h 376"/>
                <a:gd name="T14" fmla="*/ 42783 w 362"/>
                <a:gd name="T15" fmla="*/ 722410 h 376"/>
                <a:gd name="T16" fmla="*/ 61062 w 362"/>
                <a:gd name="T17" fmla="*/ 818799 h 376"/>
                <a:gd name="T18" fmla="*/ 160675 w 362"/>
                <a:gd name="T19" fmla="*/ 905832 h 376"/>
                <a:gd name="T20" fmla="*/ 322270 w 362"/>
                <a:gd name="T21" fmla="*/ 921163 h 376"/>
                <a:gd name="T22" fmla="*/ 418283 w 362"/>
                <a:gd name="T23" fmla="*/ 910432 h 376"/>
                <a:gd name="T24" fmla="*/ 514657 w 362"/>
                <a:gd name="T25" fmla="*/ 755042 h 376"/>
                <a:gd name="T26" fmla="*/ 529812 w 362"/>
                <a:gd name="T27" fmla="*/ 376025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2"/>
                <a:gd name="T43" fmla="*/ 0 h 376"/>
                <a:gd name="T44" fmla="*/ 362 w 362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2" h="376">
                  <a:moveTo>
                    <a:pt x="347" y="148"/>
                  </a:moveTo>
                  <a:cubicBezTo>
                    <a:pt x="335" y="105"/>
                    <a:pt x="317" y="72"/>
                    <a:pt x="273" y="43"/>
                  </a:cubicBezTo>
                  <a:cubicBezTo>
                    <a:pt x="254" y="31"/>
                    <a:pt x="239" y="36"/>
                    <a:pt x="224" y="29"/>
                  </a:cubicBezTo>
                  <a:cubicBezTo>
                    <a:pt x="198" y="17"/>
                    <a:pt x="176" y="0"/>
                    <a:pt x="151" y="6"/>
                  </a:cubicBezTo>
                  <a:cubicBezTo>
                    <a:pt x="133" y="11"/>
                    <a:pt x="124" y="37"/>
                    <a:pt x="110" y="49"/>
                  </a:cubicBezTo>
                  <a:cubicBezTo>
                    <a:pt x="85" y="70"/>
                    <a:pt x="58" y="82"/>
                    <a:pt x="46" y="106"/>
                  </a:cubicBezTo>
                  <a:cubicBezTo>
                    <a:pt x="23" y="146"/>
                    <a:pt x="0" y="201"/>
                    <a:pt x="8" y="244"/>
                  </a:cubicBezTo>
                  <a:cubicBezTo>
                    <a:pt x="11" y="257"/>
                    <a:pt x="23" y="270"/>
                    <a:pt x="28" y="284"/>
                  </a:cubicBezTo>
                  <a:cubicBezTo>
                    <a:pt x="33" y="298"/>
                    <a:pt x="30" y="313"/>
                    <a:pt x="40" y="322"/>
                  </a:cubicBezTo>
                  <a:cubicBezTo>
                    <a:pt x="57" y="339"/>
                    <a:pt x="87" y="344"/>
                    <a:pt x="105" y="356"/>
                  </a:cubicBezTo>
                  <a:cubicBezTo>
                    <a:pt x="130" y="376"/>
                    <a:pt x="170" y="368"/>
                    <a:pt x="211" y="362"/>
                  </a:cubicBezTo>
                  <a:cubicBezTo>
                    <a:pt x="232" y="360"/>
                    <a:pt x="254" y="368"/>
                    <a:pt x="274" y="358"/>
                  </a:cubicBezTo>
                  <a:cubicBezTo>
                    <a:pt x="302" y="345"/>
                    <a:pt x="320" y="315"/>
                    <a:pt x="337" y="297"/>
                  </a:cubicBezTo>
                  <a:cubicBezTo>
                    <a:pt x="362" y="268"/>
                    <a:pt x="362" y="203"/>
                    <a:pt x="347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95" name="Freeform 131"/>
            <p:cNvSpPr>
              <a:spLocks/>
            </p:cNvSpPr>
            <p:nvPr/>
          </p:nvSpPr>
          <p:spPr bwMode="auto">
            <a:xfrm>
              <a:off x="1561" y="2641"/>
              <a:ext cx="487" cy="507"/>
            </a:xfrm>
            <a:custGeom>
              <a:avLst/>
              <a:gdLst>
                <a:gd name="T0" fmla="*/ 254546 w 195"/>
                <a:gd name="T1" fmla="*/ 46284 h 190"/>
                <a:gd name="T2" fmla="*/ 216455 w 195"/>
                <a:gd name="T3" fmla="*/ 4712 h 190"/>
                <a:gd name="T4" fmla="*/ 175645 w 195"/>
                <a:gd name="T5" fmla="*/ 2834 h 190"/>
                <a:gd name="T6" fmla="*/ 109195 w 195"/>
                <a:gd name="T7" fmla="*/ 46284 h 190"/>
                <a:gd name="T8" fmla="*/ 36450 w 195"/>
                <a:gd name="T9" fmla="*/ 118393 h 190"/>
                <a:gd name="T10" fmla="*/ 18164 w 195"/>
                <a:gd name="T11" fmla="*/ 241898 h 190"/>
                <a:gd name="T12" fmla="*/ 6031 w 195"/>
                <a:gd name="T13" fmla="*/ 367829 h 190"/>
                <a:gd name="T14" fmla="*/ 43723 w 195"/>
                <a:gd name="T15" fmla="*/ 468228 h 190"/>
                <a:gd name="T16" fmla="*/ 137561 w 195"/>
                <a:gd name="T17" fmla="*/ 465381 h 190"/>
                <a:gd name="T18" fmla="*/ 248440 w 195"/>
                <a:gd name="T19" fmla="*/ 423860 h 190"/>
                <a:gd name="T20" fmla="*/ 292163 w 195"/>
                <a:gd name="T21" fmla="*/ 223483 h 190"/>
                <a:gd name="T22" fmla="*/ 254546 w 195"/>
                <a:gd name="T23" fmla="*/ 46284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90"/>
                <a:gd name="T38" fmla="*/ 195 w 195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90">
                  <a:moveTo>
                    <a:pt x="168" y="18"/>
                  </a:moveTo>
                  <a:cubicBezTo>
                    <a:pt x="162" y="9"/>
                    <a:pt x="153" y="4"/>
                    <a:pt x="143" y="2"/>
                  </a:cubicBezTo>
                  <a:cubicBezTo>
                    <a:pt x="134" y="0"/>
                    <a:pt x="125" y="0"/>
                    <a:pt x="116" y="1"/>
                  </a:cubicBezTo>
                  <a:cubicBezTo>
                    <a:pt x="107" y="1"/>
                    <a:pt x="77" y="17"/>
                    <a:pt x="72" y="18"/>
                  </a:cubicBezTo>
                  <a:cubicBezTo>
                    <a:pt x="48" y="20"/>
                    <a:pt x="39" y="20"/>
                    <a:pt x="24" y="46"/>
                  </a:cubicBezTo>
                  <a:cubicBezTo>
                    <a:pt x="18" y="56"/>
                    <a:pt x="11" y="66"/>
                    <a:pt x="12" y="94"/>
                  </a:cubicBezTo>
                  <a:cubicBezTo>
                    <a:pt x="13" y="122"/>
                    <a:pt x="0" y="127"/>
                    <a:pt x="4" y="143"/>
                  </a:cubicBezTo>
                  <a:cubicBezTo>
                    <a:pt x="8" y="160"/>
                    <a:pt x="16" y="175"/>
                    <a:pt x="29" y="182"/>
                  </a:cubicBezTo>
                  <a:cubicBezTo>
                    <a:pt x="43" y="190"/>
                    <a:pt x="76" y="187"/>
                    <a:pt x="91" y="181"/>
                  </a:cubicBezTo>
                  <a:cubicBezTo>
                    <a:pt x="120" y="178"/>
                    <a:pt x="147" y="177"/>
                    <a:pt x="164" y="165"/>
                  </a:cubicBezTo>
                  <a:cubicBezTo>
                    <a:pt x="181" y="152"/>
                    <a:pt x="195" y="130"/>
                    <a:pt x="193" y="87"/>
                  </a:cubicBezTo>
                  <a:cubicBezTo>
                    <a:pt x="192" y="45"/>
                    <a:pt x="177" y="31"/>
                    <a:pt x="168" y="18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96" name="Oval 132"/>
            <p:cNvSpPr>
              <a:spLocks noChangeArrowheads="1"/>
            </p:cNvSpPr>
            <p:nvPr/>
          </p:nvSpPr>
          <p:spPr bwMode="auto">
            <a:xfrm>
              <a:off x="1596" y="2708"/>
              <a:ext cx="65" cy="6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2297" name="Oval 133"/>
            <p:cNvSpPr>
              <a:spLocks noChangeArrowheads="1"/>
            </p:cNvSpPr>
            <p:nvPr/>
          </p:nvSpPr>
          <p:spPr bwMode="auto">
            <a:xfrm>
              <a:off x="1658" y="2673"/>
              <a:ext cx="40" cy="4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2298" name="Oval 134"/>
            <p:cNvSpPr>
              <a:spLocks noChangeArrowheads="1"/>
            </p:cNvSpPr>
            <p:nvPr/>
          </p:nvSpPr>
          <p:spPr bwMode="auto">
            <a:xfrm>
              <a:off x="1583" y="2790"/>
              <a:ext cx="33" cy="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70C0"/>
                </a:solidFill>
              </a:endParaRPr>
            </a:p>
          </p:txBody>
        </p:sp>
      </p:grpSp>
      <p:sp>
        <p:nvSpPr>
          <p:cNvPr id="2299" name="Demi-tour 2298"/>
          <p:cNvSpPr/>
          <p:nvPr/>
        </p:nvSpPr>
        <p:spPr>
          <a:xfrm>
            <a:off x="7264973" y="1641928"/>
            <a:ext cx="886968" cy="877824"/>
          </a:xfrm>
          <a:prstGeom prst="uturn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00" name="ZoneTexte 2299"/>
          <p:cNvSpPr txBox="1"/>
          <p:nvPr/>
        </p:nvSpPr>
        <p:spPr>
          <a:xfrm>
            <a:off x="8245892" y="1075273"/>
            <a:ext cx="127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ADN extrait</a:t>
            </a:r>
          </a:p>
        </p:txBody>
      </p:sp>
      <p:sp>
        <p:nvSpPr>
          <p:cNvPr id="2301" name="Croix 4"/>
          <p:cNvSpPr/>
          <p:nvPr/>
        </p:nvSpPr>
        <p:spPr>
          <a:xfrm>
            <a:off x="7302609" y="3967041"/>
            <a:ext cx="914400" cy="914400"/>
          </a:xfrm>
          <a:prstGeom prst="mathPlus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2" name="Demi-tour 2301"/>
          <p:cNvSpPr/>
          <p:nvPr/>
        </p:nvSpPr>
        <p:spPr>
          <a:xfrm rot="10800000">
            <a:off x="7089326" y="5349061"/>
            <a:ext cx="1964910" cy="972201"/>
          </a:xfrm>
          <a:prstGeom prst="uturn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303" name="Connecteur droit avec flèche 2302"/>
          <p:cNvCxnSpPr/>
          <p:nvPr/>
        </p:nvCxnSpPr>
        <p:spPr>
          <a:xfrm>
            <a:off x="4564185" y="1802903"/>
            <a:ext cx="3881" cy="398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4" name="ZoneTexte 2303"/>
          <p:cNvSpPr txBox="1"/>
          <p:nvPr/>
        </p:nvSpPr>
        <p:spPr>
          <a:xfrm>
            <a:off x="3719442" y="1313188"/>
            <a:ext cx="145815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/>
              <a:t>IHC / FISH</a:t>
            </a:r>
          </a:p>
        </p:txBody>
      </p:sp>
      <p:sp>
        <p:nvSpPr>
          <p:cNvPr id="2306" name="Text Box 16"/>
          <p:cNvSpPr txBox="1">
            <a:spLocks noChangeArrowheads="1"/>
          </p:cNvSpPr>
          <p:nvPr/>
        </p:nvSpPr>
        <p:spPr bwMode="auto">
          <a:xfrm>
            <a:off x="2569254" y="6438688"/>
            <a:ext cx="3664419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dirty="0" err="1"/>
              <a:t>Vallée</a:t>
            </a:r>
            <a:r>
              <a:rPr lang="en-US" sz="1600" dirty="0"/>
              <a:t> et Denis, </a:t>
            </a:r>
            <a:r>
              <a:rPr lang="en-US" sz="1600" dirty="0" err="1"/>
              <a:t>Corresp</a:t>
            </a:r>
            <a:r>
              <a:rPr lang="en-US" sz="1600" dirty="0"/>
              <a:t> </a:t>
            </a:r>
            <a:r>
              <a:rPr lang="en-US" sz="1600" dirty="0" err="1"/>
              <a:t>Onco-Ther</a:t>
            </a:r>
            <a:r>
              <a:rPr lang="en-US" sz="1600" dirty="0"/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224646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14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4" y="331744"/>
            <a:ext cx="11029616" cy="1189554"/>
          </a:xfrm>
        </p:spPr>
        <p:txBody>
          <a:bodyPr/>
          <a:lstStyle/>
          <a:p>
            <a:pPr algn="ctr"/>
            <a:r>
              <a:rPr lang="de-DE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PLACE DU NGS : </a:t>
            </a:r>
            <a:r>
              <a:rPr lang="de-DE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séquençage</a:t>
            </a:r>
            <a:r>
              <a:rPr lang="de-DE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massif</a:t>
            </a:r>
            <a:r>
              <a:rPr lang="de-DE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multiparallèle</a:t>
            </a:r>
            <a:r>
              <a:rPr lang="de-DE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de-DE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de-DE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Genomes</a:t>
            </a:r>
            <a:r>
              <a:rPr lang="de-DE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de-DE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exomes</a:t>
            </a:r>
            <a:r>
              <a:rPr lang="de-DE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de-DE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panels</a:t>
            </a:r>
            <a:r>
              <a:rPr lang="de-DE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ciblés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9BB9266-FE0C-3464-343C-FB154074A623}"/>
              </a:ext>
            </a:extLst>
          </p:cNvPr>
          <p:cNvGrpSpPr/>
          <p:nvPr/>
        </p:nvGrpSpPr>
        <p:grpSpPr>
          <a:xfrm>
            <a:off x="2168681" y="1521298"/>
            <a:ext cx="9143999" cy="4834458"/>
            <a:chOff x="1434932" y="1481596"/>
            <a:chExt cx="9143999" cy="4834458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AD1A1F8C-D8D0-C67A-6CAD-F6718A2370B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4932" y="1481596"/>
              <a:ext cx="9143999" cy="3441456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352DAD3-B24D-14A2-E355-46F676485F6E}"/>
                </a:ext>
              </a:extLst>
            </p:cNvPr>
            <p:cNvSpPr txBox="1"/>
            <p:nvPr/>
          </p:nvSpPr>
          <p:spPr>
            <a:xfrm>
              <a:off x="1440874" y="5178914"/>
              <a:ext cx="9798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200" spc="-5" dirty="0">
                  <a:latin typeface="Calibri"/>
                  <a:cs typeface="Calibri"/>
                </a:rPr>
                <a:t>Permet</a:t>
              </a:r>
              <a:r>
                <a:rPr sz="1200" spc="-60" dirty="0">
                  <a:latin typeface="Calibri"/>
                  <a:cs typeface="Calibri"/>
                </a:rPr>
                <a:t> </a:t>
              </a:r>
              <a:r>
                <a:rPr sz="1200" spc="-15" dirty="0">
                  <a:latin typeface="Calibri"/>
                  <a:cs typeface="Calibri"/>
                </a:rPr>
                <a:t>l’étude: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730A3086-D228-5F18-0093-D19F8C855587}"/>
                </a:ext>
              </a:extLst>
            </p:cNvPr>
            <p:cNvSpPr txBox="1"/>
            <p:nvPr/>
          </p:nvSpPr>
          <p:spPr>
            <a:xfrm>
              <a:off x="1440874" y="5559134"/>
              <a:ext cx="1704339" cy="7569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indent="-287020">
                <a:spcBef>
                  <a:spcPts val="100"/>
                </a:spcBef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5" dirty="0">
                  <a:latin typeface="Calibri"/>
                  <a:cs typeface="Calibri"/>
                </a:rPr>
                <a:t>Mutations</a:t>
              </a:r>
              <a:r>
                <a:rPr sz="1200" spc="-55" dirty="0">
                  <a:latin typeface="Calibri"/>
                  <a:cs typeface="Calibri"/>
                </a:rPr>
                <a:t> </a:t>
              </a:r>
              <a:r>
                <a:rPr sz="1200" spc="-5" dirty="0">
                  <a:latin typeface="Calibri"/>
                  <a:cs typeface="Calibri"/>
                </a:rPr>
                <a:t>ponctuelles</a:t>
              </a:r>
              <a:endParaRPr sz="1200" dirty="0">
                <a:latin typeface="Calibri"/>
                <a:cs typeface="Calibri"/>
              </a:endParaRPr>
            </a:p>
            <a:p>
              <a:pPr marL="299085" indent="-287020"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70" dirty="0">
                  <a:latin typeface="Calibri"/>
                  <a:cs typeface="Calibri"/>
                </a:rPr>
                <a:t>V</a:t>
              </a:r>
              <a:r>
                <a:rPr sz="1200" dirty="0">
                  <a:latin typeface="Calibri"/>
                  <a:cs typeface="Calibri"/>
                </a:rPr>
                <a:t>aria</a:t>
              </a:r>
              <a:r>
                <a:rPr sz="1200" spc="-10" dirty="0">
                  <a:latin typeface="Calibri"/>
                  <a:cs typeface="Calibri"/>
                </a:rPr>
                <a:t>n</a:t>
              </a:r>
              <a:r>
                <a:rPr sz="1200" dirty="0">
                  <a:latin typeface="Calibri"/>
                  <a:cs typeface="Calibri"/>
                </a:rPr>
                <a:t>ts</a:t>
              </a:r>
              <a:r>
                <a:rPr sz="1200" spc="-20" dirty="0">
                  <a:latin typeface="Calibri"/>
                  <a:cs typeface="Calibri"/>
                </a:rPr>
                <a:t> </a:t>
              </a:r>
              <a:r>
                <a:rPr sz="1200" b="1" spc="-15" dirty="0">
                  <a:latin typeface="Calibri"/>
                  <a:cs typeface="Calibri"/>
                </a:rPr>
                <a:t>s</a:t>
              </a:r>
              <a:r>
                <a:rPr sz="1200" b="1" dirty="0">
                  <a:latin typeface="Calibri"/>
                  <a:cs typeface="Calibri"/>
                </a:rPr>
                <a:t>tr</a:t>
              </a:r>
              <a:r>
                <a:rPr sz="1200" b="1" spc="5" dirty="0">
                  <a:latin typeface="Calibri"/>
                  <a:cs typeface="Calibri"/>
                </a:rPr>
                <a:t>u</a:t>
              </a:r>
              <a:r>
                <a:rPr sz="1200" b="1" spc="-5" dirty="0">
                  <a:latin typeface="Calibri"/>
                  <a:cs typeface="Calibri"/>
                </a:rPr>
                <a:t>c</a:t>
              </a:r>
              <a:r>
                <a:rPr sz="1200" b="1" dirty="0">
                  <a:latin typeface="Calibri"/>
                  <a:cs typeface="Calibri"/>
                </a:rPr>
                <a:t>tu</a:t>
              </a:r>
              <a:r>
                <a:rPr sz="1200" b="1" spc="-35" dirty="0">
                  <a:latin typeface="Calibri"/>
                  <a:cs typeface="Calibri"/>
                </a:rPr>
                <a:t>r</a:t>
              </a:r>
              <a:r>
                <a:rPr sz="1200" b="1" dirty="0">
                  <a:latin typeface="Calibri"/>
                  <a:cs typeface="Calibri"/>
                </a:rPr>
                <a:t>a</a:t>
              </a:r>
              <a:r>
                <a:rPr sz="1200" b="1" spc="-5" dirty="0">
                  <a:latin typeface="Calibri"/>
                  <a:cs typeface="Calibri"/>
                </a:rPr>
                <a:t>u</a:t>
              </a:r>
              <a:r>
                <a:rPr sz="1200" b="1" dirty="0">
                  <a:latin typeface="Calibri"/>
                  <a:cs typeface="Calibri"/>
                </a:rPr>
                <a:t>x</a:t>
              </a:r>
            </a:p>
            <a:p>
              <a:pPr marL="299085" marR="448945" indent="-287020"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5" dirty="0">
                  <a:latin typeface="Calibri"/>
                  <a:cs typeface="Calibri"/>
                </a:rPr>
                <a:t>Copy </a:t>
              </a:r>
              <a:r>
                <a:rPr sz="1200" dirty="0">
                  <a:latin typeface="Calibri"/>
                  <a:cs typeface="Calibri"/>
                </a:rPr>
                <a:t>Number </a:t>
              </a:r>
              <a:r>
                <a:rPr sz="1200" spc="5" dirty="0">
                  <a:latin typeface="Calibri"/>
                  <a:cs typeface="Calibri"/>
                </a:rPr>
                <a:t> </a:t>
              </a:r>
              <a:r>
                <a:rPr sz="1200" spc="-70" dirty="0">
                  <a:latin typeface="Calibri"/>
                  <a:cs typeface="Calibri"/>
                </a:rPr>
                <a:t>V</a:t>
              </a:r>
              <a:r>
                <a:rPr sz="1200" dirty="0">
                  <a:latin typeface="Calibri"/>
                  <a:cs typeface="Calibri"/>
                </a:rPr>
                <a:t>ari</a:t>
              </a:r>
              <a:r>
                <a:rPr sz="1200" spc="-10" dirty="0">
                  <a:latin typeface="Calibri"/>
                  <a:cs typeface="Calibri"/>
                </a:rPr>
                <a:t>a</a:t>
              </a:r>
              <a:r>
                <a:rPr sz="1200" dirty="0">
                  <a:latin typeface="Calibri"/>
                  <a:cs typeface="Calibri"/>
                </a:rPr>
                <a:t>tion</a:t>
              </a:r>
              <a:r>
                <a:rPr sz="1200" spc="-25" dirty="0">
                  <a:latin typeface="Calibri"/>
                  <a:cs typeface="Calibri"/>
                </a:rPr>
                <a:t> </a:t>
              </a:r>
              <a:r>
                <a:rPr sz="1200" spc="-5" dirty="0">
                  <a:latin typeface="Calibri"/>
                  <a:cs typeface="Calibri"/>
                </a:rPr>
                <a:t>(CN</a:t>
              </a:r>
              <a:r>
                <a:rPr sz="1200" dirty="0">
                  <a:latin typeface="Calibri"/>
                  <a:cs typeface="Calibri"/>
                </a:rPr>
                <a:t>V)</a:t>
              </a: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0E0EBD2F-39C5-9F13-1E11-B30C1F119BF5}"/>
                </a:ext>
              </a:extLst>
            </p:cNvPr>
            <p:cNvSpPr txBox="1"/>
            <p:nvPr/>
          </p:nvSpPr>
          <p:spPr>
            <a:xfrm>
              <a:off x="6422290" y="5149850"/>
              <a:ext cx="9798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200" spc="-5" dirty="0">
                  <a:latin typeface="Calibri"/>
                  <a:cs typeface="Calibri"/>
                </a:rPr>
                <a:t>Permet</a:t>
              </a:r>
              <a:r>
                <a:rPr sz="1200" spc="-60" dirty="0">
                  <a:latin typeface="Calibri"/>
                  <a:cs typeface="Calibri"/>
                </a:rPr>
                <a:t> </a:t>
              </a:r>
              <a:r>
                <a:rPr sz="1200" spc="-15" dirty="0">
                  <a:latin typeface="Calibri"/>
                  <a:cs typeface="Calibri"/>
                </a:rPr>
                <a:t>l’étude: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F7A2D721-F03B-A6B0-AF51-AEE4AB18A7F4}"/>
                </a:ext>
              </a:extLst>
            </p:cNvPr>
            <p:cNvSpPr txBox="1"/>
            <p:nvPr/>
          </p:nvSpPr>
          <p:spPr>
            <a:xfrm>
              <a:off x="6422290" y="5438539"/>
              <a:ext cx="1704339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indent="-287020">
                <a:spcBef>
                  <a:spcPts val="100"/>
                </a:spcBef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5" dirty="0">
                  <a:latin typeface="Calibri"/>
                  <a:cs typeface="Calibri"/>
                </a:rPr>
                <a:t>Mutations</a:t>
              </a:r>
              <a:r>
                <a:rPr sz="1200" spc="-45" dirty="0">
                  <a:latin typeface="Calibri"/>
                  <a:cs typeface="Calibri"/>
                </a:rPr>
                <a:t> </a:t>
              </a:r>
              <a:r>
                <a:rPr sz="1200" spc="-5" dirty="0">
                  <a:latin typeface="Calibri"/>
                  <a:cs typeface="Calibri"/>
                </a:rPr>
                <a:t>ponctuelles</a:t>
              </a:r>
              <a:endParaRPr sz="1200" dirty="0">
                <a:latin typeface="Calibri"/>
                <a:cs typeface="Calibri"/>
              </a:endParaRPr>
            </a:p>
            <a:p>
              <a:pPr marL="299085" indent="-287020"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5" dirty="0">
                  <a:latin typeface="Calibri"/>
                  <a:cs typeface="Calibri"/>
                </a:rPr>
                <a:t>Délétions</a:t>
              </a:r>
              <a:endParaRPr sz="1200" dirty="0">
                <a:latin typeface="Calibri"/>
                <a:cs typeface="Calibri"/>
              </a:endParaRPr>
            </a:p>
            <a:p>
              <a:pPr marL="299085" indent="-287020"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5" dirty="0">
                  <a:latin typeface="Calibri"/>
                  <a:cs typeface="Calibri"/>
                </a:rPr>
                <a:t>CNV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60A6D2A8-2617-E9A5-729F-18EF4492AD41}"/>
                </a:ext>
              </a:extLst>
            </p:cNvPr>
            <p:cNvSpPr txBox="1"/>
            <p:nvPr/>
          </p:nvSpPr>
          <p:spPr>
            <a:xfrm>
              <a:off x="3968539" y="5177209"/>
              <a:ext cx="9798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200" spc="-5" dirty="0">
                  <a:latin typeface="Calibri"/>
                  <a:cs typeface="Calibri"/>
                </a:rPr>
                <a:t>Permet</a:t>
              </a:r>
              <a:r>
                <a:rPr sz="1200" spc="-60" dirty="0">
                  <a:latin typeface="Calibri"/>
                  <a:cs typeface="Calibri"/>
                </a:rPr>
                <a:t> </a:t>
              </a:r>
              <a:r>
                <a:rPr sz="1200" spc="-15" dirty="0">
                  <a:latin typeface="Calibri"/>
                  <a:cs typeface="Calibri"/>
                </a:rPr>
                <a:t>l’étude: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33475D4F-2285-2247-6DF2-71F1219133B2}"/>
                </a:ext>
              </a:extLst>
            </p:cNvPr>
            <p:cNvSpPr txBox="1"/>
            <p:nvPr/>
          </p:nvSpPr>
          <p:spPr>
            <a:xfrm>
              <a:off x="3964886" y="5521970"/>
              <a:ext cx="1704339" cy="574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indent="-287020">
                <a:spcBef>
                  <a:spcPts val="100"/>
                </a:spcBef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dirty="0">
                  <a:latin typeface="Calibri"/>
                  <a:cs typeface="Calibri"/>
                </a:rPr>
                <a:t>Mu</a:t>
              </a:r>
              <a:r>
                <a:rPr sz="1200" spc="-10" dirty="0">
                  <a:latin typeface="Calibri"/>
                  <a:cs typeface="Calibri"/>
                </a:rPr>
                <a:t>t</a:t>
              </a:r>
              <a:r>
                <a:rPr sz="1200" spc="-15" dirty="0">
                  <a:latin typeface="Calibri"/>
                  <a:cs typeface="Calibri"/>
                </a:rPr>
                <a:t>a</a:t>
              </a:r>
              <a:r>
                <a:rPr sz="1200" dirty="0">
                  <a:latin typeface="Calibri"/>
                  <a:cs typeface="Calibri"/>
                </a:rPr>
                <a:t>tio</a:t>
              </a:r>
              <a:r>
                <a:rPr sz="1200" spc="-10" dirty="0">
                  <a:latin typeface="Calibri"/>
                  <a:cs typeface="Calibri"/>
                </a:rPr>
                <a:t>n</a:t>
              </a:r>
              <a:r>
                <a:rPr sz="1200" dirty="0">
                  <a:latin typeface="Calibri"/>
                  <a:cs typeface="Calibri"/>
                </a:rPr>
                <a:t>s</a:t>
              </a:r>
              <a:r>
                <a:rPr sz="1200" spc="-25" dirty="0">
                  <a:latin typeface="Calibri"/>
                  <a:cs typeface="Calibri"/>
                </a:rPr>
                <a:t> </a:t>
              </a:r>
              <a:r>
                <a:rPr sz="1200" dirty="0">
                  <a:latin typeface="Calibri"/>
                  <a:cs typeface="Calibri"/>
                </a:rPr>
                <a:t>p</a:t>
              </a:r>
              <a:r>
                <a:rPr sz="1200" spc="-5" dirty="0">
                  <a:latin typeface="Calibri"/>
                  <a:cs typeface="Calibri"/>
                </a:rPr>
                <a:t>o</a:t>
              </a:r>
              <a:r>
                <a:rPr sz="1200" spc="5" dirty="0">
                  <a:latin typeface="Calibri"/>
                  <a:cs typeface="Calibri"/>
                </a:rPr>
                <a:t>n</a:t>
              </a:r>
              <a:r>
                <a:rPr sz="1200" spc="-5" dirty="0">
                  <a:latin typeface="Calibri"/>
                  <a:cs typeface="Calibri"/>
                </a:rPr>
                <a:t>c</a:t>
              </a:r>
              <a:r>
                <a:rPr sz="1200" dirty="0">
                  <a:latin typeface="Calibri"/>
                  <a:cs typeface="Calibri"/>
                </a:rPr>
                <a:t>tuelles</a:t>
              </a:r>
            </a:p>
            <a:p>
              <a:pPr marL="299085" indent="-287020"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5" dirty="0">
                  <a:latin typeface="Calibri"/>
                  <a:cs typeface="Calibri"/>
                </a:rPr>
                <a:t>Délétions</a:t>
              </a:r>
              <a:endParaRPr sz="1200" dirty="0">
                <a:latin typeface="Calibri"/>
                <a:cs typeface="Calibri"/>
              </a:endParaRPr>
            </a:p>
            <a:p>
              <a:pPr marL="299085" indent="-287020"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5" dirty="0">
                  <a:latin typeface="Calibri"/>
                  <a:cs typeface="Calibri"/>
                </a:rPr>
                <a:t>CNV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104967D-D102-1428-5264-588F61781358}"/>
                </a:ext>
              </a:extLst>
            </p:cNvPr>
            <p:cNvSpPr txBox="1"/>
            <p:nvPr/>
          </p:nvSpPr>
          <p:spPr>
            <a:xfrm>
              <a:off x="8789035" y="5170847"/>
              <a:ext cx="9798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200" spc="-5" dirty="0">
                  <a:latin typeface="Calibri"/>
                  <a:cs typeface="Calibri"/>
                </a:rPr>
                <a:t>Permet</a:t>
              </a:r>
              <a:r>
                <a:rPr sz="1200" spc="-60" dirty="0">
                  <a:latin typeface="Calibri"/>
                  <a:cs typeface="Calibri"/>
                </a:rPr>
                <a:t> </a:t>
              </a:r>
              <a:r>
                <a:rPr sz="1200" spc="-15" dirty="0">
                  <a:latin typeface="Calibri"/>
                  <a:cs typeface="Calibri"/>
                </a:rPr>
                <a:t>l’étude: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A18F2D5D-85ED-0D03-87A4-22023D22CE5E}"/>
                </a:ext>
              </a:extLst>
            </p:cNvPr>
            <p:cNvSpPr txBox="1"/>
            <p:nvPr/>
          </p:nvSpPr>
          <p:spPr>
            <a:xfrm>
              <a:off x="8789035" y="5467082"/>
              <a:ext cx="162433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indent="-287020">
                <a:spcBef>
                  <a:spcPts val="100"/>
                </a:spcBef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5" dirty="0">
                  <a:latin typeface="Calibri"/>
                  <a:cs typeface="Calibri"/>
                </a:rPr>
                <a:t>Expression</a:t>
              </a:r>
              <a:r>
                <a:rPr sz="1200" spc="-35" dirty="0">
                  <a:latin typeface="Calibri"/>
                  <a:cs typeface="Calibri"/>
                </a:rPr>
                <a:t> </a:t>
              </a:r>
              <a:r>
                <a:rPr sz="1200" dirty="0">
                  <a:latin typeface="Calibri"/>
                  <a:cs typeface="Calibri"/>
                </a:rPr>
                <a:t>des</a:t>
              </a:r>
              <a:r>
                <a:rPr sz="1200" spc="-25" dirty="0">
                  <a:latin typeface="Calibri"/>
                  <a:cs typeface="Calibri"/>
                </a:rPr>
                <a:t> </a:t>
              </a:r>
              <a:r>
                <a:rPr sz="1200" spc="-5" dirty="0">
                  <a:latin typeface="Calibri"/>
                  <a:cs typeface="Calibri"/>
                </a:rPr>
                <a:t>gènes</a:t>
              </a:r>
              <a:endParaRPr sz="1200" dirty="0">
                <a:latin typeface="Calibri"/>
                <a:cs typeface="Calibri"/>
              </a:endParaRPr>
            </a:p>
            <a:p>
              <a:pPr marL="299085" indent="-287020"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5" dirty="0">
                  <a:latin typeface="Calibri"/>
                  <a:cs typeface="Calibri"/>
                </a:rPr>
                <a:t>Fusion</a:t>
              </a:r>
              <a:r>
                <a:rPr sz="1200" spc="-40" dirty="0">
                  <a:latin typeface="Calibri"/>
                  <a:cs typeface="Calibri"/>
                </a:rPr>
                <a:t> </a:t>
              </a:r>
              <a:r>
                <a:rPr sz="1200" dirty="0">
                  <a:latin typeface="Calibri"/>
                  <a:cs typeface="Calibri"/>
                </a:rPr>
                <a:t>des</a:t>
              </a:r>
              <a:r>
                <a:rPr sz="1200" spc="-40" dirty="0">
                  <a:latin typeface="Calibri"/>
                  <a:cs typeface="Calibri"/>
                </a:rPr>
                <a:t> </a:t>
              </a:r>
              <a:r>
                <a:rPr sz="1200" spc="-5" dirty="0">
                  <a:latin typeface="Calibri"/>
                  <a:cs typeface="Calibri"/>
                </a:rPr>
                <a:t>gènes</a:t>
              </a:r>
              <a:endParaRPr sz="1200" dirty="0">
                <a:latin typeface="Calibri"/>
                <a:cs typeface="Calibri"/>
              </a:endParaRPr>
            </a:p>
            <a:p>
              <a:pPr marL="299085" indent="-287020">
                <a:buFont typeface="Arial MT"/>
                <a:buChar char="•"/>
                <a:tabLst>
                  <a:tab pos="299085" algn="l"/>
                  <a:tab pos="299720" algn="l"/>
                </a:tabLst>
              </a:pPr>
              <a:r>
                <a:rPr sz="1200" spc="-10" dirty="0">
                  <a:latin typeface="Calibri"/>
                  <a:cs typeface="Calibri"/>
                </a:rPr>
                <a:t>Variants</a:t>
              </a:r>
              <a:r>
                <a:rPr sz="1200" spc="-60" dirty="0">
                  <a:latin typeface="Calibri"/>
                  <a:cs typeface="Calibri"/>
                </a:rPr>
                <a:t> </a:t>
              </a:r>
              <a:r>
                <a:rPr sz="1200" spc="-10" dirty="0">
                  <a:latin typeface="Calibri"/>
                  <a:cs typeface="Calibri"/>
                </a:rPr>
                <a:t>d’épissage</a:t>
              </a:r>
              <a:endParaRPr sz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88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77435" y="553916"/>
            <a:ext cx="7848600" cy="360362"/>
          </a:xfrm>
          <a:noFill/>
        </p:spPr>
        <p:txBody>
          <a:bodyPr/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Principe de séquençage par NGS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40216" y="5833275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98" y="1507150"/>
            <a:ext cx="6821864" cy="243881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40216" y="3874538"/>
            <a:ext cx="3556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Alignement des « short </a:t>
            </a:r>
            <a:r>
              <a:rPr lang="fr-FR" b="1" dirty="0" err="1">
                <a:solidFill>
                  <a:schemeClr val="accent1"/>
                </a:solidFill>
              </a:rPr>
              <a:t>reads</a:t>
            </a:r>
            <a:r>
              <a:rPr lang="fr-FR" b="1" dirty="0">
                <a:solidFill>
                  <a:schemeClr val="accent1"/>
                </a:solidFill>
              </a:rPr>
              <a:t> » par rapport à une (des) séquence(s) de référence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Insertion / </a:t>
            </a:r>
            <a:r>
              <a:rPr lang="fr-FR" dirty="0" err="1"/>
              <a:t>Deletion</a:t>
            </a:r>
            <a:r>
              <a:rPr lang="fr-FR" dirty="0"/>
              <a:t> of DNA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Copy </a:t>
            </a:r>
            <a:r>
              <a:rPr lang="fr-FR" dirty="0" err="1"/>
              <a:t>Number</a:t>
            </a:r>
            <a:r>
              <a:rPr lang="fr-FR" dirty="0"/>
              <a:t> Variation (CNV)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Fusion de gènes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79" y="3945966"/>
            <a:ext cx="64851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F81BD"/>
                </a:solidFill>
              </a:rPr>
              <a:t>Fragmentation aléatoire de l’ADN (enzymatique ou mécanique) </a:t>
            </a:r>
          </a:p>
          <a:p>
            <a:endParaRPr lang="fr-FR" b="1" dirty="0">
              <a:solidFill>
                <a:srgbClr val="4F81BD"/>
              </a:solidFill>
            </a:endParaRPr>
          </a:p>
          <a:p>
            <a:r>
              <a:rPr lang="fr-FR" b="1" dirty="0">
                <a:solidFill>
                  <a:srgbClr val="4F81BD"/>
                </a:solidFill>
              </a:rPr>
              <a:t>Préparation de </a:t>
            </a:r>
            <a:r>
              <a:rPr lang="fr-FR" b="1" dirty="0" err="1">
                <a:solidFill>
                  <a:srgbClr val="4F81BD"/>
                </a:solidFill>
              </a:rPr>
              <a:t>library</a:t>
            </a:r>
            <a:r>
              <a:rPr lang="fr-FR" b="1" dirty="0">
                <a:solidFill>
                  <a:srgbClr val="4F81BD"/>
                </a:solidFill>
              </a:rPr>
              <a:t> par </a:t>
            </a:r>
            <a:r>
              <a:rPr lang="fr-FR" b="1" dirty="0" err="1">
                <a:solidFill>
                  <a:srgbClr val="4F81BD"/>
                </a:solidFill>
              </a:rPr>
              <a:t>amplicon</a:t>
            </a:r>
            <a:r>
              <a:rPr lang="fr-FR" b="1" dirty="0">
                <a:solidFill>
                  <a:srgbClr val="4F81BD"/>
                </a:solidFill>
              </a:rPr>
              <a:t> ou par capture</a:t>
            </a:r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4F81BD"/>
                </a:solidFill>
              </a:rPr>
              <a:t>Séquençage</a:t>
            </a:r>
            <a:r>
              <a:rPr lang="fr-FR" dirty="0">
                <a:solidFill>
                  <a:srgbClr val="4F81BD"/>
                </a:solidFill>
              </a:rPr>
              <a:t> (ATGC) des fragments : </a:t>
            </a:r>
            <a:r>
              <a:rPr lang="fr-FR" b="1" dirty="0">
                <a:solidFill>
                  <a:srgbClr val="4F81BD"/>
                </a:solidFill>
              </a:rPr>
              <a:t> plusieurs centaines de fois PROFONDEUR</a:t>
            </a:r>
            <a:r>
              <a:rPr lang="fr-FR" dirty="0">
                <a:solidFill>
                  <a:srgbClr val="4F81BD"/>
                </a:solidFill>
              </a:rPr>
              <a:t> : somme des </a:t>
            </a:r>
            <a:r>
              <a:rPr lang="fr-FR" dirty="0" err="1">
                <a:solidFill>
                  <a:srgbClr val="4F81BD"/>
                </a:solidFill>
              </a:rPr>
              <a:t>reads</a:t>
            </a:r>
            <a:endParaRPr lang="fr-FR" dirty="0">
              <a:solidFill>
                <a:srgbClr val="4F81BD"/>
              </a:solidFill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625401" y="950259"/>
            <a:ext cx="70006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Séquençage de « short </a:t>
            </a:r>
            <a:r>
              <a:rPr lang="fr-FR" sz="2400" b="1" dirty="0" err="1">
                <a:solidFill>
                  <a:schemeClr val="accent1"/>
                </a:solidFill>
              </a:rPr>
              <a:t>reads</a:t>
            </a:r>
            <a:r>
              <a:rPr lang="fr-FR" sz="2400" b="1" dirty="0">
                <a:solidFill>
                  <a:schemeClr val="accent1"/>
                </a:solidFill>
              </a:rPr>
              <a:t> (100-300 bases) » n foi</a:t>
            </a:r>
            <a:r>
              <a:rPr lang="fr-FR" sz="2000" b="1" dirty="0">
                <a:solidFill>
                  <a:schemeClr val="accent1"/>
                </a:solidFill>
              </a:rPr>
              <a:t>s</a:t>
            </a:r>
          </a:p>
          <a:p>
            <a:endParaRPr lang="fr-FR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9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2557" y="591717"/>
            <a:ext cx="11029616" cy="1189554"/>
          </a:xfrm>
        </p:spPr>
        <p:txBody>
          <a:bodyPr>
            <a:noAutofit/>
          </a:bodyPr>
          <a:lstStyle/>
          <a:p>
            <a:pPr algn="ctr"/>
            <a:r>
              <a:rPr lang="de-DE" sz="32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Une</a:t>
            </a:r>
            <a:r>
              <a:rPr lang="de-DE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bio-</a:t>
            </a:r>
            <a:r>
              <a:rPr lang="de-DE" sz="32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informatique</a:t>
            </a:r>
            <a:r>
              <a:rPr lang="de-DE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robuste indispensable</a:t>
            </a:r>
            <a:br>
              <a:rPr lang="de-DE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de-DE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„Pipeline / </a:t>
            </a:r>
            <a:r>
              <a:rPr lang="de-DE" sz="32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workflow</a:t>
            </a:r>
            <a:r>
              <a:rPr lang="de-DE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grpSp>
        <p:nvGrpSpPr>
          <p:cNvPr id="11" name="Group 3"/>
          <p:cNvGrpSpPr/>
          <p:nvPr/>
        </p:nvGrpSpPr>
        <p:grpSpPr>
          <a:xfrm>
            <a:off x="1781754" y="1992317"/>
            <a:ext cx="8886246" cy="3275380"/>
            <a:chOff x="65970" y="2218470"/>
            <a:chExt cx="8759314" cy="1056038"/>
          </a:xfrm>
        </p:grpSpPr>
        <p:grpSp>
          <p:nvGrpSpPr>
            <p:cNvPr id="12" name="Group 47"/>
            <p:cNvGrpSpPr/>
            <p:nvPr/>
          </p:nvGrpSpPr>
          <p:grpSpPr>
            <a:xfrm rot="16200000">
              <a:off x="4212117" y="-647473"/>
              <a:ext cx="403979" cy="6767436"/>
              <a:chOff x="3912810" y="953839"/>
              <a:chExt cx="403979" cy="336649"/>
            </a:xfrm>
          </p:grpSpPr>
          <p:sp>
            <p:nvSpPr>
              <p:cNvPr id="22" name="Right Arrow 48"/>
              <p:cNvSpPr/>
              <p:nvPr/>
            </p:nvSpPr>
            <p:spPr>
              <a:xfrm rot="5400000">
                <a:off x="3946475" y="920174"/>
                <a:ext cx="336649" cy="40397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63B6C8"/>
              </a:solidFill>
              <a:effectLst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Right Arrow 4"/>
              <p:cNvSpPr/>
              <p:nvPr/>
            </p:nvSpPr>
            <p:spPr>
              <a:xfrm>
                <a:off x="3993607" y="953839"/>
                <a:ext cx="242387" cy="235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600">
                  <a:solidFill>
                    <a:srgbClr val="63B6C8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304790" y="2379749"/>
              <a:ext cx="687955" cy="208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4CB9CE"/>
                  </a:solidFill>
                </a:rPr>
                <a:t>ATTGGGCATAGGCCGAAT</a:t>
              </a:r>
            </a:p>
            <a:p>
              <a:r>
                <a:rPr lang="en-US" sz="900" dirty="0">
                  <a:solidFill>
                    <a:srgbClr val="4CB9CE"/>
                  </a:solidFill>
                </a:rPr>
                <a:t>CGTAAA</a:t>
              </a:r>
            </a:p>
          </p:txBody>
        </p:sp>
        <p:pic>
          <p:nvPicPr>
            <p:cNvPr id="14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4120" y="2218470"/>
              <a:ext cx="777042" cy="846031"/>
            </a:xfrm>
            <a:prstGeom prst="rect">
              <a:avLst/>
            </a:prstGeom>
          </p:spPr>
        </p:pic>
        <p:sp>
          <p:nvSpPr>
            <p:cNvPr id="15" name="Rectangle à coins arrondis 33"/>
            <p:cNvSpPr/>
            <p:nvPr/>
          </p:nvSpPr>
          <p:spPr>
            <a:xfrm>
              <a:off x="1163881" y="2344469"/>
              <a:ext cx="1171943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3B6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00" b="1" dirty="0">
                  <a:solidFill>
                    <a:srgbClr val="63B6C8"/>
                  </a:solidFill>
                  <a:latin typeface="Arial"/>
                  <a:cs typeface="Arial"/>
                </a:rPr>
                <a:t>Quality check</a:t>
              </a:r>
            </a:p>
          </p:txBody>
        </p:sp>
        <p:sp>
          <p:nvSpPr>
            <p:cNvPr id="16" name="Rectangle à coins arrondis 33"/>
            <p:cNvSpPr/>
            <p:nvPr/>
          </p:nvSpPr>
          <p:spPr>
            <a:xfrm>
              <a:off x="2448923" y="2344469"/>
              <a:ext cx="1171943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00" b="1" dirty="0">
                  <a:solidFill>
                    <a:srgbClr val="63B6C8"/>
                  </a:solidFill>
                  <a:latin typeface="Arial"/>
                  <a:cs typeface="Arial"/>
                </a:rPr>
                <a:t>Sequence alignment</a:t>
              </a:r>
            </a:p>
          </p:txBody>
        </p:sp>
        <p:sp>
          <p:nvSpPr>
            <p:cNvPr id="17" name="Rectangle à coins arrondis 33"/>
            <p:cNvSpPr/>
            <p:nvPr/>
          </p:nvSpPr>
          <p:spPr>
            <a:xfrm>
              <a:off x="3733965" y="2344469"/>
              <a:ext cx="1171943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00" b="1" dirty="0">
                  <a:solidFill>
                    <a:srgbClr val="63B6C8"/>
                  </a:solidFill>
                  <a:latin typeface="Arial"/>
                  <a:cs typeface="Arial"/>
                </a:rPr>
                <a:t>Variant calling</a:t>
              </a:r>
            </a:p>
          </p:txBody>
        </p:sp>
        <p:sp>
          <p:nvSpPr>
            <p:cNvPr id="18" name="Rectangle à coins arrondis 33"/>
            <p:cNvSpPr/>
            <p:nvPr/>
          </p:nvSpPr>
          <p:spPr>
            <a:xfrm>
              <a:off x="5019007" y="2344469"/>
              <a:ext cx="1171943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3B6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00" b="1" dirty="0">
                  <a:solidFill>
                    <a:srgbClr val="63B6C8"/>
                  </a:solidFill>
                  <a:latin typeface="Arial"/>
                  <a:cs typeface="Arial"/>
                </a:rPr>
                <a:t>Variant annotation</a:t>
              </a:r>
            </a:p>
          </p:txBody>
        </p:sp>
        <p:sp>
          <p:nvSpPr>
            <p:cNvPr id="19" name="Rectangle à coins arrondis 33"/>
            <p:cNvSpPr/>
            <p:nvPr/>
          </p:nvSpPr>
          <p:spPr>
            <a:xfrm>
              <a:off x="6304049" y="2344469"/>
              <a:ext cx="1171943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3B6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00" b="1" dirty="0">
                  <a:solidFill>
                    <a:srgbClr val="63B6C8"/>
                  </a:solidFill>
                  <a:latin typeface="Arial"/>
                  <a:cs typeface="Arial"/>
                </a:rPr>
                <a:t>Variant filtering</a:t>
              </a:r>
            </a:p>
          </p:txBody>
        </p:sp>
        <p:sp>
          <p:nvSpPr>
            <p:cNvPr id="20" name="Rectangle à coins arrondis 33"/>
            <p:cNvSpPr/>
            <p:nvPr/>
          </p:nvSpPr>
          <p:spPr>
            <a:xfrm>
              <a:off x="65970" y="2918385"/>
              <a:ext cx="1171943" cy="315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rgbClr val="63B6C8"/>
                  </a:solidFill>
                  <a:latin typeface="Arial"/>
                  <a:cs typeface="Arial"/>
                </a:rPr>
                <a:t>Raw data</a:t>
              </a:r>
            </a:p>
          </p:txBody>
        </p:sp>
        <p:sp>
          <p:nvSpPr>
            <p:cNvPr id="21" name="Rectangle à coins arrondis 33"/>
            <p:cNvSpPr/>
            <p:nvPr/>
          </p:nvSpPr>
          <p:spPr>
            <a:xfrm>
              <a:off x="7566176" y="2935439"/>
              <a:ext cx="1259108" cy="33906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rgbClr val="63B6C8"/>
                  </a:solidFill>
                  <a:latin typeface="Arial"/>
                  <a:cs typeface="Arial"/>
                </a:rPr>
                <a:t>Results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483371" y="56674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54740" y="5253431"/>
            <a:ext cx="453056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504D"/>
                </a:solidFill>
              </a:rPr>
              <a:t>Interprétation médicale</a:t>
            </a:r>
          </a:p>
          <a:p>
            <a:pPr algn="ctr"/>
            <a:r>
              <a:rPr lang="fr-FR" sz="2800" b="1" dirty="0">
                <a:solidFill>
                  <a:srgbClr val="C0504D"/>
                </a:solidFill>
              </a:rPr>
              <a:t>Compte rendu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8C43E8C2-5556-0F4F-A2F8-EB3B247097D4}"/>
              </a:ext>
            </a:extLst>
          </p:cNvPr>
          <p:cNvSpPr txBox="1"/>
          <p:nvPr/>
        </p:nvSpPr>
        <p:spPr>
          <a:xfrm>
            <a:off x="2024035" y="5007865"/>
            <a:ext cx="2928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Alignement</a:t>
            </a:r>
            <a:r>
              <a:rPr lang="en-US" dirty="0"/>
              <a:t> des </a:t>
            </a:r>
            <a:r>
              <a:rPr lang="en-US" dirty="0" err="1"/>
              <a:t>séquences</a:t>
            </a:r>
            <a:r>
              <a:rPr lang="en-US" dirty="0"/>
              <a:t> de la </a:t>
            </a:r>
            <a:r>
              <a:rPr lang="en-US" dirty="0" err="1"/>
              <a:t>tumeur</a:t>
            </a:r>
            <a:r>
              <a:rPr lang="en-US" dirty="0"/>
              <a:t> par rapport à un </a:t>
            </a:r>
            <a:r>
              <a:rPr lang="en-US" dirty="0" err="1"/>
              <a:t>génome</a:t>
            </a:r>
            <a:r>
              <a:rPr lang="en-US" dirty="0"/>
              <a:t> de </a:t>
            </a:r>
            <a:r>
              <a:rPr lang="en-US" dirty="0" err="1"/>
              <a:t>référence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7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sz="2400" b="1" dirty="0"/>
              <a:t>Cancer </a:t>
            </a:r>
            <a:r>
              <a:rPr lang="fr-FR" sz="2400" b="1" dirty="0" err="1"/>
              <a:t>Genome</a:t>
            </a:r>
            <a:r>
              <a:rPr lang="fr-FR" sz="2400" b="1" dirty="0"/>
              <a:t> Atlas Data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094308"/>
            <a:ext cx="8229600" cy="3719513"/>
          </a:xfr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751763" y="6165851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>
                <a:latin typeface="Arial" charset="0"/>
                <a:ea typeface="ＭＳ Ｐゴシック" charset="0"/>
              </a:rPr>
              <a:t>TCGA, Nature 2011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73471" y="614635"/>
            <a:ext cx="10636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NGS (génome complet), encyclopédie des anomalies géniques d’une maladie</a:t>
            </a:r>
          </a:p>
          <a:p>
            <a:pPr algn="ctr"/>
            <a:r>
              <a:rPr lang="fr-FR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 essentielle pour le diagnostic et le développement thérapeutique</a:t>
            </a:r>
          </a:p>
        </p:txBody>
      </p:sp>
    </p:spTree>
    <p:extLst>
      <p:ext uri="{BB962C8B-B14F-4D97-AF65-F5344CB8AC3E}">
        <p14:creationId xmlns:p14="http://schemas.microsoft.com/office/powerpoint/2010/main" val="400431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18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cap="none" dirty="0"/>
              <a:t>Processus technique de préparation et d’analyse</a:t>
            </a:r>
            <a:br>
              <a:rPr lang="fr-FR" cap="none" dirty="0"/>
            </a:br>
            <a:r>
              <a:rPr lang="fr-FR" sz="3600" i="1" cap="none" dirty="0"/>
              <a:t>Préparation de librairies</a:t>
            </a:r>
            <a:endParaRPr lang="fr-FR" i="1" cap="none" dirty="0"/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05F6E74B-3E07-FC17-C18D-266FD27A97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362" y="2905899"/>
            <a:ext cx="10281920" cy="156191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933C1DA-CC5C-CDC2-6A41-4156432FEB33}"/>
              </a:ext>
            </a:extLst>
          </p:cNvPr>
          <p:cNvSpPr/>
          <p:nvPr/>
        </p:nvSpPr>
        <p:spPr>
          <a:xfrm>
            <a:off x="497410" y="2661204"/>
            <a:ext cx="2323424" cy="1404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7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19</a:t>
            </a:fld>
            <a:endParaRPr lang="fr-FR" noProof="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2950" y="612028"/>
            <a:ext cx="11029616" cy="554620"/>
          </a:xfrm>
        </p:spPr>
        <p:txBody>
          <a:bodyPr/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Traitement des échantillons (1)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143346" y="1187918"/>
            <a:ext cx="41982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Prélèvement FFPE (copeaux de 5-10 µm):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/>
              <a:t>ADN  fragmenté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/>
              <a:t>ADN de mauvaise qualité dû fixation au formol et à l’inclusion en paraffine</a:t>
            </a:r>
          </a:p>
          <a:p>
            <a:pPr lvl="1"/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5" name="Flèche droite 94"/>
          <p:cNvSpPr/>
          <p:nvPr/>
        </p:nvSpPr>
        <p:spPr>
          <a:xfrm rot="5400000">
            <a:off x="1218166" y="2808715"/>
            <a:ext cx="1237594" cy="496614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/>
          <p:cNvSpPr txBox="1"/>
          <p:nvPr/>
        </p:nvSpPr>
        <p:spPr>
          <a:xfrm>
            <a:off x="313178" y="4055404"/>
            <a:ext cx="3996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1. Purification avec Billes </a:t>
            </a:r>
            <a:r>
              <a:rPr lang="fr-FR" sz="1600" dirty="0" err="1"/>
              <a:t>AMPure</a:t>
            </a:r>
            <a:endParaRPr lang="fr-FR" sz="1600" dirty="0"/>
          </a:p>
          <a:p>
            <a:r>
              <a:rPr lang="fr-FR" sz="1600" dirty="0"/>
              <a:t>DIN &lt; 3 et/ou  [ADN] &lt; 3 </a:t>
            </a:r>
            <a:r>
              <a:rPr lang="fr-FR" sz="1600" dirty="0" err="1"/>
              <a:t>ng</a:t>
            </a:r>
            <a:r>
              <a:rPr lang="fr-FR" sz="1600" dirty="0"/>
              <a:t>/µl</a:t>
            </a:r>
          </a:p>
          <a:p>
            <a:r>
              <a:rPr lang="fr-FR" sz="1600" dirty="0"/>
              <a:t>2. Préparation </a:t>
            </a:r>
            <a:r>
              <a:rPr lang="fr-FR" sz="1600" dirty="0" err="1"/>
              <a:t>library</a:t>
            </a:r>
            <a:r>
              <a:rPr lang="fr-FR" sz="1600" dirty="0"/>
              <a:t> avec fragmentation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920367" y="1318199"/>
            <a:ext cx="6328329" cy="4637938"/>
            <a:chOff x="1188117" y="775668"/>
            <a:chExt cx="9857625" cy="571587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060" y="775668"/>
              <a:ext cx="9777738" cy="172700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8117" y="2502672"/>
              <a:ext cx="9857625" cy="3988875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6929" y="2502672"/>
              <a:ext cx="717008" cy="581105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2270234" y="6102195"/>
            <a:ext cx="9851377" cy="467053"/>
            <a:chOff x="504073" y="2406316"/>
            <a:chExt cx="11118433" cy="593558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073" y="2490035"/>
              <a:ext cx="11039475" cy="20955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648" y="2699585"/>
              <a:ext cx="11010900" cy="180975"/>
            </a:xfrm>
            <a:prstGeom prst="rect">
              <a:avLst/>
            </a:prstGeom>
          </p:spPr>
        </p:pic>
        <p:sp>
          <p:nvSpPr>
            <p:cNvPr id="18" name="Ellipse 17"/>
            <p:cNvSpPr/>
            <p:nvPr/>
          </p:nvSpPr>
          <p:spPr>
            <a:xfrm>
              <a:off x="4195011" y="2406316"/>
              <a:ext cx="537410" cy="5374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0627896" y="2406316"/>
              <a:ext cx="994610" cy="5935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3192517" y="5204070"/>
            <a:ext cx="127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KRAS G12D VAF 6,9%</a:t>
            </a:r>
          </a:p>
        </p:txBody>
      </p:sp>
    </p:spTree>
    <p:extLst>
      <p:ext uri="{BB962C8B-B14F-4D97-AF65-F5344CB8AC3E}">
        <p14:creationId xmlns:p14="http://schemas.microsoft.com/office/powerpoint/2010/main" val="362793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13C35-702B-4BCE-824F-AAADB309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/>
              <a:t>La génétique des cancers et la médecine de précision devenue un quotidien</a:t>
            </a:r>
          </a:p>
          <a:p>
            <a:pPr rtl="0"/>
            <a:r>
              <a:rPr lang="fr-FR" dirty="0"/>
              <a:t>Le diagnostic génétique par </a:t>
            </a:r>
            <a:r>
              <a:rPr lang="fr-FR" dirty="0" smtClean="0"/>
              <a:t>NGS-bio-informatique </a:t>
            </a:r>
            <a:r>
              <a:rPr lang="fr-FR" dirty="0"/>
              <a:t>à la recherche d’anomalies génétique dans les tumeurs, le quotidien des </a:t>
            </a:r>
            <a:r>
              <a:rPr lang="fr-FR" dirty="0" smtClean="0"/>
              <a:t>techniciens</a:t>
            </a:r>
            <a:endParaRPr lang="fr-FR" dirty="0"/>
          </a:p>
          <a:p>
            <a:pPr rtl="0"/>
            <a:r>
              <a:rPr lang="fr-FR" dirty="0"/>
              <a:t>Cas cliniques</a:t>
            </a:r>
          </a:p>
          <a:p>
            <a:pPr rtl="0"/>
            <a:r>
              <a:rPr lang="fr-FR" dirty="0"/>
              <a:t>Évolutions technologiques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CD85E0-FA5F-2B60-7768-C23CB22993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5696718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03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20</a:t>
            </a:fld>
            <a:endParaRPr lang="fr-FR" noProof="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2950" y="612028"/>
            <a:ext cx="11029616" cy="554620"/>
          </a:xfrm>
        </p:spPr>
        <p:txBody>
          <a:bodyPr/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Traitement des échantillons (2)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3178" y="1166648"/>
            <a:ext cx="6489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/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Plasma, collecté dans tubes spécifiques (Roche, BCT):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ADN fragmenté d’environ 150 </a:t>
            </a:r>
            <a:r>
              <a:rPr lang="fr-FR" dirty="0" err="1"/>
              <a:t>pb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ADN de qualité identique à celle d’ADN issu de sang périphérique</a:t>
            </a:r>
          </a:p>
        </p:txBody>
      </p:sp>
      <p:sp>
        <p:nvSpPr>
          <p:cNvPr id="97" name="Flèche droite 96"/>
          <p:cNvSpPr/>
          <p:nvPr/>
        </p:nvSpPr>
        <p:spPr>
          <a:xfrm>
            <a:off x="6570278" y="1550800"/>
            <a:ext cx="1237594" cy="52289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8307934" y="1443647"/>
            <a:ext cx="3302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Pas de purification nécessaire</a:t>
            </a:r>
          </a:p>
          <a:p>
            <a:r>
              <a:rPr lang="fr-FR" dirty="0"/>
              <a:t>2. Préparation de </a:t>
            </a:r>
            <a:r>
              <a:rPr lang="fr-FR" dirty="0" err="1"/>
              <a:t>library</a:t>
            </a:r>
            <a:r>
              <a:rPr lang="fr-FR" dirty="0"/>
              <a:t>  sans fragmentation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64" y="2643976"/>
            <a:ext cx="5722954" cy="38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81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21</a:t>
            </a:fld>
            <a:endParaRPr lang="fr-FR" noProof="0"/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05F6E74B-3E07-FC17-C18D-266FD27A97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635" y="2477768"/>
            <a:ext cx="10281920" cy="156191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933C1DA-CC5C-CDC2-6A41-4156432FEB33}"/>
              </a:ext>
            </a:extLst>
          </p:cNvPr>
          <p:cNvSpPr/>
          <p:nvPr/>
        </p:nvSpPr>
        <p:spPr>
          <a:xfrm>
            <a:off x="2828333" y="1936502"/>
            <a:ext cx="3253347" cy="1971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57C699-7682-AF48-8F80-5DAB089C4C78}"/>
              </a:ext>
            </a:extLst>
          </p:cNvPr>
          <p:cNvSpPr/>
          <p:nvPr/>
        </p:nvSpPr>
        <p:spPr>
          <a:xfrm>
            <a:off x="1248555" y="561318"/>
            <a:ext cx="8569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Processus technique de préparation et d’analyse</a:t>
            </a:r>
          </a:p>
        </p:txBody>
      </p:sp>
    </p:spTree>
    <p:extLst>
      <p:ext uri="{BB962C8B-B14F-4D97-AF65-F5344CB8AC3E}">
        <p14:creationId xmlns:p14="http://schemas.microsoft.com/office/powerpoint/2010/main" val="197557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22</a:t>
            </a:fld>
            <a:endParaRPr lang="fr-FR" noProof="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3" y="620234"/>
            <a:ext cx="11029616" cy="565395"/>
          </a:xfrm>
        </p:spPr>
        <p:txBody>
          <a:bodyPr/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Préparation de </a:t>
            </a:r>
            <a:r>
              <a:rPr lang="fr-FR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library</a:t>
            </a:r>
            <a:endParaRPr lang="fr-F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9988" y="1225579"/>
            <a:ext cx="4863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Préparation de </a:t>
            </a:r>
            <a:r>
              <a:rPr lang="fr-FR" dirty="0" err="1"/>
              <a:t>library</a:t>
            </a:r>
            <a:endParaRPr lang="fr-FR" dirty="0"/>
          </a:p>
          <a:p>
            <a:r>
              <a:rPr lang="fr-FR" dirty="0"/>
              <a:t>Par capture XTHS2 (</a:t>
            </a:r>
            <a:r>
              <a:rPr lang="fr-FR" dirty="0" err="1"/>
              <a:t>Agilent</a:t>
            </a:r>
            <a:r>
              <a:rPr lang="fr-FR" dirty="0"/>
              <a:t>)</a:t>
            </a:r>
          </a:p>
          <a:p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616" y="1369320"/>
            <a:ext cx="4332762" cy="5749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83568" y="2119688"/>
            <a:ext cx="810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Adaptateur P5 – </a:t>
            </a:r>
            <a:r>
              <a:rPr lang="fr-FR" sz="1200" dirty="0">
                <a:solidFill>
                  <a:srgbClr val="9933FF"/>
                </a:solidFill>
              </a:rPr>
              <a:t>index 2</a:t>
            </a:r>
            <a:r>
              <a:rPr lang="fr-FR" sz="1200" dirty="0"/>
              <a:t>  - </a:t>
            </a:r>
            <a:r>
              <a:rPr lang="fr-FR" sz="1200" dirty="0">
                <a:solidFill>
                  <a:srgbClr val="FFC000"/>
                </a:solidFill>
              </a:rPr>
              <a:t>Primer de séquence </a:t>
            </a:r>
            <a:r>
              <a:rPr lang="fr-FR" sz="1200" dirty="0"/>
              <a:t>- </a:t>
            </a:r>
            <a:r>
              <a:rPr lang="fr-FR" sz="1200" dirty="0">
                <a:solidFill>
                  <a:srgbClr val="00B050"/>
                </a:solidFill>
              </a:rPr>
              <a:t>UMI</a:t>
            </a:r>
            <a:r>
              <a:rPr lang="fr-FR" sz="1200" dirty="0">
                <a:solidFill>
                  <a:srgbClr val="FFC000"/>
                </a:solidFill>
              </a:rPr>
              <a:t> </a:t>
            </a:r>
            <a:r>
              <a:rPr lang="fr-FR" sz="1200" dirty="0"/>
              <a:t>- </a:t>
            </a:r>
            <a:r>
              <a:rPr lang="fr-FR" sz="1200" dirty="0">
                <a:solidFill>
                  <a:srgbClr val="0070C0"/>
                </a:solidFill>
              </a:rPr>
              <a:t>ADN fragmenté </a:t>
            </a:r>
            <a:r>
              <a:rPr lang="fr-FR" sz="1200" dirty="0"/>
              <a:t>–  </a:t>
            </a:r>
            <a:r>
              <a:rPr lang="fr-FR" sz="1200" dirty="0">
                <a:solidFill>
                  <a:srgbClr val="00B050"/>
                </a:solidFill>
              </a:rPr>
              <a:t>UMI</a:t>
            </a:r>
            <a:r>
              <a:rPr lang="fr-FR" sz="1200" dirty="0"/>
              <a:t> - </a:t>
            </a:r>
            <a:r>
              <a:rPr lang="fr-FR" sz="1200" dirty="0">
                <a:solidFill>
                  <a:srgbClr val="FFC000"/>
                </a:solidFill>
              </a:rPr>
              <a:t>Primer de séquence </a:t>
            </a:r>
            <a:r>
              <a:rPr lang="fr-FR" sz="1200" dirty="0"/>
              <a:t>– </a:t>
            </a:r>
            <a:r>
              <a:rPr lang="fr-FR" sz="1200" dirty="0">
                <a:solidFill>
                  <a:srgbClr val="FF0000"/>
                </a:solidFill>
              </a:rPr>
              <a:t>index 1</a:t>
            </a:r>
            <a:r>
              <a:rPr lang="fr-FR" sz="1200" dirty="0"/>
              <a:t> -  adaptateur P7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0" y="3751016"/>
            <a:ext cx="2071044" cy="203352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597" y="3998406"/>
            <a:ext cx="1979427" cy="178613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26" y="1963297"/>
            <a:ext cx="2851308" cy="10565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080" y="2766848"/>
            <a:ext cx="5732187" cy="36335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402699" y="3476264"/>
            <a:ext cx="336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6FC0"/>
                </a:solidFill>
              </a:rPr>
              <a:t>UMI:</a:t>
            </a:r>
            <a:r>
              <a:rPr lang="fr-FR" spc="-30" dirty="0">
                <a:solidFill>
                  <a:srgbClr val="006FC0"/>
                </a:solidFill>
              </a:rPr>
              <a:t> </a:t>
            </a:r>
            <a:r>
              <a:rPr lang="fr-FR" dirty="0">
                <a:solidFill>
                  <a:srgbClr val="006FC0"/>
                </a:solidFill>
              </a:rPr>
              <a:t>Unique</a:t>
            </a:r>
            <a:r>
              <a:rPr lang="fr-FR" spc="-20" dirty="0">
                <a:solidFill>
                  <a:srgbClr val="006FC0"/>
                </a:solidFill>
              </a:rPr>
              <a:t> </a:t>
            </a:r>
            <a:r>
              <a:rPr lang="fr-FR" dirty="0" err="1">
                <a:solidFill>
                  <a:srgbClr val="006FC0"/>
                </a:solidFill>
              </a:rPr>
              <a:t>Molecular</a:t>
            </a:r>
            <a:r>
              <a:rPr lang="fr-FR" spc="-30" dirty="0">
                <a:solidFill>
                  <a:srgbClr val="006FC0"/>
                </a:solidFill>
              </a:rPr>
              <a:t> </a:t>
            </a:r>
            <a:r>
              <a:rPr lang="fr-FR" spc="-5" dirty="0">
                <a:solidFill>
                  <a:srgbClr val="006FC0"/>
                </a:solidFill>
              </a:rPr>
              <a:t>Identifier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5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23</a:t>
            </a:fld>
            <a:endParaRPr lang="fr-FR" noProof="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3" y="620234"/>
            <a:ext cx="11029616" cy="565395"/>
          </a:xfrm>
        </p:spPr>
        <p:txBody>
          <a:bodyPr/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Amplification clonale et séquençage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5163" y="1329864"/>
            <a:ext cx="4863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r>
              <a:rPr lang="fr-FR" dirty="0"/>
              <a:t>2. Amplification clonale</a:t>
            </a:r>
          </a:p>
          <a:p>
            <a:pPr marL="342900" indent="-342900">
              <a:buAutoNum type="arabicPeriod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3. Séquençage (Illumina)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34" y="1482357"/>
            <a:ext cx="2335432" cy="13860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825" y="1477023"/>
            <a:ext cx="2306887" cy="1386013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5140566" y="2175363"/>
            <a:ext cx="594593" cy="1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51" y="4267629"/>
            <a:ext cx="2390393" cy="1479441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3396272" y="3017100"/>
            <a:ext cx="5984039" cy="904257"/>
            <a:chOff x="361017" y="4003155"/>
            <a:chExt cx="5984039" cy="90425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017" y="4003155"/>
              <a:ext cx="5468603" cy="90425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68421" y="4375082"/>
              <a:ext cx="376635" cy="221273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/>
        </p:nvGrpSpPr>
        <p:grpSpPr>
          <a:xfrm>
            <a:off x="3299691" y="5234100"/>
            <a:ext cx="2464355" cy="1189036"/>
            <a:chOff x="930652" y="4032738"/>
            <a:chExt cx="3605380" cy="1626404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0652" y="4032738"/>
              <a:ext cx="1961745" cy="1626404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7689" y="4544206"/>
              <a:ext cx="890249" cy="554193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9534" y="4788644"/>
              <a:ext cx="686498" cy="228833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/>
        </p:nvSpPr>
        <p:spPr>
          <a:xfrm>
            <a:off x="3563425" y="3953161"/>
            <a:ext cx="739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 panels différents de 10 à 15 gènes et uniquement région avec </a:t>
            </a:r>
            <a:r>
              <a:rPr lang="fr-FR" sz="1600" dirty="0" err="1"/>
              <a:t>hotspots</a:t>
            </a:r>
            <a:r>
              <a:rPr lang="fr-FR" sz="1600" dirty="0"/>
              <a:t>.</a:t>
            </a:r>
          </a:p>
          <a:p>
            <a:r>
              <a:rPr lang="fr-FR" sz="1600" dirty="0"/>
              <a:t>16 échantillons par </a:t>
            </a:r>
            <a:r>
              <a:rPr lang="fr-FR" sz="1600" dirty="0" err="1"/>
              <a:t>run</a:t>
            </a:r>
            <a:r>
              <a:rPr lang="fr-FR" sz="1600" dirty="0"/>
              <a:t> par panel entre 29 et 48h. </a:t>
            </a:r>
          </a:p>
          <a:p>
            <a:r>
              <a:rPr lang="fr-FR" sz="1600" dirty="0"/>
              <a:t>Fréquence de passage 1 </a:t>
            </a:r>
            <a:r>
              <a:rPr lang="fr-FR" sz="1600" dirty="0" err="1"/>
              <a:t>run</a:t>
            </a:r>
            <a:r>
              <a:rPr lang="fr-FR" sz="1600" dirty="0"/>
              <a:t> par  mois pour chaque panel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458486" y="5348243"/>
            <a:ext cx="3915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 seul panel de 100 gènes regroupant tout type de cancer.</a:t>
            </a:r>
          </a:p>
          <a:p>
            <a:r>
              <a:rPr lang="fr-FR" sz="1600" dirty="0"/>
              <a:t>48 échantillons par </a:t>
            </a:r>
            <a:r>
              <a:rPr lang="fr-FR" sz="1600" dirty="0" err="1"/>
              <a:t>run</a:t>
            </a:r>
            <a:r>
              <a:rPr lang="fr-FR" sz="1600" dirty="0"/>
              <a:t> en 19h. Fréquence de passage: 1 </a:t>
            </a:r>
            <a:r>
              <a:rPr lang="fr-FR" sz="1600" dirty="0" err="1"/>
              <a:t>run</a:t>
            </a:r>
            <a:r>
              <a:rPr lang="fr-FR" sz="1600" dirty="0"/>
              <a:t> par semaine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5186" y="5168726"/>
            <a:ext cx="1436422" cy="1254410"/>
          </a:xfrm>
          <a:prstGeom prst="rect">
            <a:avLst/>
          </a:prstGeom>
        </p:spPr>
      </p:pic>
      <p:pic>
        <p:nvPicPr>
          <p:cNvPr id="28" name="Picture 10" descr="http://www.google.fr/url?source=imglanding&amp;ct=img&amp;q=https://rtsf.natsci.msu.edu/_rtsf/assets/File/miseq.png&amp;sa=X&amp;ei=Nc1BVe6OLtHhaJGHgegJ&amp;ved=0CAkQ8wc&amp;usg=AFQjCNFWENwQpPg_SO1bztP23WzMWPZJBQ">
            <a:extLst>
              <a:ext uri="{FF2B5EF4-FFF2-40B4-BE49-F238E27FC236}">
                <a16:creationId xmlns:a16="http://schemas.microsoft.com/office/drawing/2014/main" id="{24E34E2D-1288-F39E-E55F-13CD73AC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11" y="2863036"/>
            <a:ext cx="1994100" cy="12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58909" y="1470619"/>
            <a:ext cx="1029942" cy="56911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8048" y="1113944"/>
            <a:ext cx="2300440" cy="142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24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cap="none" dirty="0"/>
              <a:t>Processus technique de préparation et d’analyse </a:t>
            </a:r>
            <a:br>
              <a:rPr lang="fr-FR" cap="none" dirty="0"/>
            </a:br>
            <a:r>
              <a:rPr lang="fr-FR" sz="3100" i="1" cap="none" dirty="0"/>
              <a:t>Analyse bio-informatique pour du </a:t>
            </a:r>
            <a:r>
              <a:rPr lang="fr-FR" sz="3100" i="1" cap="none" dirty="0" err="1"/>
              <a:t>DNAseq</a:t>
            </a:r>
            <a:endParaRPr lang="fr-FR" i="1" cap="none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624900BF-4335-8BCA-6AA2-FD76901623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399" y="2962842"/>
            <a:ext cx="10281920" cy="156191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55752D4-0BB1-603F-7CDC-324420CAB1D9}"/>
              </a:ext>
            </a:extLst>
          </p:cNvPr>
          <p:cNvSpPr/>
          <p:nvPr/>
        </p:nvSpPr>
        <p:spPr>
          <a:xfrm>
            <a:off x="5823456" y="2520204"/>
            <a:ext cx="5454502" cy="1807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3D62D5B-0304-FC48-9C1C-AE5AB99C52DD}"/>
              </a:ext>
            </a:extLst>
          </p:cNvPr>
          <p:cNvCxnSpPr/>
          <p:nvPr/>
        </p:nvCxnSpPr>
        <p:spPr>
          <a:xfrm>
            <a:off x="3100039" y="4795025"/>
            <a:ext cx="6824546" cy="0"/>
          </a:xfrm>
          <a:prstGeom prst="straightConnector1">
            <a:avLst/>
          </a:prstGeom>
          <a:ln w="762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00B9712-250C-3C46-9194-D128C8C0E495}"/>
              </a:ext>
            </a:extLst>
          </p:cNvPr>
          <p:cNvSpPr txBox="1"/>
          <p:nvPr/>
        </p:nvSpPr>
        <p:spPr>
          <a:xfrm>
            <a:off x="3571546" y="4917283"/>
            <a:ext cx="6104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Caractéristique du NGS ( GS07 </a:t>
            </a:r>
            <a:r>
              <a:rPr lang="fr-FR" dirty="0" err="1">
                <a:solidFill>
                  <a:schemeClr val="accent2"/>
                </a:solidFill>
              </a:rPr>
              <a:t>ofrac</a:t>
            </a:r>
            <a:r>
              <a:rPr lang="fr-FR" dirty="0">
                <a:solidFill>
                  <a:schemeClr val="accent2"/>
                </a:solidFill>
              </a:rPr>
              <a:t>) : PHASE ANALYTIQUE</a:t>
            </a:r>
          </a:p>
          <a:p>
            <a:r>
              <a:rPr lang="fr-FR" dirty="0">
                <a:solidFill>
                  <a:schemeClr val="accent2"/>
                </a:solidFill>
              </a:rPr>
              <a:t>DVM + dossier de qualification du pipeline bio-informatique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4BDB87C-27EB-594D-B116-F0BB81CAB949}"/>
              </a:ext>
            </a:extLst>
          </p:cNvPr>
          <p:cNvCxnSpPr>
            <a:cxnSpLocks/>
          </p:cNvCxnSpPr>
          <p:nvPr/>
        </p:nvCxnSpPr>
        <p:spPr>
          <a:xfrm>
            <a:off x="855609" y="5694556"/>
            <a:ext cx="10083737" cy="0"/>
          </a:xfrm>
          <a:prstGeom prst="straightConnector1">
            <a:avLst/>
          </a:prstGeom>
          <a:ln w="762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C6432D9-2E46-6C4C-8C01-85330BB81987}"/>
              </a:ext>
            </a:extLst>
          </p:cNvPr>
          <p:cNvSpPr txBox="1"/>
          <p:nvPr/>
        </p:nvSpPr>
        <p:spPr>
          <a:xfrm>
            <a:off x="4497659" y="5769367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Rôle du technicien à chaque étape</a:t>
            </a:r>
          </a:p>
        </p:txBody>
      </p:sp>
    </p:spTree>
    <p:extLst>
      <p:ext uri="{BB962C8B-B14F-4D97-AF65-F5344CB8AC3E}">
        <p14:creationId xmlns:p14="http://schemas.microsoft.com/office/powerpoint/2010/main" val="2541439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E522B91-47E9-66F4-F7EB-7A1B2C5F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25</a:t>
            </a:fld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594C4F-F9F1-822A-DFD8-473E763D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601180"/>
          </a:xfrm>
        </p:spPr>
        <p:txBody>
          <a:bodyPr/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Analyse avec la plateforme MOABI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31980271"/>
              </p:ext>
            </p:extLst>
          </p:nvPr>
        </p:nvGraphicFramePr>
        <p:xfrm>
          <a:off x="581192" y="609922"/>
          <a:ext cx="10352088" cy="307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7AAE47BC-6AE9-2C97-114A-D8DF52DEB33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5951811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132230" y="3232824"/>
            <a:ext cx="769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00FF"/>
                </a:solidFill>
              </a:rPr>
              <a:t>Bcl</a:t>
            </a:r>
            <a:r>
              <a:rPr lang="fr-FR" dirty="0">
                <a:solidFill>
                  <a:srgbClr val="0000FF"/>
                </a:solidFill>
              </a:rPr>
              <a:t>             </a:t>
            </a:r>
            <a:r>
              <a:rPr lang="fr-FR" dirty="0" err="1">
                <a:solidFill>
                  <a:srgbClr val="0000FF"/>
                </a:solidFill>
              </a:rPr>
              <a:t>FastQ</a:t>
            </a:r>
            <a:r>
              <a:rPr lang="fr-FR" dirty="0">
                <a:solidFill>
                  <a:srgbClr val="0000FF"/>
                </a:solidFill>
              </a:rPr>
              <a:t>                                                       Bam + </a:t>
            </a:r>
            <a:r>
              <a:rPr lang="fr-FR" dirty="0" err="1">
                <a:solidFill>
                  <a:srgbClr val="0000FF"/>
                </a:solidFill>
              </a:rPr>
              <a:t>Vcf</a:t>
            </a:r>
            <a:r>
              <a:rPr lang="fr-FR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713" y="3603544"/>
            <a:ext cx="848161" cy="848161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1674431" y="3325311"/>
            <a:ext cx="417786" cy="20110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3052203" y="3343097"/>
            <a:ext cx="2049517" cy="2011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418230" y="2955565"/>
            <a:ext cx="156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Avec fichier </a:t>
            </a:r>
            <a:r>
              <a:rPr lang="fr-FR" sz="1400" dirty="0" err="1">
                <a:solidFill>
                  <a:srgbClr val="00B050"/>
                </a:solidFill>
              </a:rPr>
              <a:t>bed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2137937" y="5500472"/>
            <a:ext cx="8692974" cy="22860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124906" y="5775578"/>
            <a:ext cx="1103586" cy="369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MOABI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2137937" y="4941632"/>
            <a:ext cx="4980195" cy="220026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154213" y="5084306"/>
            <a:ext cx="126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G-route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7521649" y="4909100"/>
            <a:ext cx="3309261" cy="246145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8483754" y="5040261"/>
            <a:ext cx="126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Leaves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242496" y="3108740"/>
            <a:ext cx="436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Alignement des « short </a:t>
            </a:r>
            <a:r>
              <a:rPr lang="fr-FR" sz="1600" b="1" dirty="0" err="1">
                <a:solidFill>
                  <a:schemeClr val="accent1"/>
                </a:solidFill>
              </a:rPr>
              <a:t>reads</a:t>
            </a:r>
            <a:r>
              <a:rPr lang="fr-FR" sz="1600" b="1" dirty="0">
                <a:solidFill>
                  <a:schemeClr val="accent1"/>
                </a:solidFill>
              </a:rPr>
              <a:t> » par rapport à une (des) séquence(s) de référence pour le NGS ciblé cela correspond </a:t>
            </a:r>
            <a:r>
              <a:rPr lang="fr-FR" sz="1600" b="1" dirty="0">
                <a:solidFill>
                  <a:srgbClr val="00B050"/>
                </a:solidFill>
              </a:rPr>
              <a:t>au fichier </a:t>
            </a:r>
            <a:r>
              <a:rPr lang="fr-FR" sz="1600" b="1" dirty="0" err="1">
                <a:solidFill>
                  <a:srgbClr val="00B050"/>
                </a:solidFill>
              </a:rPr>
              <a:t>bed</a:t>
            </a:r>
            <a:endParaRPr lang="fr-FR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Insertion / </a:t>
            </a:r>
            <a:r>
              <a:rPr lang="fr-FR" sz="1600" dirty="0" err="1"/>
              <a:t>Deletion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Copy </a:t>
            </a:r>
            <a:r>
              <a:rPr lang="fr-FR" sz="1600" dirty="0" err="1"/>
              <a:t>Number</a:t>
            </a:r>
            <a:r>
              <a:rPr lang="fr-FR" sz="1600" dirty="0"/>
              <a:t> Variation (CNV)</a:t>
            </a:r>
          </a:p>
        </p:txBody>
      </p:sp>
    </p:spTree>
    <p:extLst>
      <p:ext uri="{BB962C8B-B14F-4D97-AF65-F5344CB8AC3E}">
        <p14:creationId xmlns:p14="http://schemas.microsoft.com/office/powerpoint/2010/main" val="241346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26</a:t>
            </a:fld>
            <a:endParaRPr lang="fr-FR" noProof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532469"/>
          </a:xfrm>
        </p:spPr>
        <p:txBody>
          <a:bodyPr/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Exemple de résultats obtenus dans </a:t>
            </a:r>
            <a:r>
              <a:rPr lang="fr-FR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leaves</a:t>
            </a:r>
            <a:endParaRPr lang="fr-F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322" y="1991224"/>
            <a:ext cx="6928944" cy="43300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456" y="1991224"/>
            <a:ext cx="7652676" cy="43300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82" y="2099270"/>
            <a:ext cx="2117108" cy="34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27</a:t>
            </a:fld>
            <a:endParaRPr lang="fr-FR" noProof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564000"/>
          </a:xfrm>
        </p:spPr>
        <p:txBody>
          <a:bodyPr/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 limites des pipelines </a:t>
            </a:r>
            <a:r>
              <a:rPr lang="fr-FR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bio-informatiques</a:t>
            </a:r>
            <a:endParaRPr lang="fr-F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9484" y="1829333"/>
            <a:ext cx="105930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risques de faux négatifs                        utiliser plusieurs « Caller » </a:t>
            </a:r>
            <a:r>
              <a:rPr lang="fr-FR" dirty="0" err="1"/>
              <a:t>cad</a:t>
            </a:r>
            <a:r>
              <a:rPr lang="fr-FR" dirty="0"/>
              <a:t> algorithmes appelant les </a:t>
            </a:r>
            <a:r>
              <a:rPr lang="fr-FR" dirty="0" err="1"/>
              <a:t>variants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risques de faux positifs                       séquençage en « </a:t>
            </a:r>
            <a:r>
              <a:rPr lang="fr-FR" dirty="0" err="1"/>
              <a:t>Paired</a:t>
            </a:r>
            <a:r>
              <a:rPr lang="fr-FR" dirty="0"/>
              <a:t> end »</a:t>
            </a:r>
          </a:p>
          <a:p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Somatique dû aux faibles fréquences alléliques                       utilisation des </a:t>
            </a:r>
            <a:r>
              <a:rPr lang="fr-FR" dirty="0" err="1"/>
              <a:t>UMIs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Régions difficiles à amplifier (riches en GC)                      visualisation des Bam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Erreurs d’annotation des </a:t>
            </a:r>
            <a:r>
              <a:rPr lang="fr-FR" dirty="0" err="1"/>
              <a:t>variants</a:t>
            </a:r>
            <a:r>
              <a:rPr lang="fr-FR" dirty="0"/>
              <a:t> notamment lors des délétions/insertions                       visualisation des Bam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6289600" y="3210610"/>
            <a:ext cx="907462" cy="40202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928241" y="2667000"/>
            <a:ext cx="907462" cy="40202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827145" y="3770819"/>
            <a:ext cx="907462" cy="40202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8417000" y="4555928"/>
            <a:ext cx="907462" cy="40202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3928241" y="1829333"/>
            <a:ext cx="907462" cy="40202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806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28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705125"/>
            <a:ext cx="11029616" cy="587648"/>
          </a:xfrm>
        </p:spPr>
        <p:txBody>
          <a:bodyPr>
            <a:normAutofit/>
          </a:bodyPr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Quelques orientations pour l’analyse bio-info NGS en somatique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43254" y="1362998"/>
            <a:ext cx="11272127" cy="4775701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fr-FR" dirty="0">
                <a:solidFill>
                  <a:srgbClr val="0070C0"/>
                </a:solidFill>
              </a:rPr>
              <a:t>Recherche des </a:t>
            </a:r>
            <a:r>
              <a:rPr lang="fr-FR" dirty="0" err="1">
                <a:solidFill>
                  <a:srgbClr val="0070C0"/>
                </a:solidFill>
              </a:rPr>
              <a:t>hotspots</a:t>
            </a:r>
            <a:r>
              <a:rPr lang="fr-FR" dirty="0">
                <a:solidFill>
                  <a:srgbClr val="0070C0"/>
                </a:solidFill>
              </a:rPr>
              <a:t> ou biomarqueurs en fonction des tumeurs (</a:t>
            </a:r>
            <a:r>
              <a:rPr lang="fr-FR" i="1" dirty="0">
                <a:solidFill>
                  <a:srgbClr val="0070C0"/>
                </a:solidFill>
              </a:rPr>
              <a:t>KRAS, EGFR, BRAF, POLE</a:t>
            </a:r>
            <a:r>
              <a:rPr lang="fr-FR" dirty="0">
                <a:solidFill>
                  <a:srgbClr val="0070C0"/>
                </a:solidFill>
              </a:rPr>
              <a:t>…)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fr-FR" dirty="0">
                <a:solidFill>
                  <a:srgbClr val="0070C0"/>
                </a:solidFill>
              </a:rPr>
              <a:t>Analyse avec filtre  pour une VAF ≥ valeur à déterminer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fr-FR" dirty="0">
                <a:solidFill>
                  <a:srgbClr val="0070C0"/>
                </a:solidFill>
              </a:rPr>
              <a:t>Filtre ou non profondeur 300X ou 500X (seuil déterminé par le laboratoire)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fr-FR" dirty="0">
                <a:solidFill>
                  <a:srgbClr val="0070C0"/>
                </a:solidFill>
              </a:rPr>
              <a:t>Recherche de variant à faible récurrence dans les projets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fr-FR" dirty="0">
                <a:solidFill>
                  <a:srgbClr val="0070C0"/>
                </a:solidFill>
              </a:rPr>
              <a:t>Analyse des </a:t>
            </a:r>
            <a:r>
              <a:rPr lang="fr-FR" dirty="0" err="1">
                <a:solidFill>
                  <a:srgbClr val="0070C0"/>
                </a:solidFill>
              </a:rPr>
              <a:t>variants</a:t>
            </a:r>
            <a:r>
              <a:rPr lang="fr-FR" dirty="0">
                <a:solidFill>
                  <a:srgbClr val="0070C0"/>
                </a:solidFill>
              </a:rPr>
              <a:t> non connus dans différentes BDD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b="1" dirty="0">
                <a:solidFill>
                  <a:srgbClr val="0070C0"/>
                </a:solidFill>
              </a:rPr>
              <a:t>Mais attention: </a:t>
            </a:r>
          </a:p>
          <a:p>
            <a:r>
              <a:rPr lang="fr-FR" dirty="0">
                <a:solidFill>
                  <a:srgbClr val="0070C0"/>
                </a:solidFill>
              </a:rPr>
              <a:t>Bien vérifier la répartition de la base altérée sur les sondes + et les sondes –</a:t>
            </a:r>
            <a:r>
              <a:rPr lang="fr-FR" b="1" dirty="0">
                <a:solidFill>
                  <a:srgbClr val="0070C0"/>
                </a:solidFill>
              </a:rPr>
              <a:t> </a:t>
            </a:r>
          </a:p>
          <a:p>
            <a:r>
              <a:rPr lang="fr-FR" dirty="0">
                <a:solidFill>
                  <a:srgbClr val="0070C0"/>
                </a:solidFill>
              </a:rPr>
              <a:t>En cas d’absence de variant pathogène et une profondeur &lt; au seuil déterminé par le laboratoire, le résultat est non contributif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AFE163-6714-2846-A2DA-7B2E93A27F9B}"/>
              </a:ext>
            </a:extLst>
          </p:cNvPr>
          <p:cNvSpPr txBox="1"/>
          <p:nvPr/>
        </p:nvSpPr>
        <p:spPr>
          <a:xfrm>
            <a:off x="1026571" y="5309806"/>
            <a:ext cx="1070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</a:rPr>
              <a:t>Cette phase représente « la validation post analytique du processus NGS » ; elle peut être réalisée en partie par un TLM habilité, pour validation par un </a:t>
            </a:r>
            <a:r>
              <a:rPr lang="fr-FR" sz="2000" b="1" dirty="0" smtClean="0">
                <a:solidFill>
                  <a:schemeClr val="accent2"/>
                </a:solidFill>
              </a:rPr>
              <a:t>biologiste - groupe </a:t>
            </a:r>
            <a:r>
              <a:rPr lang="fr-FR" sz="2000" b="1" dirty="0">
                <a:solidFill>
                  <a:schemeClr val="accent2"/>
                </a:solidFill>
              </a:rPr>
              <a:t>de biologistes</a:t>
            </a:r>
          </a:p>
        </p:txBody>
      </p:sp>
    </p:spTree>
    <p:extLst>
      <p:ext uri="{BB962C8B-B14F-4D97-AF65-F5344CB8AC3E}">
        <p14:creationId xmlns:p14="http://schemas.microsoft.com/office/powerpoint/2010/main" val="1191179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29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90055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Différents sites utiles pour l’interprétation des </a:t>
            </a:r>
            <a:r>
              <a:rPr lang="fr-FR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variants</a:t>
            </a:r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en oncogénétique somatique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897" y="2252014"/>
            <a:ext cx="574915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err="1">
                <a:solidFill>
                  <a:srgbClr val="0070C0"/>
                </a:solidFill>
              </a:rPr>
              <a:t>gnomAD</a:t>
            </a:r>
            <a:r>
              <a:rPr lang="fr-FR" sz="2000" dirty="0">
                <a:solidFill>
                  <a:srgbClr val="0070C0"/>
                </a:solidFill>
              </a:rPr>
              <a:t>:  fréquences dans la population générale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err="1">
                <a:solidFill>
                  <a:srgbClr val="0070C0"/>
                </a:solidFill>
              </a:rPr>
              <a:t>Hotspots</a:t>
            </a:r>
            <a:r>
              <a:rPr lang="fr-FR" sz="2000" dirty="0">
                <a:solidFill>
                  <a:srgbClr val="0070C0"/>
                </a:solidFill>
              </a:rPr>
              <a:t> oncogénétiques connus: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70C0"/>
                </a:solidFill>
              </a:rPr>
              <a:t>oncoKB</a:t>
            </a:r>
            <a:endParaRPr lang="fr-FR" sz="20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</a:rPr>
              <a:t>CGI (Cancer </a:t>
            </a:r>
            <a:r>
              <a:rPr lang="fr-FR" sz="2000" dirty="0" err="1">
                <a:solidFill>
                  <a:srgbClr val="0070C0"/>
                </a:solidFill>
              </a:rPr>
              <a:t>Genome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Interpreter</a:t>
            </a:r>
            <a:r>
              <a:rPr lang="fr-FR" sz="2000" dirty="0">
                <a:solidFill>
                  <a:srgbClr val="0070C0"/>
                </a:solidFill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70C0"/>
                </a:solidFill>
              </a:rPr>
              <a:t>ClinVar</a:t>
            </a:r>
            <a:endParaRPr lang="fr-FR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5056" y="225201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70C0"/>
                </a:solidFill>
              </a:rPr>
              <a:t>Bases spécifiques de gènes: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</a:rPr>
              <a:t>TP53 </a:t>
            </a:r>
            <a:r>
              <a:rPr lang="fr-FR" sz="2000" dirty="0" err="1">
                <a:solidFill>
                  <a:srgbClr val="0070C0"/>
                </a:solidFill>
              </a:rPr>
              <a:t>database</a:t>
            </a:r>
            <a:endParaRPr lang="fr-FR" sz="20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70C0"/>
                </a:solidFill>
              </a:rPr>
              <a:t>BRCAExchange</a:t>
            </a:r>
            <a:r>
              <a:rPr lang="fr-FR" sz="2000" dirty="0">
                <a:solidFill>
                  <a:srgbClr val="0070C0"/>
                </a:solidFill>
              </a:rPr>
              <a:t>, </a:t>
            </a:r>
            <a:r>
              <a:rPr lang="fr-FR" sz="2000" dirty="0" err="1">
                <a:solidFill>
                  <a:srgbClr val="0070C0"/>
                </a:solidFill>
              </a:rPr>
              <a:t>BRCAshare</a:t>
            </a:r>
            <a:endParaRPr lang="fr-FR" sz="20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70C0"/>
                </a:solidFill>
              </a:rPr>
              <a:t>FRoG</a:t>
            </a:r>
            <a:r>
              <a:rPr lang="fr-FR" sz="2000" dirty="0">
                <a:solidFill>
                  <a:srgbClr val="0070C0"/>
                </a:solidFill>
              </a:rPr>
              <a:t> French </a:t>
            </a:r>
            <a:r>
              <a:rPr lang="fr-FR" sz="2000" dirty="0" err="1">
                <a:solidFill>
                  <a:srgbClr val="0070C0"/>
                </a:solidFill>
              </a:rPr>
              <a:t>Onco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Genetics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Database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70C0"/>
                </a:solidFill>
              </a:rPr>
              <a:t>Autres bases: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70C0"/>
                </a:solidFill>
              </a:rPr>
              <a:t>Cosmic</a:t>
            </a:r>
            <a:endParaRPr lang="fr-FR" sz="2000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70C0"/>
                </a:solidFill>
              </a:rPr>
              <a:t>Mobidetails</a:t>
            </a:r>
            <a:endParaRPr lang="fr-FR" sz="2000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70C0"/>
                </a:solidFill>
              </a:rPr>
              <a:t>Varsome</a:t>
            </a:r>
            <a:endParaRPr lang="fr-FR" sz="2000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70C0"/>
                </a:solidFill>
              </a:rPr>
              <a:t>cancerVar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8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87142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maladie cancéreuse est une prolifération </a:t>
            </a:r>
            <a:r>
              <a:rPr lang="fr-FR" sz="27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non contrôlée des cellules liées à des anomalies génétiques</a:t>
            </a:r>
            <a:endParaRPr lang="fr-F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904" y="1654305"/>
            <a:ext cx="4793595" cy="37815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715000" y="1765585"/>
            <a:ext cx="5895808" cy="3894236"/>
            <a:chOff x="1123" y="1605"/>
            <a:chExt cx="5232" cy="2302"/>
          </a:xfrm>
        </p:grpSpPr>
        <p:pic>
          <p:nvPicPr>
            <p:cNvPr id="6" name="Picture 10" descr="Etapes_multiples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1605"/>
              <a:ext cx="5232" cy="230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320" y="2928"/>
              <a:ext cx="1776" cy="22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>
                  <a:solidFill>
                    <a:srgbClr val="000000"/>
                  </a:solidFill>
                  <a:latin typeface="Verdana" charset="0"/>
                  <a:ea typeface="ＭＳ Ｐゴシック" pitchFamily="34" charset="-128"/>
                </a:rPr>
                <a:t>Cancer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969" y="2928"/>
              <a:ext cx="2303" cy="22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000000"/>
                  </a:solidFill>
                  <a:latin typeface="Verdana" charset="0"/>
                  <a:ea typeface="ＭＳ Ｐゴシック" pitchFamily="34" charset="-128"/>
                </a:rPr>
                <a:t>Lésions </a:t>
              </a:r>
              <a:r>
                <a:rPr lang="fr-FR" sz="1600" b="1" dirty="0" err="1">
                  <a:solidFill>
                    <a:srgbClr val="000000"/>
                  </a:solidFill>
                  <a:latin typeface="Verdana" charset="0"/>
                  <a:ea typeface="ＭＳ Ｐゴシック" pitchFamily="34" charset="-128"/>
                </a:rPr>
                <a:t>pré-cancéreuses</a:t>
              </a:r>
              <a:endParaRPr lang="fr-FR" sz="1600" b="1" dirty="0">
                <a:solidFill>
                  <a:srgbClr val="000000"/>
                </a:solidFill>
                <a:latin typeface="Verdana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519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30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4" y="486290"/>
            <a:ext cx="11029616" cy="950318"/>
          </a:xfrm>
        </p:spPr>
        <p:txBody>
          <a:bodyPr>
            <a:normAutofit/>
          </a:bodyPr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Complexité du somatique: variant prédit pathogène </a:t>
            </a:r>
            <a:r>
              <a:rPr lang="fr-FR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 silico </a:t>
            </a:r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pas forcément actionnable.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3694" y="1422968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Exemple du gène </a:t>
            </a:r>
            <a:r>
              <a:rPr lang="fr-FR" b="1" i="1" dirty="0" err="1">
                <a:solidFill>
                  <a:srgbClr val="0000FF"/>
                </a:solidFill>
              </a:rPr>
              <a:t>ckit</a:t>
            </a:r>
            <a:endParaRPr lang="fr-FR" b="1" i="1" dirty="0">
              <a:solidFill>
                <a:srgbClr val="0000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7" y="1961734"/>
            <a:ext cx="4136876" cy="328097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6561" y="6327378"/>
            <a:ext cx="279550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Calibri" panose="020F0502020204030204" pitchFamily="34" charset="0"/>
                <a:cs typeface="Courier New" panose="02070309020205020404" pitchFamily="49" charset="0"/>
                <a:hlinkClick r:id="rId3"/>
              </a:rPr>
              <a:t>https://images.app.goo.gl/hdjegJwSkjHDK1jz6</a:t>
            </a: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492374" y="3521767"/>
            <a:ext cx="7610683" cy="2881409"/>
            <a:chOff x="4859991" y="1286497"/>
            <a:chExt cx="7610683" cy="2881409"/>
          </a:xfrm>
        </p:grpSpPr>
        <p:sp>
          <p:nvSpPr>
            <p:cNvPr id="8" name="ZoneTexte 7"/>
            <p:cNvSpPr txBox="1"/>
            <p:nvPr/>
          </p:nvSpPr>
          <p:spPr>
            <a:xfrm>
              <a:off x="9988731" y="2124337"/>
              <a:ext cx="24819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Tyrosine kinase du PDGF </a:t>
              </a:r>
              <a:r>
                <a:rPr lang="fr-FR" sz="1000" dirty="0" err="1"/>
                <a:t>recepteur</a:t>
              </a:r>
              <a:endParaRPr lang="fr-FR" sz="10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988730" y="3229452"/>
              <a:ext cx="24819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Tyrosine kinase PDGF </a:t>
              </a:r>
              <a:r>
                <a:rPr lang="fr-FR" sz="1000" dirty="0" err="1"/>
                <a:t>receptor</a:t>
              </a:r>
              <a:endParaRPr lang="fr-FR" sz="1000" dirty="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4863" y="1286497"/>
              <a:ext cx="3066663" cy="2277542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8682446" y="1643209"/>
              <a:ext cx="3413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/>
                <a:t>aa</a:t>
              </a:r>
              <a:r>
                <a:rPr lang="fr-FR" sz="1400" dirty="0"/>
                <a:t>: 550-592       </a:t>
              </a:r>
              <a:r>
                <a:rPr lang="fr-FR" sz="1200" dirty="0" err="1"/>
                <a:t>protein</a:t>
              </a:r>
              <a:r>
                <a:rPr lang="fr-FR" sz="1200" dirty="0"/>
                <a:t> kinase </a:t>
              </a:r>
              <a:r>
                <a:rPr lang="fr-FR" sz="1200" dirty="0" err="1"/>
                <a:t>like</a:t>
              </a:r>
              <a:r>
                <a:rPr lang="fr-FR" sz="1200" dirty="0"/>
                <a:t> domaine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8682446" y="2021983"/>
              <a:ext cx="1532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aa</a:t>
              </a:r>
              <a:r>
                <a:rPr lang="fr-FR" dirty="0"/>
                <a:t>: </a:t>
              </a:r>
              <a:r>
                <a:rPr lang="fr-FR" sz="1400" dirty="0"/>
                <a:t>449-514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682446" y="2425268"/>
              <a:ext cx="1532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aa</a:t>
              </a:r>
              <a:r>
                <a:rPr lang="fr-FR" dirty="0"/>
                <a:t>: </a:t>
              </a:r>
              <a:r>
                <a:rPr lang="fr-FR" sz="1400" dirty="0"/>
                <a:t>627-664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682446" y="2813169"/>
              <a:ext cx="1532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aa</a:t>
              </a:r>
              <a:r>
                <a:rPr lang="fr-FR" dirty="0"/>
                <a:t>: </a:t>
              </a:r>
              <a:r>
                <a:rPr lang="fr-FR" sz="1400" dirty="0"/>
                <a:t>788-828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682446" y="3224730"/>
              <a:ext cx="15327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/>
                <a:t>aa</a:t>
              </a:r>
              <a:r>
                <a:rPr lang="fr-FR" sz="1400" dirty="0"/>
                <a:t>: 411-449</a:t>
              </a:r>
            </a:p>
          </p:txBody>
        </p:sp>
        <p:sp>
          <p:nvSpPr>
            <p:cNvPr id="16" name="Accolade fermante 15"/>
            <p:cNvSpPr/>
            <p:nvPr/>
          </p:nvSpPr>
          <p:spPr>
            <a:xfrm>
              <a:off x="9788432" y="2527652"/>
              <a:ext cx="209005" cy="56605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0110651" y="2666839"/>
              <a:ext cx="14622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/>
                <a:t>Protein</a:t>
              </a:r>
              <a:r>
                <a:rPr lang="fr-FR" sz="1100" dirty="0"/>
                <a:t> kinase </a:t>
              </a:r>
              <a:r>
                <a:rPr lang="fr-FR" sz="1100" dirty="0" err="1"/>
                <a:t>domain</a:t>
              </a:r>
              <a:endParaRPr lang="fr-FR" sz="11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935721" y="1838072"/>
              <a:ext cx="627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65%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859991" y="2226417"/>
              <a:ext cx="7604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5-10%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620442" y="3798574"/>
              <a:ext cx="6294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Traitement inactif en cas présence mutation D816V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402643" y="640317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solidFill>
                  <a:srgbClr val="0070C0"/>
                </a:solidFill>
                <a:latin typeface="GillSans"/>
              </a:rPr>
              <a:t>Horizons-Hemato-Mars-2015-53-55-Talbot</a:t>
            </a:r>
            <a:endParaRPr lang="fr-FR" sz="1000" dirty="0">
              <a:solidFill>
                <a:srgbClr val="0070C0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97" y="1598600"/>
            <a:ext cx="744322" cy="110904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97" y="1615729"/>
            <a:ext cx="713365" cy="102724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747009" y="2840741"/>
            <a:ext cx="4760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err="1"/>
              <a:t>Fleischman</a:t>
            </a:r>
            <a:r>
              <a:rPr lang="fr-FR" sz="1000" dirty="0"/>
              <a:t> RA, </a:t>
            </a:r>
            <a:r>
              <a:rPr lang="fr-FR" sz="1000" dirty="0" err="1"/>
              <a:t>Saltman</a:t>
            </a:r>
            <a:r>
              <a:rPr lang="fr-FR" sz="1000" dirty="0"/>
              <a:t> DL, </a:t>
            </a:r>
            <a:r>
              <a:rPr lang="fr-FR" sz="1000" dirty="0" err="1"/>
              <a:t>Stastny</a:t>
            </a:r>
            <a:r>
              <a:rPr lang="fr-FR" sz="1000" dirty="0"/>
              <a:t> V, </a:t>
            </a:r>
            <a:r>
              <a:rPr lang="fr-FR" sz="1000" dirty="0" err="1"/>
              <a:t>Zneimer</a:t>
            </a:r>
            <a:r>
              <a:rPr lang="fr-FR" sz="1000" dirty="0"/>
              <a:t> S. Proc </a:t>
            </a:r>
            <a:r>
              <a:rPr lang="fr-FR" sz="1000" dirty="0" err="1"/>
              <a:t>Natl</a:t>
            </a:r>
            <a:r>
              <a:rPr lang="fr-FR" sz="1000" dirty="0"/>
              <a:t> </a:t>
            </a:r>
            <a:r>
              <a:rPr lang="fr-FR" sz="1000" dirty="0" err="1"/>
              <a:t>Acad</a:t>
            </a:r>
            <a:r>
              <a:rPr lang="fr-FR" sz="1000" dirty="0"/>
              <a:t> </a:t>
            </a:r>
            <a:r>
              <a:rPr lang="fr-FR" sz="1000" dirty="0" err="1"/>
              <a:t>Sci</a:t>
            </a:r>
            <a:r>
              <a:rPr lang="fr-FR" sz="1000" dirty="0"/>
              <a:t> U S A. 1991 </a:t>
            </a:r>
            <a:r>
              <a:rPr lang="fr-FR" sz="1000" dirty="0" err="1"/>
              <a:t>Dec</a:t>
            </a:r>
            <a:r>
              <a:rPr lang="fr-FR" sz="1000" dirty="0"/>
              <a:t> 1;88(23):10885-9. </a:t>
            </a:r>
            <a:r>
              <a:rPr lang="fr-FR" sz="1000" dirty="0" err="1"/>
              <a:t>doi</a:t>
            </a:r>
            <a:r>
              <a:rPr lang="fr-FR" sz="1000" dirty="0"/>
              <a:t>: 10.1073/pnas.88.23.10885</a:t>
            </a:r>
          </a:p>
        </p:txBody>
      </p:sp>
    </p:spTree>
    <p:extLst>
      <p:ext uri="{BB962C8B-B14F-4D97-AF65-F5344CB8AC3E}">
        <p14:creationId xmlns:p14="http://schemas.microsoft.com/office/powerpoint/2010/main" val="10823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31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4" y="571117"/>
            <a:ext cx="11029616" cy="540352"/>
          </a:xfrm>
        </p:spPr>
        <p:txBody>
          <a:bodyPr/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Base de données </a:t>
            </a:r>
            <a:r>
              <a:rPr lang="fr-FR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OncoKB</a:t>
            </a:r>
            <a:endParaRPr lang="fr-F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339086" y="1341323"/>
            <a:ext cx="10146093" cy="4614814"/>
            <a:chOff x="-1152790" y="415630"/>
            <a:chExt cx="13733258" cy="653789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4745" y="3908869"/>
              <a:ext cx="5995723" cy="287908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348" y="3908869"/>
              <a:ext cx="6877647" cy="3044651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52790" y="415630"/>
              <a:ext cx="13457704" cy="3493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748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32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524586"/>
          </a:xfrm>
        </p:spPr>
        <p:txBody>
          <a:bodyPr/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Exemple de résultat de biopsie liquide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235178-A11E-73A8-9D7C-5D9FA9A2CF49}"/>
              </a:ext>
            </a:extLst>
          </p:cNvPr>
          <p:cNvSpPr txBox="1"/>
          <p:nvPr/>
        </p:nvSpPr>
        <p:spPr>
          <a:xfrm>
            <a:off x="1811517" y="967417"/>
            <a:ext cx="8568965" cy="569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u="sng" dirty="0"/>
              <a:t>Femme de 57 ans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dirty="0">
                <a:ea typeface="Calibri" panose="020F0502020204030204" pitchFamily="34" charset="0"/>
                <a:cs typeface="Times New Roman" panose="02020603050405020304" pitchFamily="18" charset="0"/>
              </a:rPr>
              <a:t>K sein.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Indication : recherche cible thérapeutique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r-FR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</a:t>
            </a:r>
            <a:r>
              <a:rPr lang="fr-FR" sz="18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NGS a permis la détection :</a:t>
            </a:r>
            <a:endParaRPr lang="fr-FR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Présence E17K 20% (</a:t>
            </a:r>
            <a:r>
              <a:rPr lang="fr-FR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AKT1</a:t>
            </a:r>
            <a:r>
              <a:rPr lang="fr-F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endParaRPr lang="fr-FR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800"/>
              </a:spcAft>
            </a:pPr>
            <a:endParaRPr lang="fr-FR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Présence D538G 10% (</a:t>
            </a:r>
            <a:r>
              <a:rPr lang="fr-FR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ESR1</a:t>
            </a:r>
            <a:r>
              <a:rPr lang="fr-F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 mutation de résistance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B71CA8-9839-595E-88F6-517E53771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10" y="5395442"/>
            <a:ext cx="9143081" cy="6463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891F56-B8E4-DF48-F1BB-CD1B85F2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54" y="3876196"/>
            <a:ext cx="9713690" cy="9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33</a:t>
            </a:fld>
            <a:endParaRPr lang="fr-FR" noProof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AUTRES Applications POSSIBLES avec un </a:t>
            </a:r>
            <a:r>
              <a:rPr lang="fr-FR" dirty="0" err="1"/>
              <a:t>ngs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779" y="2142230"/>
            <a:ext cx="3112631" cy="37972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764" y="2447705"/>
            <a:ext cx="4349180" cy="33865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8014" y="2142230"/>
            <a:ext cx="165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RNAseq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" y="2721210"/>
            <a:ext cx="3848455" cy="223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2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34</a:t>
            </a:fld>
            <a:endParaRPr lang="fr-FR" noProof="0"/>
          </a:p>
        </p:txBody>
      </p:sp>
      <p:sp>
        <p:nvSpPr>
          <p:cNvPr id="6" name="ZoneTexte 5"/>
          <p:cNvSpPr txBox="1"/>
          <p:nvPr/>
        </p:nvSpPr>
        <p:spPr>
          <a:xfrm>
            <a:off x="307428" y="959816"/>
            <a:ext cx="436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Méthylome</a:t>
            </a:r>
            <a:r>
              <a:rPr lang="fr-FR" dirty="0"/>
              <a:t>: sans traitement au bisulfite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766" y="818802"/>
            <a:ext cx="3745156" cy="29891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992" y="959816"/>
            <a:ext cx="2200382" cy="22270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310" y="3948962"/>
            <a:ext cx="7237306" cy="236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0717" y="4556233"/>
            <a:ext cx="3153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Exemple de profil  de méthylation de BRCA1</a:t>
            </a:r>
          </a:p>
        </p:txBody>
      </p:sp>
    </p:spTree>
    <p:extLst>
      <p:ext uri="{BB962C8B-B14F-4D97-AF65-F5344CB8AC3E}">
        <p14:creationId xmlns:p14="http://schemas.microsoft.com/office/powerpoint/2010/main" val="18011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483DB-7F57-AB43-BA24-A3AD3252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852359"/>
                </a:solidFill>
              </a:rPr>
              <a:t>Merci de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CFCABC-7D31-014F-31A9-AAE59646B8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173" y="5480223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F894D5-D638-C1AF-D235-E5F41EE7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35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327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4D3B64-5AEA-8775-5AC1-80B73CE0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6FBDCF-A6A2-E9BE-5A70-66A887F6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966021"/>
          </a:xfrm>
        </p:spPr>
        <p:txBody>
          <a:bodyPr>
            <a:normAutofit/>
          </a:bodyPr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Accumulation des anomalies génétiques au long du développement de la tumeur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02" y="1876097"/>
            <a:ext cx="7579845" cy="43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43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FC2B14-6783-D36A-3F93-1A527AED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AC75D2-664D-60B5-AF4D-64F6D656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422299"/>
          </a:xfrm>
        </p:spPr>
        <p:txBody>
          <a:bodyPr>
            <a:normAutofit/>
          </a:bodyPr>
          <a:lstStyle/>
          <a:p>
            <a:pPr algn="ctr"/>
            <a:r>
              <a:rPr lang="fr-FR" altLang="fr-FR" sz="2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charset="0"/>
                <a:ea typeface="ＭＳ Ｐゴシック" pitchFamily="34" charset="-128"/>
              </a:rPr>
              <a:t>Bases moléculaires du cancer</a:t>
            </a:r>
            <a:endParaRPr lang="fr-FR" sz="2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2001740" y="1317253"/>
            <a:ext cx="7772400" cy="82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4992" tIns="42497" rIns="84992" bIns="42497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/>
            </a:pPr>
            <a:r>
              <a:rPr lang="fr-FR" altLang="fr-FR" sz="1846" b="1" i="1" dirty="0">
                <a:solidFill>
                  <a:srgbClr val="000000"/>
                </a:solidFill>
                <a:latin typeface="Verdana" charset="0"/>
                <a:ea typeface="ＭＳ Ｐゴシック" pitchFamily="34" charset="-128"/>
              </a:rPr>
              <a:t>  </a:t>
            </a:r>
            <a:r>
              <a:rPr lang="fr-FR" sz="1800" b="1" dirty="0">
                <a:solidFill>
                  <a:srgbClr val="2D2D8A"/>
                </a:solidFill>
                <a:ea typeface="ＭＳ Ｐゴシック" pitchFamily="34" charset="-128"/>
              </a:rPr>
              <a:t>Les anomalies génétiques constitutionnelles versus somatiques (prédisposition génétique / Cibles thérapeutiques)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/>
            </a:pPr>
            <a:endParaRPr lang="fr-FR" altLang="fr-FR" sz="1846" b="1" i="1" dirty="0">
              <a:solidFill>
                <a:srgbClr val="000000"/>
              </a:solidFill>
              <a:latin typeface="Verdana" charset="0"/>
              <a:ea typeface="ＭＳ Ｐゴシック" pitchFamily="34" charset="-128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8084320" y="2210957"/>
            <a:ext cx="3115408" cy="584689"/>
          </a:xfrm>
          <a:prstGeom prst="rect">
            <a:avLst/>
          </a:prstGeom>
        </p:spPr>
        <p:txBody>
          <a:bodyPr vert="horz" wrap="square" lIns="84992" tIns="42497" rIns="84992" bIns="42497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fr-FR" sz="1662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Mutation Germinale</a:t>
            </a:r>
          </a:p>
        </p:txBody>
      </p: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7097423" y="2708282"/>
            <a:ext cx="4513385" cy="3484685"/>
            <a:chOff x="576" y="1642"/>
            <a:chExt cx="3198" cy="2378"/>
          </a:xfrm>
        </p:grpSpPr>
        <p:sp>
          <p:nvSpPr>
            <p:cNvPr id="31" name="Freeform 4"/>
            <p:cNvSpPr>
              <a:spLocks/>
            </p:cNvSpPr>
            <p:nvPr/>
          </p:nvSpPr>
          <p:spPr bwMode="auto">
            <a:xfrm>
              <a:off x="1896" y="2243"/>
              <a:ext cx="483" cy="335"/>
            </a:xfrm>
            <a:custGeom>
              <a:avLst/>
              <a:gdLst>
                <a:gd name="T0" fmla="*/ 254 w 483"/>
                <a:gd name="T1" fmla="*/ 0 h 335"/>
                <a:gd name="T2" fmla="*/ 254 w 483"/>
                <a:gd name="T3" fmla="*/ 94 h 335"/>
                <a:gd name="T4" fmla="*/ 0 w 483"/>
                <a:gd name="T5" fmla="*/ 94 h 335"/>
                <a:gd name="T6" fmla="*/ 0 w 483"/>
                <a:gd name="T7" fmla="*/ 240 h 335"/>
                <a:gd name="T8" fmla="*/ 254 w 483"/>
                <a:gd name="T9" fmla="*/ 240 h 335"/>
                <a:gd name="T10" fmla="*/ 254 w 483"/>
                <a:gd name="T11" fmla="*/ 334 h 335"/>
                <a:gd name="T12" fmla="*/ 482 w 483"/>
                <a:gd name="T13" fmla="*/ 167 h 335"/>
                <a:gd name="T14" fmla="*/ 254 w 483"/>
                <a:gd name="T15" fmla="*/ 0 h 3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3" h="335">
                  <a:moveTo>
                    <a:pt x="254" y="0"/>
                  </a:moveTo>
                  <a:lnTo>
                    <a:pt x="254" y="94"/>
                  </a:lnTo>
                  <a:lnTo>
                    <a:pt x="0" y="94"/>
                  </a:lnTo>
                  <a:lnTo>
                    <a:pt x="0" y="240"/>
                  </a:lnTo>
                  <a:lnTo>
                    <a:pt x="254" y="240"/>
                  </a:lnTo>
                  <a:lnTo>
                    <a:pt x="254" y="334"/>
                  </a:lnTo>
                  <a:lnTo>
                    <a:pt x="482" y="167"/>
                  </a:lnTo>
                  <a:lnTo>
                    <a:pt x="254" y="0"/>
                  </a:lnTo>
                </a:path>
              </a:pathLst>
            </a:custGeom>
            <a:gradFill rotWithShape="0">
              <a:gsLst>
                <a:gs pos="0">
                  <a:srgbClr val="007E5D"/>
                </a:gs>
                <a:gs pos="100000">
                  <a:srgbClr val="00FCB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576" y="1642"/>
              <a:ext cx="3198" cy="2378"/>
              <a:chOff x="576" y="1642"/>
              <a:chExt cx="3198" cy="2378"/>
            </a:xfrm>
          </p:grpSpPr>
          <p:grpSp>
            <p:nvGrpSpPr>
              <p:cNvPr id="34" name="Group 6"/>
              <p:cNvGrpSpPr>
                <a:grpSpLocks/>
              </p:cNvGrpSpPr>
              <p:nvPr/>
            </p:nvGrpSpPr>
            <p:grpSpPr bwMode="auto">
              <a:xfrm>
                <a:off x="576" y="1642"/>
                <a:ext cx="3198" cy="1438"/>
                <a:chOff x="576" y="1642"/>
                <a:chExt cx="3198" cy="1438"/>
              </a:xfrm>
            </p:grpSpPr>
            <p:sp>
              <p:nvSpPr>
                <p:cNvPr id="36" name="Rectangle 7"/>
                <p:cNvSpPr>
                  <a:spLocks noChangeArrowheads="1"/>
                </p:cNvSpPr>
                <p:nvPr/>
              </p:nvSpPr>
              <p:spPr bwMode="auto">
                <a:xfrm>
                  <a:off x="576" y="2111"/>
                  <a:ext cx="924" cy="4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84992" tIns="42497" rIns="84992" bIns="42497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0808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fr-FR" sz="1292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  <a:ea typeface="ＭＳ Ｐゴシック" pitchFamily="34" charset="-128"/>
                    </a:rPr>
                    <a:t>Mutation dans cellules germinales</a:t>
                  </a:r>
                </a:p>
              </p:txBody>
            </p:sp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2781" y="2038"/>
                  <a:ext cx="993" cy="6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84992" tIns="42497" rIns="84992" bIns="42497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0808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292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  <a:ea typeface="ＭＳ Ｐゴシック" pitchFamily="34" charset="-128"/>
                    </a:rPr>
                    <a:t>Toutes cellules affectées dans la descendance</a:t>
                  </a:r>
                  <a:endParaRPr kumimoji="0" lang="fr-FR" altLang="fr-FR" sz="147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38" name="Group 9"/>
                <p:cNvGrpSpPr>
                  <a:grpSpLocks/>
                </p:cNvGrpSpPr>
                <p:nvPr/>
              </p:nvGrpSpPr>
              <p:grpSpPr bwMode="auto">
                <a:xfrm>
                  <a:off x="1461" y="1892"/>
                  <a:ext cx="1381" cy="1188"/>
                  <a:chOff x="1461" y="1892"/>
                  <a:chExt cx="1381" cy="1188"/>
                </a:xfrm>
              </p:grpSpPr>
              <p:pic>
                <p:nvPicPr>
                  <p:cNvPr id="41" name="Picture 10"/>
                  <p:cNvPicPr>
                    <a:picLocks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61" y="1910"/>
                    <a:ext cx="343" cy="11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2" name="Picture 11"/>
                  <p:cNvPicPr>
                    <a:picLocks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4" y="1892"/>
                    <a:ext cx="348" cy="11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39" name="Rectangle 12"/>
                <p:cNvSpPr>
                  <a:spLocks noChangeArrowheads="1"/>
                </p:cNvSpPr>
                <p:nvPr/>
              </p:nvSpPr>
              <p:spPr bwMode="auto">
                <a:xfrm>
                  <a:off x="1340" y="1642"/>
                  <a:ext cx="555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992" tIns="42497" rIns="84992" bIns="42497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0808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fr-FR" sz="147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  <a:ea typeface="ＭＳ Ｐゴシック" pitchFamily="34" charset="-128"/>
                    </a:rPr>
                    <a:t>Parent</a:t>
                  </a:r>
                </a:p>
              </p:txBody>
            </p:sp>
            <p:sp>
              <p:nvSpPr>
                <p:cNvPr id="40" name="Rectangle 13"/>
                <p:cNvSpPr>
                  <a:spLocks noChangeArrowheads="1"/>
                </p:cNvSpPr>
                <p:nvPr/>
              </p:nvSpPr>
              <p:spPr bwMode="auto">
                <a:xfrm>
                  <a:off x="2412" y="1642"/>
                  <a:ext cx="553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992" tIns="42497" rIns="84992" bIns="42497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0808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fr-FR" sz="147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  <a:ea typeface="ＭＳ Ｐゴシック" pitchFamily="34" charset="-128"/>
                    </a:rPr>
                    <a:t>enfant</a:t>
                  </a:r>
                </a:p>
              </p:txBody>
            </p:sp>
          </p:grp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780" y="3089"/>
                <a:ext cx="2876" cy="9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4992" tIns="42497" rIns="84992" bIns="42497">
                <a:spAutoFit/>
              </a:bodyPr>
              <a:lstStyle/>
              <a:p>
                <a:pPr marL="257914" marR="0" lvl="0" indent="-257914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fr-FR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  <a:ea typeface="ＭＳ Ｐゴシック" pitchFamily="34" charset="-128"/>
                  </a:rPr>
                  <a:t>présent dans les cellules germinales</a:t>
                </a:r>
              </a:p>
              <a:p>
                <a:pPr marL="257914" marR="0" lvl="0" indent="-257914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fr-FR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  <a:ea typeface="ＭＳ Ｐゴシック" pitchFamily="34" charset="-128"/>
                  </a:rPr>
                  <a:t>est transmise </a:t>
                </a:r>
              </a:p>
              <a:p>
                <a:pPr marL="257914" marR="0" lvl="0" indent="-257914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fr-FR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  <a:ea typeface="ＭＳ Ｐゴシック" pitchFamily="34" charset="-128"/>
                  </a:rPr>
                  <a:t>responsable de cancers héréditaires (~5 %)</a:t>
                </a:r>
              </a:p>
            </p:txBody>
          </p:sp>
        </p:grpSp>
        <p:graphicFrame>
          <p:nvGraphicFramePr>
            <p:cNvPr id="33" name="Object 15"/>
            <p:cNvGraphicFramePr>
              <a:graphicFrameLocks/>
            </p:cNvGraphicFramePr>
            <p:nvPr/>
          </p:nvGraphicFramePr>
          <p:xfrm>
            <a:off x="1447" y="2300"/>
            <a:ext cx="300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" name="CorelDRAW" r:id="rId5" imgW="474602" imgH="406576" progId="CorelDraw.Graphic.7">
                    <p:embed/>
                  </p:oleObj>
                </mc:Choice>
                <mc:Fallback>
                  <p:oleObj name="CorelDRAW" r:id="rId5" imgW="474602" imgH="406576" progId="CorelDraw.Graphic.7">
                    <p:embed/>
                    <p:pic>
                      <p:nvPicPr>
                        <p:cNvPr id="7185" name="Object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" y="2300"/>
                          <a:ext cx="300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16"/>
          <p:cNvGrpSpPr>
            <a:grpSpLocks/>
          </p:cNvGrpSpPr>
          <p:nvPr/>
        </p:nvGrpSpPr>
        <p:grpSpPr bwMode="auto">
          <a:xfrm>
            <a:off x="3055243" y="2297621"/>
            <a:ext cx="3714750" cy="3958004"/>
            <a:chOff x="3931" y="1319"/>
            <a:chExt cx="2632" cy="2701"/>
          </a:xfrm>
        </p:grpSpPr>
        <p:grpSp>
          <p:nvGrpSpPr>
            <p:cNvPr id="44" name="Group 17"/>
            <p:cNvGrpSpPr>
              <a:grpSpLocks/>
            </p:cNvGrpSpPr>
            <p:nvPr/>
          </p:nvGrpSpPr>
          <p:grpSpPr bwMode="auto">
            <a:xfrm>
              <a:off x="3931" y="1319"/>
              <a:ext cx="2632" cy="2701"/>
              <a:chOff x="3931" y="1319"/>
              <a:chExt cx="2632" cy="2701"/>
            </a:xfrm>
          </p:grpSpPr>
          <p:sp>
            <p:nvSpPr>
              <p:cNvPr id="46" name="Rectangle 18"/>
              <p:cNvSpPr>
                <a:spLocks noChangeArrowheads="1"/>
              </p:cNvSpPr>
              <p:nvPr/>
            </p:nvSpPr>
            <p:spPr bwMode="auto">
              <a:xfrm>
                <a:off x="4014" y="1319"/>
                <a:ext cx="2178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4992" tIns="42497" rIns="84992" bIns="42497"/>
              <a:lstStyle/>
              <a:p>
                <a:pPr marL="316531" marR="0" lvl="0" indent="-316531" defTabSz="91440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62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  <a:ea typeface="ＭＳ Ｐゴシック" pitchFamily="34" charset="-128"/>
                  </a:rPr>
                  <a:t>Mutation Somatique</a:t>
                </a:r>
              </a:p>
            </p:txBody>
          </p:sp>
          <p:grpSp>
            <p:nvGrpSpPr>
              <p:cNvPr id="47" name="Group 19"/>
              <p:cNvGrpSpPr>
                <a:grpSpLocks/>
              </p:cNvGrpSpPr>
              <p:nvPr/>
            </p:nvGrpSpPr>
            <p:grpSpPr bwMode="auto">
              <a:xfrm>
                <a:off x="3931" y="1862"/>
                <a:ext cx="2632" cy="2158"/>
                <a:chOff x="3931" y="1862"/>
                <a:chExt cx="2632" cy="2158"/>
              </a:xfrm>
            </p:grpSpPr>
            <p:pic>
              <p:nvPicPr>
                <p:cNvPr id="48" name="Picture 2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9" y="1862"/>
                  <a:ext cx="335" cy="116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49" name="Rectangle 21"/>
                <p:cNvSpPr>
                  <a:spLocks noChangeArrowheads="1"/>
                </p:cNvSpPr>
                <p:nvPr/>
              </p:nvSpPr>
              <p:spPr bwMode="auto">
                <a:xfrm>
                  <a:off x="4800" y="2160"/>
                  <a:ext cx="1212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84992" tIns="42497" rIns="84992" bIns="42497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29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  <a:ea typeface="ＭＳ Ｐゴシック" pitchFamily="34" charset="-128"/>
                    </a:rPr>
                    <a:t>Mutation Somatique</a:t>
                  </a:r>
                  <a:endParaRPr kumimoji="0" lang="fr-FR" altLang="fr-FR" sz="147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" name="Rectangle 22"/>
                <p:cNvSpPr>
                  <a:spLocks noChangeArrowheads="1"/>
                </p:cNvSpPr>
                <p:nvPr/>
              </p:nvSpPr>
              <p:spPr bwMode="auto">
                <a:xfrm>
                  <a:off x="3931" y="3089"/>
                  <a:ext cx="2632" cy="9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84992" tIns="42497" rIns="84992" bIns="42497">
                  <a:spAutoFit/>
                </a:bodyPr>
                <a:lstStyle/>
                <a:p>
                  <a:pPr marL="257914" marR="0" lvl="0" indent="-257914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08080"/>
                    </a:buClr>
                    <a:buSzPct val="65000"/>
                    <a:buFont typeface="Monotype Sorts" pitchFamily="2" charset="2"/>
                    <a:buChar char="l"/>
                    <a:tabLst/>
                    <a:defRPr/>
                  </a:pPr>
                  <a:r>
                    <a:rPr kumimoji="0" lang="fr-FR" sz="1662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  <a:ea typeface="ＭＳ Ｐゴシック" pitchFamily="34" charset="-128"/>
                    </a:rPr>
                    <a:t>Survient dans les tissus non-germinaux </a:t>
                  </a:r>
                </a:p>
                <a:p>
                  <a:pPr marL="257914" marR="0" lvl="0" indent="-257914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08080"/>
                    </a:buClr>
                    <a:buSzPct val="65000"/>
                    <a:buFont typeface="Monotype Sorts" pitchFamily="2" charset="2"/>
                    <a:buChar char="l"/>
                    <a:tabLst/>
                    <a:defRPr/>
                  </a:pPr>
                  <a:r>
                    <a:rPr kumimoji="0" lang="fr-FR" sz="1662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  <a:ea typeface="ＭＳ Ｐゴシック" pitchFamily="34" charset="-128"/>
                    </a:rPr>
                    <a:t>Non transmise</a:t>
                  </a:r>
                </a:p>
                <a:p>
                  <a:pPr marL="257914" marR="0" lvl="0" indent="-257914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08080"/>
                    </a:buClr>
                    <a:buSzPct val="65000"/>
                    <a:buFont typeface="Monotype Sorts" pitchFamily="2" charset="2"/>
                    <a:buChar char="l"/>
                    <a:tabLst/>
                    <a:defRPr/>
                  </a:pPr>
                  <a:r>
                    <a:rPr kumimoji="0" lang="fr-FR" sz="1662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uLnTx/>
                      <a:uFillTx/>
                      <a:latin typeface="Verdana" pitchFamily="34" charset="0"/>
                      <a:ea typeface="ＭＳ Ｐゴシック" pitchFamily="34" charset="-128"/>
                    </a:rPr>
                    <a:t>responsable de cancers sporadiques (&gt; 90 %)</a:t>
                  </a:r>
                </a:p>
              </p:txBody>
            </p:sp>
          </p:grpSp>
        </p:grpSp>
        <p:graphicFrame>
          <p:nvGraphicFramePr>
            <p:cNvPr id="45" name="Object 23"/>
            <p:cNvGraphicFramePr>
              <a:graphicFrameLocks/>
            </p:cNvGraphicFramePr>
            <p:nvPr/>
          </p:nvGraphicFramePr>
          <p:xfrm>
            <a:off x="4417" y="2112"/>
            <a:ext cx="300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" name="CorelDRAW" r:id="rId8" imgW="474602" imgH="406576" progId="CorelDraw.Graphic.7">
                    <p:embed/>
                  </p:oleObj>
                </mc:Choice>
                <mc:Fallback>
                  <p:oleObj name="CorelDRAW" r:id="rId8" imgW="474602" imgH="406576" progId="CorelDraw.Graphic.7">
                    <p:embed/>
                    <p:pic>
                      <p:nvPicPr>
                        <p:cNvPr id="7177" name="Object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2112"/>
                          <a:ext cx="300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Ellipse 50"/>
          <p:cNvSpPr/>
          <p:nvPr/>
        </p:nvSpPr>
        <p:spPr>
          <a:xfrm>
            <a:off x="2011779" y="2138775"/>
            <a:ext cx="4919109" cy="4293704"/>
          </a:xfrm>
          <a:prstGeom prst="ellipse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5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4" y="635635"/>
            <a:ext cx="11029616" cy="86723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 Unicode MS" charset="0"/>
              </a:rPr>
              <a:t>Découverte des gènes de cancer</a:t>
            </a:r>
            <a:br>
              <a:rPr lang="fr-FR" sz="2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 Unicode MS" charset="0"/>
              </a:rPr>
            </a:br>
            <a:r>
              <a:rPr lang="fr-FR" sz="28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 Unicode MS" charset="0"/>
              </a:rPr>
              <a:t>Théranostic</a:t>
            </a:r>
            <a:r>
              <a:rPr lang="fr-FR" sz="2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 Unicode MS" charset="0"/>
              </a:rPr>
              <a:t> (théra</a:t>
            </a:r>
            <a:r>
              <a:rPr lang="fr-FR" sz="28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 Unicode MS" charset="0"/>
              </a:rPr>
              <a:t>peutiques-diag</a:t>
            </a:r>
            <a:r>
              <a:rPr lang="fr-FR" sz="2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 Unicode MS" charset="0"/>
              </a:rPr>
              <a:t>nostic)</a:t>
            </a:r>
            <a:endParaRPr lang="fr-FR" sz="28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606074" y="1717990"/>
            <a:ext cx="8367464" cy="4937534"/>
            <a:chOff x="1882505" y="1401366"/>
            <a:chExt cx="8367464" cy="493753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049317" y="2432448"/>
              <a:ext cx="262222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fr-FR" sz="1350" b="1" dirty="0">
                  <a:solidFill>
                    <a:schemeClr val="accent2"/>
                  </a:solidFill>
                  <a:latin typeface="Comic Sans MS" charset="0"/>
                </a:rPr>
                <a:t>Gènes suppresseur tumeurs  </a:t>
              </a:r>
              <a:r>
                <a:rPr lang="fr-FR" sz="1350" b="1" dirty="0">
                  <a:latin typeface="Comic Sans MS" charset="0"/>
                </a:rPr>
                <a:t>apoptose/angiogenèse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fr-FR" b="1" dirty="0"/>
                <a:t>	</a:t>
              </a:r>
              <a:endParaRPr lang="fr-FR" b="1" dirty="0">
                <a:latin typeface="Arial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056336" y="2114551"/>
              <a:ext cx="695325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 sz="1350">
                <a:latin typeface="Arial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897984" y="2160985"/>
              <a:ext cx="935831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fr-FR" sz="1350" b="1" dirty="0">
                  <a:latin typeface="Comic Sans MS" charset="0"/>
                  <a:cs typeface="Arial" charset="0"/>
                </a:rPr>
                <a:t>~ 1975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895602" y="2414588"/>
              <a:ext cx="935831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fr-FR" sz="1350" b="1">
                  <a:latin typeface="Comic Sans MS" charset="0"/>
                  <a:cs typeface="Arial" charset="0"/>
                </a:rPr>
                <a:t>~ 1980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895602" y="2694385"/>
              <a:ext cx="935831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fr-FR" sz="1350" b="1">
                  <a:latin typeface="Comic Sans MS" charset="0"/>
                  <a:cs typeface="Arial" charset="0"/>
                </a:rPr>
                <a:t>~ 1990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039195" y="2186352"/>
              <a:ext cx="2303860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fr-FR" sz="1350" b="1" dirty="0">
                  <a:solidFill>
                    <a:schemeClr val="accent2"/>
                  </a:solidFill>
                  <a:latin typeface="Comic Sans MS" charset="0"/>
                </a:rPr>
                <a:t>Oncogènes /prolifération 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409951" y="3314701"/>
              <a:ext cx="1928813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 sz="1350" b="1">
                <a:latin typeface="Comic Sans MS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fr-FR" sz="1350" b="1">
                <a:latin typeface="Comic Sans MS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fr-FR" sz="1350" b="1">
                <a:latin typeface="Comic Sans MS" charset="0"/>
              </a:endParaRPr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6082906" y="2513409"/>
              <a:ext cx="3630215" cy="1218008"/>
              <a:chOff x="2947" y="1752"/>
              <a:chExt cx="2857" cy="1023"/>
            </a:xfrm>
          </p:grpSpPr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auto">
              <a:xfrm>
                <a:off x="2947" y="1786"/>
                <a:ext cx="793" cy="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1" hangingPunct="1">
                  <a:spcBef>
                    <a:spcPct val="50000"/>
                  </a:spcBef>
                  <a:defRPr/>
                </a:pPr>
                <a:r>
                  <a:rPr lang="fr-FR" sz="1275" b="1" dirty="0">
                    <a:latin typeface="Comic Sans MS" charset="0"/>
                  </a:rPr>
                  <a:t>2000</a:t>
                </a:r>
              </a:p>
              <a:p>
                <a:pPr algn="r" eaLnBrk="1" hangingPunct="1">
                  <a:spcBef>
                    <a:spcPct val="50000"/>
                  </a:spcBef>
                  <a:defRPr/>
                </a:pPr>
                <a:r>
                  <a:rPr lang="fr-FR" sz="1275" b="1" dirty="0">
                    <a:latin typeface="Comic Sans MS" charset="0"/>
                  </a:rPr>
                  <a:t>2001</a:t>
                </a:r>
              </a:p>
              <a:p>
                <a:pPr algn="r" eaLnBrk="1" hangingPunct="1">
                  <a:spcBef>
                    <a:spcPct val="50000"/>
                  </a:spcBef>
                  <a:defRPr/>
                </a:pPr>
                <a:r>
                  <a:rPr lang="fr-FR" sz="1275" b="1" dirty="0">
                    <a:solidFill>
                      <a:schemeClr val="tx2"/>
                    </a:solidFill>
                    <a:latin typeface="Comic Sans MS" charset="0"/>
                  </a:rPr>
                  <a:t>2004</a:t>
                </a:r>
              </a:p>
            </p:txBody>
          </p:sp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3923" y="1752"/>
                <a:ext cx="1881" cy="10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fr-FR" sz="1275" b="1" dirty="0" err="1">
                    <a:latin typeface="Comic Sans MS" charset="0"/>
                  </a:rPr>
                  <a:t>Herceptin</a:t>
                </a:r>
                <a:r>
                  <a:rPr lang="fr-FR" sz="1275" b="1" dirty="0">
                    <a:latin typeface="Comic Sans MS" charset="0"/>
                  </a:rPr>
                  <a:t>/Sein (HER2)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fr-FR" sz="1275" b="1" dirty="0" err="1">
                    <a:latin typeface="Comic Sans MS" charset="0"/>
                  </a:rPr>
                  <a:t>Imatinib</a:t>
                </a:r>
                <a:r>
                  <a:rPr lang="fr-FR" sz="1275" b="1" dirty="0">
                    <a:latin typeface="Comic Sans MS" charset="0"/>
                  </a:rPr>
                  <a:t>/LMC (BCR/ABL)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fr-FR" sz="1050" dirty="0">
                    <a:latin typeface="Comic Sans MS" charset="0"/>
                  </a:rPr>
                  <a:t>(20% -&gt;88% OS à 6 ans)</a:t>
                </a:r>
              </a:p>
              <a:p>
                <a:pPr eaLnBrk="1" hangingPunct="1">
                  <a:defRPr/>
                </a:pPr>
                <a:r>
                  <a:rPr lang="fr-FR" sz="1275" b="1" dirty="0" err="1">
                    <a:solidFill>
                      <a:schemeClr val="tx2"/>
                    </a:solidFill>
                    <a:latin typeface="Comic Sans MS" charset="0"/>
                  </a:rPr>
                  <a:t>Cetuximab</a:t>
                </a:r>
                <a:r>
                  <a:rPr lang="fr-FR" sz="1275" b="1" dirty="0">
                    <a:solidFill>
                      <a:schemeClr val="tx2"/>
                    </a:solidFill>
                    <a:latin typeface="Comic Sans MS" charset="0"/>
                  </a:rPr>
                  <a:t>/Côlon (KRAS)</a:t>
                </a:r>
              </a:p>
              <a:p>
                <a:pPr eaLnBrk="1" hangingPunct="1">
                  <a:defRPr/>
                </a:pPr>
                <a:r>
                  <a:rPr lang="fr-FR" sz="1275" b="1" dirty="0" err="1">
                    <a:solidFill>
                      <a:schemeClr val="tx2"/>
                    </a:solidFill>
                    <a:latin typeface="Comic Sans MS" charset="0"/>
                  </a:rPr>
                  <a:t>Panitumumab</a:t>
                </a:r>
                <a:r>
                  <a:rPr lang="fr-FR" sz="1275" b="1" dirty="0">
                    <a:solidFill>
                      <a:schemeClr val="tx2"/>
                    </a:solidFill>
                    <a:latin typeface="Comic Sans MS" charset="0"/>
                  </a:rPr>
                  <a:t>/anti-EGFR</a:t>
                </a:r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6066237" y="3630217"/>
              <a:ext cx="3458765" cy="1283835"/>
              <a:chOff x="2958" y="2276"/>
              <a:chExt cx="2905" cy="810"/>
            </a:xfrm>
          </p:grpSpPr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2958" y="2276"/>
                <a:ext cx="793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1" hangingPunct="1">
                  <a:spcBef>
                    <a:spcPct val="50000"/>
                  </a:spcBef>
                  <a:defRPr/>
                </a:pPr>
                <a:r>
                  <a:rPr lang="fr-FR" sz="1275" b="1" dirty="0">
                    <a:latin typeface="Comic Sans MS" charset="0"/>
                    <a:cs typeface="Arial" charset="0"/>
                  </a:rPr>
                  <a:t>2009</a:t>
                </a: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3913" y="2285"/>
                <a:ext cx="1950" cy="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fr-FR" sz="1275" b="1" dirty="0">
                    <a:latin typeface="Comic Sans MS" charset="0"/>
                  </a:rPr>
                  <a:t> </a:t>
                </a:r>
                <a:r>
                  <a:rPr lang="fr-FR" sz="1275" b="1" dirty="0" err="1">
                    <a:solidFill>
                      <a:schemeClr val="accent6"/>
                    </a:solidFill>
                    <a:latin typeface="Comic Sans MS" charset="0"/>
                  </a:rPr>
                  <a:t>Gefitinib</a:t>
                </a:r>
                <a:r>
                  <a:rPr lang="fr-FR" sz="1275" b="1" dirty="0">
                    <a:solidFill>
                      <a:schemeClr val="accent6"/>
                    </a:solidFill>
                    <a:latin typeface="Comic Sans MS" charset="0"/>
                  </a:rPr>
                  <a:t>/</a:t>
                </a:r>
                <a:r>
                  <a:rPr lang="fr-FR" sz="1275" b="1" dirty="0" err="1">
                    <a:solidFill>
                      <a:schemeClr val="accent6"/>
                    </a:solidFill>
                    <a:latin typeface="Comic Sans MS" charset="0"/>
                  </a:rPr>
                  <a:t>ADKm</a:t>
                </a:r>
                <a:r>
                  <a:rPr lang="fr-FR" sz="1275" b="1" dirty="0">
                    <a:solidFill>
                      <a:schemeClr val="accent6"/>
                    </a:solidFill>
                    <a:latin typeface="Comic Sans MS" charset="0"/>
                  </a:rPr>
                  <a:t> poumon </a:t>
                </a:r>
              </a:p>
              <a:p>
                <a:pPr eaLnBrk="1" hangingPunct="1">
                  <a:defRPr/>
                </a:pPr>
                <a:r>
                  <a:rPr lang="fr-FR" sz="1275" b="1" dirty="0">
                    <a:solidFill>
                      <a:schemeClr val="accent6"/>
                    </a:solidFill>
                    <a:latin typeface="Comic Sans MS" charset="0"/>
                  </a:rPr>
                  <a:t> (EGFR) / </a:t>
                </a:r>
                <a:r>
                  <a:rPr lang="fr-FR" sz="1275" b="1" dirty="0" err="1">
                    <a:solidFill>
                      <a:schemeClr val="accent6"/>
                    </a:solidFill>
                    <a:latin typeface="Comic Sans MS" charset="0"/>
                  </a:rPr>
                  <a:t>erlotinib</a:t>
                </a:r>
                <a:endParaRPr lang="fr-FR" sz="1275" b="1" dirty="0">
                  <a:solidFill>
                    <a:schemeClr val="accent6"/>
                  </a:solidFill>
                  <a:latin typeface="Comic Sans MS" charset="0"/>
                </a:endParaRPr>
              </a:p>
              <a:p>
                <a:pPr eaLnBrk="1" hangingPunct="1">
                  <a:defRPr/>
                </a:pPr>
                <a:r>
                  <a:rPr lang="fr-FR" sz="1275" b="1" dirty="0">
                    <a:solidFill>
                      <a:schemeClr val="accent6"/>
                    </a:solidFill>
                    <a:latin typeface="Comic Sans MS" charset="0"/>
                  </a:rPr>
                  <a:t> Première ligne CT</a:t>
                </a:r>
              </a:p>
              <a:p>
                <a:pPr eaLnBrk="1" hangingPunct="1">
                  <a:defRPr/>
                </a:pPr>
                <a:endParaRPr lang="fr-FR" sz="1275" b="1" dirty="0">
                  <a:latin typeface="Comic Sans MS" charset="0"/>
                </a:endParaRPr>
              </a:p>
              <a:p>
                <a:pPr eaLnBrk="1" hangingPunct="1">
                  <a:defRPr/>
                </a:pPr>
                <a:endParaRPr lang="fr-FR" sz="1275" b="1" dirty="0">
                  <a:solidFill>
                    <a:srgbClr val="002B7F"/>
                  </a:solidFill>
                  <a:latin typeface="Comic Sans MS" charset="0"/>
                </a:endParaRPr>
              </a:p>
              <a:p>
                <a:pPr eaLnBrk="1" hangingPunct="1">
                  <a:defRPr/>
                </a:pPr>
                <a:endParaRPr lang="fr-FR" sz="1275" b="1" dirty="0">
                  <a:solidFill>
                    <a:srgbClr val="002B7F"/>
                  </a:solidFill>
                  <a:latin typeface="Comic Sans MS" charset="0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451997" y="1788321"/>
              <a:ext cx="2457450" cy="877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b="1" dirty="0">
                  <a:solidFill>
                    <a:schemeClr val="accent2"/>
                  </a:solidFill>
                  <a:latin typeface="Comic Sans MS" charset="0"/>
                </a:rPr>
                <a:t>Thérapeutiques ciblées</a:t>
              </a:r>
              <a:r>
                <a:rPr lang="fr-FR" dirty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fr-FR" sz="1500" b="1" dirty="0">
                  <a:solidFill>
                    <a:srgbClr val="002B7F"/>
                  </a:solidFill>
                  <a:latin typeface="Comic Sans MS" charset="0"/>
                </a:rPr>
                <a:t/>
              </a:r>
              <a:br>
                <a:rPr lang="fr-FR" sz="1500" b="1" dirty="0">
                  <a:solidFill>
                    <a:srgbClr val="002B7F"/>
                  </a:solidFill>
                  <a:latin typeface="Comic Sans MS" charset="0"/>
                </a:rPr>
              </a:br>
              <a:endParaRPr lang="fr-FR" sz="1500" b="1" dirty="0">
                <a:solidFill>
                  <a:srgbClr val="002B7F"/>
                </a:solidFill>
                <a:latin typeface="Comic Sans MS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882505" y="5415570"/>
              <a:ext cx="8367464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2" eaLnBrk="1" hangingPunct="1">
                <a:spcBef>
                  <a:spcPct val="50000"/>
                </a:spcBef>
                <a:defRPr/>
              </a:pPr>
              <a:r>
                <a:rPr lang="fr-FR" sz="1350" b="1" dirty="0">
                  <a:latin typeface="Comic Sans MS" charset="0"/>
                </a:rPr>
                <a:t>Agence européenne du Médicament: environ 15 molécules (en 2011)</a:t>
              </a:r>
            </a:p>
            <a:p>
              <a:pPr lvl="2" eaLnBrk="1" hangingPunct="1">
                <a:spcBef>
                  <a:spcPct val="50000"/>
                </a:spcBef>
                <a:defRPr/>
              </a:pPr>
              <a:r>
                <a:rPr lang="fr-FR" sz="1350" b="1" dirty="0">
                  <a:latin typeface="Comic Sans MS" charset="0"/>
                </a:rPr>
                <a:t>Thérapeutiques ciblées</a:t>
              </a:r>
              <a:r>
                <a:rPr lang="fr-FR" sz="1350" dirty="0">
                  <a:latin typeface="Comic Sans MS" charset="0"/>
                </a:rPr>
                <a:t> </a:t>
              </a:r>
              <a:r>
                <a:rPr lang="fr-FR" sz="1350" b="1" dirty="0">
                  <a:latin typeface="Comic Sans MS" charset="0"/>
                </a:rPr>
                <a:t>: 57% du budget des anticancéreux (France)</a:t>
              </a:r>
            </a:p>
            <a:p>
              <a:pPr lvl="2" eaLnBrk="1" hangingPunct="1">
                <a:spcBef>
                  <a:spcPct val="50000"/>
                </a:spcBef>
                <a:defRPr/>
              </a:pPr>
              <a:r>
                <a:rPr lang="fr-FR" sz="1350" b="1" dirty="0">
                  <a:latin typeface="Comic Sans MS" charset="0"/>
                </a:rPr>
                <a:t>Environ 40 en 2017 ; 75 en 2020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882505" y="3379272"/>
              <a:ext cx="4359729" cy="11079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fr-FR" sz="21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Addiction oncogénique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fr-FR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Médicaments inhibant les Récepteurs</a:t>
              </a:r>
              <a:br>
                <a:rPr lang="fr-FR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</a:br>
              <a:r>
                <a:rPr lang="fr-FR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Tyrosine kinase</a:t>
              </a: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4751189" y="4757791"/>
              <a:ext cx="1079897" cy="0"/>
            </a:xfrm>
            <a:prstGeom prst="line">
              <a:avLst/>
            </a:prstGeom>
            <a:noFill/>
            <a:ln w="603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2838451" y="1714501"/>
              <a:ext cx="29926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b="1" dirty="0">
                  <a:solidFill>
                    <a:srgbClr val="000000"/>
                  </a:solidFill>
                  <a:latin typeface="Comic Sans MS" charset="0"/>
                </a:rPr>
                <a:t>Recherche fondamentale</a:t>
              </a:r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 rot="5400000">
              <a:off x="3363562" y="2652108"/>
              <a:ext cx="1180283" cy="330099"/>
            </a:xfrm>
            <a:prstGeom prst="rightArrow">
              <a:avLst>
                <a:gd name="adj1" fmla="val 37870"/>
                <a:gd name="adj2" fmla="val 54775"/>
              </a:avLst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fr-FR" sz="1350" dirty="0">
                <a:solidFill>
                  <a:srgbClr val="CC3399"/>
                </a:solidFill>
              </a:endParaRPr>
            </a:p>
          </p:txBody>
        </p:sp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 rot="5400000">
              <a:off x="6264945" y="3180462"/>
              <a:ext cx="1835944" cy="432197"/>
            </a:xfrm>
            <a:prstGeom prst="rightArrow">
              <a:avLst>
                <a:gd name="adj1" fmla="val 37870"/>
                <a:gd name="adj2" fmla="val 51723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3455195" y="1401366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2838450" y="1657350"/>
              <a:ext cx="63436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2276374" y="4653748"/>
              <a:ext cx="2482720" cy="549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fr-FR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CIBLES moléculaires</a:t>
              </a:r>
            </a:p>
            <a:p>
              <a:pPr>
                <a:defRPr/>
              </a:pPr>
              <a:endParaRPr lang="fr-FR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6066237" y="4587475"/>
              <a:ext cx="399500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 dirty="0">
                  <a:solidFill>
                    <a:schemeClr val="accent2"/>
                  </a:solidFill>
                </a:rPr>
                <a:t>Médecine personnalisée (de précision)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11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4" y="640742"/>
            <a:ext cx="11029616" cy="765999"/>
          </a:xfrm>
        </p:spPr>
        <p:txBody>
          <a:bodyPr>
            <a:noAutofit/>
          </a:bodyPr>
          <a:lstStyle/>
          <a:p>
            <a:pPr algn="ctr"/>
            <a:r>
              <a:rPr lang="en-US" sz="2400" cap="none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Recherche</a:t>
            </a:r>
            <a:r>
              <a:rPr lang="en-US" sz="2400" cap="none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des anomalies </a:t>
            </a:r>
            <a:r>
              <a:rPr lang="en-US" sz="2400" cap="none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génétiques</a:t>
            </a:r>
            <a:r>
              <a:rPr lang="en-US" sz="2400" cap="none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cap="none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dans</a:t>
            </a:r>
            <a:r>
              <a:rPr lang="en-US" sz="2400" cap="none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la </a:t>
            </a:r>
            <a:r>
              <a:rPr lang="en-US" sz="2400" cap="none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tumeur</a:t>
            </a:r>
            <a:r>
              <a:rPr lang="en-US" sz="2400" cap="none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du patient </a:t>
            </a:r>
            <a:r>
              <a:rPr lang="en-US" sz="2400" cap="none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</a:t>
            </a:r>
            <a:r>
              <a:rPr lang="en-US" sz="2400" cap="none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routine pour le </a:t>
            </a:r>
            <a:r>
              <a:rPr lang="en-US" sz="2400" cap="none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choix</a:t>
            </a:r>
            <a:r>
              <a:rPr lang="en-US" sz="2400" cap="none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du </a:t>
            </a:r>
            <a:r>
              <a:rPr lang="en-US" sz="2400" cap="none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traitement</a:t>
            </a:r>
            <a:r>
              <a:rPr lang="en-US" sz="2400" cap="none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par </a:t>
            </a:r>
            <a:r>
              <a:rPr lang="en-US" sz="2400" cap="none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l’oncologue</a:t>
            </a:r>
            <a:endParaRPr lang="fr-FR" sz="2400" cap="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99892-9290-4752-8CFD-51D0B559467E}"/>
              </a:ext>
            </a:extLst>
          </p:cNvPr>
          <p:cNvSpPr/>
          <p:nvPr/>
        </p:nvSpPr>
        <p:spPr>
          <a:xfrm>
            <a:off x="4663727" y="1473572"/>
            <a:ext cx="2232248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Biomarqueurs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FB0423-BFA0-473B-9E05-CACDF8ED240A}"/>
              </a:ext>
            </a:extLst>
          </p:cNvPr>
          <p:cNvSpPr txBox="1"/>
          <p:nvPr/>
        </p:nvSpPr>
        <p:spPr>
          <a:xfrm>
            <a:off x="6967983" y="5030983"/>
            <a:ext cx="2232248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Tests diagnostiques compagnons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0977BE-4328-439B-A603-FBA37D938CF0}"/>
              </a:ext>
            </a:extLst>
          </p:cNvPr>
          <p:cNvSpPr/>
          <p:nvPr/>
        </p:nvSpPr>
        <p:spPr>
          <a:xfrm>
            <a:off x="2431479" y="5030981"/>
            <a:ext cx="2232248" cy="1158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Thérapies ciblées</a:t>
            </a:r>
          </a:p>
          <a:p>
            <a:pPr algn="ctr"/>
            <a:r>
              <a:rPr lang="fr-FR" dirty="0"/>
              <a:t>Orales, moins toxiques</a:t>
            </a:r>
          </a:p>
          <a:p>
            <a:pPr algn="ctr"/>
            <a:r>
              <a:rPr lang="fr-FR" dirty="0"/>
              <a:t>Immunothérapies</a:t>
            </a:r>
            <a:endParaRPr lang="en-US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BD7D195-F354-4F99-8F17-29933A3AAE1C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779851" y="2121644"/>
            <a:ext cx="2304256" cy="290933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7282355-8373-420F-855C-C6696B5F5EA1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3547603" y="2121644"/>
            <a:ext cx="2232248" cy="290933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102F963-DC2B-422B-BF46-DFCC638D3B36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>
            <a:off x="4663727" y="5354148"/>
            <a:ext cx="2304256" cy="87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0D47C24-A01A-40DF-850D-5FC71EAB8835}"/>
              </a:ext>
            </a:extLst>
          </p:cNvPr>
          <p:cNvSpPr txBox="1"/>
          <p:nvPr/>
        </p:nvSpPr>
        <p:spPr>
          <a:xfrm>
            <a:off x="4721173" y="3662830"/>
            <a:ext cx="196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3"/>
                </a:solidFill>
              </a:rPr>
              <a:t>Médecine personnalisée</a:t>
            </a:r>
            <a:endParaRPr lang="en-US" sz="2000" dirty="0">
              <a:solidFill>
                <a:schemeClr val="accent3"/>
              </a:solidFill>
            </a:endParaRPr>
          </a:p>
        </p:txBody>
      </p:sp>
      <p:pic>
        <p:nvPicPr>
          <p:cNvPr id="11" name="Picture 2" descr="Résultat de recherche d'images pour &quot;médecine personnalisée&quot;">
            <a:extLst>
              <a:ext uri="{FF2B5EF4-FFF2-40B4-BE49-F238E27FC236}">
                <a16:creationId xmlns:a16="http://schemas.microsoft.com/office/drawing/2014/main" id="{191A140E-AAE2-4E28-8776-599652AF4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11667" r="36118" b="-2387"/>
          <a:stretch/>
        </p:blipFill>
        <p:spPr bwMode="auto">
          <a:xfrm>
            <a:off x="1918757" y="2798089"/>
            <a:ext cx="1515385" cy="12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11D91D6-2C5D-44A6-AB5A-A149CCC4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08" y="2605414"/>
            <a:ext cx="1538461" cy="153846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0D47C24-A01A-40DF-850D-5FC71EAB8835}"/>
              </a:ext>
            </a:extLst>
          </p:cNvPr>
          <p:cNvSpPr txBox="1"/>
          <p:nvPr/>
        </p:nvSpPr>
        <p:spPr>
          <a:xfrm>
            <a:off x="9229517" y="4311410"/>
            <a:ext cx="196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accent3"/>
                </a:solidFill>
              </a:rPr>
              <a:t>Théranostic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9329698" y="3895694"/>
            <a:ext cx="1637230" cy="138347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35273" y="5859597"/>
            <a:ext cx="629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Innovation (biotechnologique, informatique, …)</a:t>
            </a:r>
          </a:p>
        </p:txBody>
      </p:sp>
    </p:spTree>
    <p:extLst>
      <p:ext uri="{BB962C8B-B14F-4D97-AF65-F5344CB8AC3E}">
        <p14:creationId xmlns:p14="http://schemas.microsoft.com/office/powerpoint/2010/main" val="16045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705125"/>
            <a:ext cx="11029616" cy="7689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Médecine de précision </a:t>
            </a:r>
            <a:b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fr-F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Exemple dans le cancer du poumon en 2024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rcRect t="13112" b="13112"/>
          <a:stretch>
            <a:fillRect/>
          </a:stretch>
        </p:blipFill>
        <p:spPr>
          <a:xfrm>
            <a:off x="1618902" y="1772007"/>
            <a:ext cx="8690591" cy="35961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155" y="5762461"/>
            <a:ext cx="81534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1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Nouvel arsenal thérapeutique dans le cancer </a:t>
            </a:r>
            <a:r>
              <a:rPr lang="fr-FR" sz="3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du poumon </a:t>
            </a:r>
            <a:r>
              <a:rPr lang="fr-FR" sz="31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fr-FR" sz="31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fr-FR" sz="31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Q</a:t>
            </a:r>
            <a:r>
              <a:rPr lang="fr-FR" sz="27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uelle stratégie Poumon 1</a:t>
            </a:r>
            <a:r>
              <a:rPr lang="fr-FR" sz="2700" b="1" i="1" cap="none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ière</a:t>
            </a:r>
            <a:r>
              <a:rPr lang="fr-FR" sz="27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ligne </a:t>
            </a:r>
            <a:r>
              <a:rPr lang="fr-FR" sz="27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Arial" charset="0"/>
              </a:rPr>
              <a:t>?</a:t>
            </a:r>
            <a:br>
              <a:rPr lang="fr-FR" sz="27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Arial" charset="0"/>
              </a:rPr>
            </a:br>
            <a:r>
              <a:rPr lang="fr-FR" sz="27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Arial" charset="0"/>
              </a:rPr>
              <a:t>Quelle stratégie à la résistance aux TKI ?</a:t>
            </a:r>
            <a:endParaRPr lang="fr-FR" sz="31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06157FF-14E8-3441-95C2-B55366FCFCF9}"/>
              </a:ext>
            </a:extLst>
          </p:cNvPr>
          <p:cNvCxnSpPr/>
          <p:nvPr/>
        </p:nvCxnSpPr>
        <p:spPr>
          <a:xfrm>
            <a:off x="1658851" y="2192070"/>
            <a:ext cx="7470183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_s243721">
            <a:extLst>
              <a:ext uri="{FF2B5EF4-FFF2-40B4-BE49-F238E27FC236}">
                <a16:creationId xmlns:a16="http://schemas.microsoft.com/office/drawing/2014/main" id="{5FF0B30C-BE52-A547-9F4E-12CF8FBC52B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854887" y="2996071"/>
            <a:ext cx="3255283" cy="71101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_s243724">
            <a:extLst>
              <a:ext uri="{FF2B5EF4-FFF2-40B4-BE49-F238E27FC236}">
                <a16:creationId xmlns:a16="http://schemas.microsoft.com/office/drawing/2014/main" id="{1D67327B-DC5C-6648-98CF-802705CDB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199" y="2321054"/>
            <a:ext cx="1785365" cy="67501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6590" tIns="24225" rIns="46590" bIns="24225" anchor="ctr"/>
          <a:lstStyle/>
          <a:p>
            <a:pPr algn="ctr"/>
            <a:endParaRPr lang="fr-FR" sz="1400" b="1" dirty="0"/>
          </a:p>
          <a:p>
            <a:pPr algn="ctr"/>
            <a:r>
              <a:rPr lang="fr-FR" b="1" dirty="0"/>
              <a:t>CBNPC IIIB IV</a:t>
            </a:r>
          </a:p>
          <a:p>
            <a:pPr algn="ctr"/>
            <a:endParaRPr lang="fr-FR" sz="1400" b="1" dirty="0"/>
          </a:p>
        </p:txBody>
      </p:sp>
      <p:sp>
        <p:nvSpPr>
          <p:cNvPr id="7" name="_s243726">
            <a:extLst>
              <a:ext uri="{FF2B5EF4-FFF2-40B4-BE49-F238E27FC236}">
                <a16:creationId xmlns:a16="http://schemas.microsoft.com/office/drawing/2014/main" id="{3449C7E7-893D-D748-8228-994B88570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655" y="3325121"/>
            <a:ext cx="1921968" cy="458648"/>
          </a:xfrm>
          <a:prstGeom prst="roundRect">
            <a:avLst>
              <a:gd name="adj" fmla="val 16667"/>
            </a:avLst>
          </a:prstGeom>
          <a:solidFill>
            <a:srgbClr val="CF00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6590" tIns="24225" rIns="46590" bIns="24225" anchor="ctr"/>
          <a:lstStyle/>
          <a:p>
            <a:pPr algn="ctr"/>
            <a:r>
              <a:rPr lang="fr-FR" sz="1400" b="1"/>
              <a:t>Non épidermoïde</a:t>
            </a:r>
          </a:p>
        </p:txBody>
      </p:sp>
      <p:sp>
        <p:nvSpPr>
          <p:cNvPr id="8" name="_s243727">
            <a:extLst>
              <a:ext uri="{FF2B5EF4-FFF2-40B4-BE49-F238E27FC236}">
                <a16:creationId xmlns:a16="http://schemas.microsoft.com/office/drawing/2014/main" id="{CA9E412D-B5B5-314A-923F-9EE55D2B9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706" y="3325121"/>
            <a:ext cx="1921968" cy="45864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6590" tIns="24225" rIns="46590" bIns="24225" anchor="ctr"/>
          <a:lstStyle/>
          <a:p>
            <a:pPr algn="ctr"/>
            <a:r>
              <a:rPr lang="fr-FR" sz="1400" b="1"/>
              <a:t>Epidermoïde</a:t>
            </a:r>
          </a:p>
        </p:txBody>
      </p:sp>
      <p:sp>
        <p:nvSpPr>
          <p:cNvPr id="9" name="_s243729">
            <a:extLst>
              <a:ext uri="{FF2B5EF4-FFF2-40B4-BE49-F238E27FC236}">
                <a16:creationId xmlns:a16="http://schemas.microsoft.com/office/drawing/2014/main" id="{EE3E3615-E83A-4C4C-B6CF-1D97D2F3A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715" y="3923697"/>
            <a:ext cx="1931498" cy="105203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6590" tIns="24225" rIns="46590" bIns="24225" anchor="ctr"/>
          <a:lstStyle/>
          <a:p>
            <a:pPr algn="ctr"/>
            <a:r>
              <a:rPr lang="fr-FR" sz="1400" b="1" dirty="0"/>
              <a:t>Platine</a:t>
            </a:r>
          </a:p>
          <a:p>
            <a:pPr algn="ctr"/>
            <a:r>
              <a:rPr lang="fr-FR" sz="1400" b="1" dirty="0" err="1"/>
              <a:t>Paclitaxel</a:t>
            </a:r>
            <a:r>
              <a:rPr lang="fr-FR" sz="1400" b="1" dirty="0"/>
              <a:t> </a:t>
            </a:r>
          </a:p>
          <a:p>
            <a:pPr algn="ctr"/>
            <a:r>
              <a:rPr lang="fr-FR" sz="1400" b="1" dirty="0" err="1"/>
              <a:t>Pembrolizumab</a:t>
            </a:r>
            <a:endParaRPr lang="fr-FR" sz="1400" b="1" dirty="0"/>
          </a:p>
        </p:txBody>
      </p:sp>
      <p:cxnSp>
        <p:nvCxnSpPr>
          <p:cNvPr id="10" name="_s243723">
            <a:extLst>
              <a:ext uri="{FF2B5EF4-FFF2-40B4-BE49-F238E27FC236}">
                <a16:creationId xmlns:a16="http://schemas.microsoft.com/office/drawing/2014/main" id="{B42D0C7B-CD4B-B144-8401-040D0320C0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6959" y="3009026"/>
            <a:ext cx="3324528" cy="5312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_s243728">
            <a:extLst>
              <a:ext uri="{FF2B5EF4-FFF2-40B4-BE49-F238E27FC236}">
                <a16:creationId xmlns:a16="http://schemas.microsoft.com/office/drawing/2014/main" id="{7299A99D-CA09-574C-A933-D5DA81975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065" y="3923697"/>
            <a:ext cx="2014095" cy="1052039"/>
          </a:xfrm>
          <a:prstGeom prst="roundRect">
            <a:avLst>
              <a:gd name="adj" fmla="val 16667"/>
            </a:avLst>
          </a:prstGeom>
          <a:solidFill>
            <a:srgbClr val="CF00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6590" tIns="24225" rIns="46590" bIns="24225" anchor="ctr"/>
          <a:lstStyle/>
          <a:p>
            <a:pPr algn="ctr"/>
            <a:r>
              <a:rPr lang="fr-FR" sz="1400" b="1" dirty="0"/>
              <a:t>Platine </a:t>
            </a:r>
          </a:p>
          <a:p>
            <a:pPr algn="ctr"/>
            <a:r>
              <a:rPr lang="fr-FR" sz="1400" b="1" dirty="0" err="1"/>
              <a:t>pemetrexed</a:t>
            </a:r>
            <a:r>
              <a:rPr lang="fr-FR" sz="1400" b="1" dirty="0"/>
              <a:t> </a:t>
            </a:r>
          </a:p>
          <a:p>
            <a:pPr algn="ctr"/>
            <a:r>
              <a:rPr lang="fr-FR" sz="1400" b="1" dirty="0" err="1"/>
              <a:t>Pembro</a:t>
            </a:r>
            <a:endParaRPr lang="fr-FR" sz="1400" b="1" dirty="0"/>
          </a:p>
        </p:txBody>
      </p:sp>
      <p:sp>
        <p:nvSpPr>
          <p:cNvPr id="12" name="_s243725">
            <a:extLst>
              <a:ext uri="{FF2B5EF4-FFF2-40B4-BE49-F238E27FC236}">
                <a16:creationId xmlns:a16="http://schemas.microsoft.com/office/drawing/2014/main" id="{DA61A1AB-DF7E-EB4F-AEBD-60050F11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27" y="3311612"/>
            <a:ext cx="1921968" cy="458648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6590" tIns="24225" rIns="46590" bIns="24225" anchor="ctr"/>
          <a:lstStyle/>
          <a:p>
            <a:pPr algn="ctr"/>
            <a:r>
              <a:rPr lang="fr-FR" sz="1400" b="1"/>
              <a:t>Addiction </a:t>
            </a:r>
          </a:p>
          <a:p>
            <a:pPr algn="ctr"/>
            <a:r>
              <a:rPr lang="fr-FR" sz="1400" b="1"/>
              <a:t>oncogénique</a:t>
            </a:r>
          </a:p>
        </p:txBody>
      </p:sp>
      <p:sp>
        <p:nvSpPr>
          <p:cNvPr id="13" name="_s243730">
            <a:extLst>
              <a:ext uri="{FF2B5EF4-FFF2-40B4-BE49-F238E27FC236}">
                <a16:creationId xmlns:a16="http://schemas.microsoft.com/office/drawing/2014/main" id="{773122EB-7570-8148-8452-6E534B189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817" y="3921848"/>
            <a:ext cx="2228530" cy="1052039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9495" tIns="25736" rIns="49495" bIns="25736" anchor="ctr"/>
          <a:lstStyle/>
          <a:p>
            <a:pPr algn="ctr"/>
            <a:endParaRPr lang="fr-FR" sz="1200" b="1"/>
          </a:p>
          <a:p>
            <a:pPr algn="ctr"/>
            <a:endParaRPr lang="fr-FR" sz="1200" b="1"/>
          </a:p>
          <a:p>
            <a:pPr algn="ctr"/>
            <a:endParaRPr lang="fr-FR" sz="1200" b="1"/>
          </a:p>
          <a:p>
            <a:pPr algn="ctr"/>
            <a:endParaRPr lang="fr-FR" sz="1200" b="1"/>
          </a:p>
        </p:txBody>
      </p:sp>
      <p:sp>
        <p:nvSpPr>
          <p:cNvPr id="14" name="_s243731">
            <a:extLst>
              <a:ext uri="{FF2B5EF4-FFF2-40B4-BE49-F238E27FC236}">
                <a16:creationId xmlns:a16="http://schemas.microsoft.com/office/drawing/2014/main" id="{72E64B09-0D62-E048-ABEE-A0DACA76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836" y="5076239"/>
            <a:ext cx="2324002" cy="915999"/>
          </a:xfrm>
          <a:prstGeom prst="roundRect">
            <a:avLst>
              <a:gd name="adj" fmla="val 16667"/>
            </a:avLst>
          </a:prstGeom>
          <a:solidFill>
            <a:srgbClr val="98FF7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8894" tIns="30626" rIns="58894" bIns="30626" anchor="ctr"/>
          <a:lstStyle/>
          <a:p>
            <a:pPr algn="ctr"/>
            <a:r>
              <a:rPr lang="fr-FR" sz="1400" b="1" dirty="0"/>
              <a:t>EGFR</a:t>
            </a:r>
          </a:p>
          <a:p>
            <a:pPr algn="ctr"/>
            <a:r>
              <a:rPr lang="fr-FR" sz="1400" b="1" dirty="0"/>
              <a:t>ALK ROS</a:t>
            </a:r>
          </a:p>
          <a:p>
            <a:pPr algn="ctr"/>
            <a:r>
              <a:rPr lang="fr-FR" sz="1400" b="1" dirty="0" err="1"/>
              <a:t>Braf</a:t>
            </a:r>
            <a:endParaRPr lang="fr-FR" sz="1400" b="1" dirty="0"/>
          </a:p>
          <a:p>
            <a:pPr algn="ctr"/>
            <a:r>
              <a:rPr lang="fr-FR" sz="1400" b="1" dirty="0"/>
              <a:t>NTRK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08C0094D-5175-AF42-BAA7-8253FFAE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/>
          <a:stretch>
            <a:fillRect/>
          </a:stretch>
        </p:blipFill>
        <p:spPr bwMode="auto">
          <a:xfrm>
            <a:off x="6012367" y="3968490"/>
            <a:ext cx="1893377" cy="965233"/>
          </a:xfrm>
          <a:prstGeom prst="rect">
            <a:avLst/>
          </a:prstGeom>
          <a:noFill/>
          <a:ln w="3175">
            <a:solidFill>
              <a:srgbClr val="297A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_s243720">
            <a:extLst>
              <a:ext uri="{FF2B5EF4-FFF2-40B4-BE49-F238E27FC236}">
                <a16:creationId xmlns:a16="http://schemas.microsoft.com/office/drawing/2014/main" id="{E99685D6-DB7D-7C47-B249-22083B42A39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41529" y="3770531"/>
            <a:ext cx="0" cy="13930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_s243720">
            <a:extLst>
              <a:ext uri="{FF2B5EF4-FFF2-40B4-BE49-F238E27FC236}">
                <a16:creationId xmlns:a16="http://schemas.microsoft.com/office/drawing/2014/main" id="{43F988C1-BF90-D74A-8F7D-8375783145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24066" y="4963537"/>
            <a:ext cx="0" cy="14049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_s243720">
            <a:extLst>
              <a:ext uri="{FF2B5EF4-FFF2-40B4-BE49-F238E27FC236}">
                <a16:creationId xmlns:a16="http://schemas.microsoft.com/office/drawing/2014/main" id="{E549486A-493F-4C49-AE7F-041F82DD2B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41971" y="3770531"/>
            <a:ext cx="0" cy="13930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_s243725">
            <a:extLst>
              <a:ext uri="{FF2B5EF4-FFF2-40B4-BE49-F238E27FC236}">
                <a16:creationId xmlns:a16="http://schemas.microsoft.com/office/drawing/2014/main" id="{04A8B769-CDAA-854E-BA0E-45A4A9F18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709" y="3312140"/>
            <a:ext cx="1922463" cy="4583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6590" tIns="24225" rIns="46590" bIns="24225" anchor="ctr"/>
          <a:lstStyle/>
          <a:p>
            <a:pPr algn="ctr"/>
            <a:r>
              <a:rPr lang="fr-FR" sz="1400" b="1" dirty="0"/>
              <a:t>PD-L1 &gt;50%</a:t>
            </a:r>
          </a:p>
        </p:txBody>
      </p:sp>
      <p:sp>
        <p:nvSpPr>
          <p:cNvPr id="20" name="_s243728">
            <a:extLst>
              <a:ext uri="{FF2B5EF4-FFF2-40B4-BE49-F238E27FC236}">
                <a16:creationId xmlns:a16="http://schemas.microsoft.com/office/drawing/2014/main" id="{28B9AF37-4D2A-F847-A5E5-8E1CDFF0C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570" y="3909837"/>
            <a:ext cx="1862137" cy="10525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6590" tIns="24225" rIns="46590" bIns="24225" anchor="ctr"/>
          <a:lstStyle/>
          <a:p>
            <a:pPr algn="ctr"/>
            <a:r>
              <a:rPr lang="fr-FR" sz="1400" b="1" dirty="0" err="1"/>
              <a:t>Pembro</a:t>
            </a:r>
            <a:endParaRPr lang="fr-FR" sz="1400" b="1" dirty="0"/>
          </a:p>
          <a:p>
            <a:pPr algn="ctr"/>
            <a:r>
              <a:rPr lang="fr-FR" sz="1400" b="1" dirty="0"/>
              <a:t>Ou </a:t>
            </a:r>
          </a:p>
          <a:p>
            <a:pPr algn="ctr"/>
            <a:r>
              <a:rPr lang="fr-FR" sz="1400" b="1" dirty="0"/>
              <a:t>Chimio </a:t>
            </a:r>
            <a:r>
              <a:rPr lang="fr-FR" sz="1400" b="1" dirty="0" err="1"/>
              <a:t>Pembro</a:t>
            </a:r>
            <a:endParaRPr lang="fr-FR" sz="1400" b="1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4CE2642-79C6-9F49-85EE-B13BBB213C83}"/>
              </a:ext>
            </a:extLst>
          </p:cNvPr>
          <p:cNvCxnSpPr/>
          <p:nvPr/>
        </p:nvCxnSpPr>
        <p:spPr>
          <a:xfrm>
            <a:off x="9096656" y="3080683"/>
            <a:ext cx="13513" cy="22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A8D748B-4E90-0041-9120-C1F053D5462F}"/>
              </a:ext>
            </a:extLst>
          </p:cNvPr>
          <p:cNvCxnSpPr/>
          <p:nvPr/>
        </p:nvCxnSpPr>
        <p:spPr>
          <a:xfrm>
            <a:off x="2533772" y="3057468"/>
            <a:ext cx="13513" cy="22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4F38E23-C033-8C45-990C-E75CDE5E0F9B}"/>
              </a:ext>
            </a:extLst>
          </p:cNvPr>
          <p:cNvCxnSpPr/>
          <p:nvPr/>
        </p:nvCxnSpPr>
        <p:spPr>
          <a:xfrm>
            <a:off x="4712918" y="3088288"/>
            <a:ext cx="13513" cy="229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_s243720">
            <a:extLst>
              <a:ext uri="{FF2B5EF4-FFF2-40B4-BE49-F238E27FC236}">
                <a16:creationId xmlns:a16="http://schemas.microsoft.com/office/drawing/2014/main" id="{30D8FDC7-4B1F-5340-9034-F053B463EA8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42905" y="3787841"/>
            <a:ext cx="0" cy="13930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_s243720">
            <a:extLst>
              <a:ext uri="{FF2B5EF4-FFF2-40B4-BE49-F238E27FC236}">
                <a16:creationId xmlns:a16="http://schemas.microsoft.com/office/drawing/2014/main" id="{3E5F9D53-4714-0B46-B424-070001C6D1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80921" y="3801350"/>
            <a:ext cx="0" cy="13930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_s243731">
            <a:extLst>
              <a:ext uri="{FF2B5EF4-FFF2-40B4-BE49-F238E27FC236}">
                <a16:creationId xmlns:a16="http://schemas.microsoft.com/office/drawing/2014/main" id="{45084550-6331-1349-9917-348ED69AF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387" y="5347015"/>
            <a:ext cx="2324002" cy="915999"/>
          </a:xfrm>
          <a:prstGeom prst="roundRect">
            <a:avLst>
              <a:gd name="adj" fmla="val 16667"/>
            </a:avLst>
          </a:prstGeom>
          <a:solidFill>
            <a:srgbClr val="98FF7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8894" tIns="30626" rIns="58894" bIns="30626" anchor="ctr"/>
          <a:lstStyle/>
          <a:p>
            <a:pPr algn="ctr"/>
            <a:r>
              <a:rPr lang="fr-FR" sz="1400" b="1" dirty="0"/>
              <a:t>MET exon 14</a:t>
            </a:r>
          </a:p>
          <a:p>
            <a:pPr algn="ctr"/>
            <a:r>
              <a:rPr lang="fr-FR" sz="1400" b="1" dirty="0"/>
              <a:t>RET</a:t>
            </a:r>
          </a:p>
          <a:p>
            <a:pPr algn="ctr"/>
            <a:r>
              <a:rPr lang="fr-FR" sz="1400" b="1" dirty="0"/>
              <a:t>NRG1…</a:t>
            </a:r>
          </a:p>
        </p:txBody>
      </p:sp>
    </p:spTree>
    <p:extLst>
      <p:ext uri="{BB962C8B-B14F-4D97-AF65-F5344CB8AC3E}">
        <p14:creationId xmlns:p14="http://schemas.microsoft.com/office/powerpoint/2010/main" val="1859920110"/>
      </p:ext>
    </p:extLst>
  </p:cSld>
  <p:clrMapOvr>
    <a:masterClrMapping/>
  </p:clrMapOvr>
</p:sld>
</file>

<file path=ppt/theme/theme1.xml><?xml version="1.0" encoding="utf-8"?>
<a:theme xmlns:a="http://schemas.openxmlformats.org/drawingml/2006/main" name="AFTLM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06_TF00315753" id="{0F0D53F9-FF63-4790-98E1-17CE9E87DD90}" vid="{160F1BF7-7A07-4C15-83C7-9010985EA335}"/>
    </a:ext>
  </a:extLst>
</a:theme>
</file>

<file path=ppt/theme/theme2.xml><?xml version="1.0" encoding="utf-8"?>
<a:theme xmlns:a="http://schemas.openxmlformats.org/drawingml/2006/main" name="2_Dividende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06_TF00315753" id="{0F0D53F9-FF63-4790-98E1-17CE9E87DD90}" vid="{160F1BF7-7A07-4C15-83C7-9010985EA335}"/>
    </a:ext>
  </a:extLst>
</a:theme>
</file>

<file path=ppt/theme/theme3.xml><?xml version="1.0" encoding="utf-8"?>
<a:theme xmlns:a="http://schemas.openxmlformats.org/drawingml/2006/main" name="1_Dividende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06_TF00315753" id="{0F0D53F9-FF63-4790-98E1-17CE9E87DD90}" vid="{160F1BF7-7A07-4C15-83C7-9010985EA335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4EF74-2977-4065-95FE-55F8E4B639D4}">
  <ds:schemaRefs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3253B1-1887-43EF-BBA6-7E1941C42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58AF07-9E42-47AF-83DF-C9E8FADF71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Le cours idéal</Template>
  <TotalTime>1886</TotalTime>
  <Words>1625</Words>
  <Application>Microsoft Office PowerPoint</Application>
  <PresentationFormat>Grand écran</PresentationFormat>
  <Paragraphs>367</Paragraphs>
  <Slides>35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56" baseType="lpstr">
      <vt:lpstr>ＭＳ Ｐゴシック</vt:lpstr>
      <vt:lpstr>ＭＳ Ｐゴシック</vt:lpstr>
      <vt:lpstr>Arial</vt:lpstr>
      <vt:lpstr>Arial MT</vt:lpstr>
      <vt:lpstr>Arial Unicode MS</vt:lpstr>
      <vt:lpstr>Calibri</vt:lpstr>
      <vt:lpstr>Candara</vt:lpstr>
      <vt:lpstr>Century Gothic</vt:lpstr>
      <vt:lpstr>Comic Sans MS</vt:lpstr>
      <vt:lpstr>Courier New</vt:lpstr>
      <vt:lpstr>GillSans</vt:lpstr>
      <vt:lpstr>inherit</vt:lpstr>
      <vt:lpstr>Monotype Sorts</vt:lpstr>
      <vt:lpstr>Times New Roman</vt:lpstr>
      <vt:lpstr>Verdana</vt:lpstr>
      <vt:lpstr>Wingdings</vt:lpstr>
      <vt:lpstr>Wingdings 2</vt:lpstr>
      <vt:lpstr>AFTLM</vt:lpstr>
      <vt:lpstr>2_Dividende</vt:lpstr>
      <vt:lpstr>1_Dividende</vt:lpstr>
      <vt:lpstr>CorelDRAW</vt:lpstr>
      <vt:lpstr>évolutions récentes en oncologie à visée thérapeutique</vt:lpstr>
      <vt:lpstr>Sommaire</vt:lpstr>
      <vt:lpstr>La maladie cancéreuse est une prolifération non contrôlée des cellules liées à des anomalies génétiques</vt:lpstr>
      <vt:lpstr>Accumulation des anomalies génétiques au long du développement de la tumeur</vt:lpstr>
      <vt:lpstr>Bases moléculaires du cancer</vt:lpstr>
      <vt:lpstr>Découverte des gènes de cancer Théranostic (thérapeutiques-diagnostic)</vt:lpstr>
      <vt:lpstr>Recherche des anomalies génétiques dans la tumeur du patient en routine pour le choix du traitement par l’oncologue</vt:lpstr>
      <vt:lpstr>Médecine de précision  Exemple dans le cancer du poumon en 2024</vt:lpstr>
      <vt:lpstr>Nouvel arsenal thérapeutique dans le cancer du poumon  Quelle stratégie Poumon 1ière ligne ? Quelle stratégie à la résistance aux TKI ?</vt:lpstr>
      <vt:lpstr>2014-2021 : AMM Ovaire -&gt; sein-&gt; prostate &gt; pancréas </vt:lpstr>
      <vt:lpstr>Organisation et circuit du diagnostic Différents acteurs - délais</vt:lpstr>
      <vt:lpstr>Le circuit de l’échantillon</vt:lpstr>
      <vt:lpstr>Recherche des biomarqueurs de l ’ADN circulant dans le plasma</vt:lpstr>
      <vt:lpstr>LA PLACE DU NGS : séquençage massif multiparallèle Genomes – exomes – panels ciblés</vt:lpstr>
      <vt:lpstr>Principe de séquençage par NGS</vt:lpstr>
      <vt:lpstr>Une bio-informatique robuste indispensable „Pipeline / workflow“</vt:lpstr>
      <vt:lpstr>Cancer Genome Atlas Data</vt:lpstr>
      <vt:lpstr>Processus technique de préparation et d’analyse Préparation de librairies</vt:lpstr>
      <vt:lpstr>Traitement des échantillons (1)</vt:lpstr>
      <vt:lpstr>Traitement des échantillons (2)</vt:lpstr>
      <vt:lpstr>Présentation PowerPoint</vt:lpstr>
      <vt:lpstr>Préparation de library</vt:lpstr>
      <vt:lpstr>Amplification clonale et séquençage</vt:lpstr>
      <vt:lpstr>Processus technique de préparation et d’analyse  Analyse bio-informatique pour du DNAseq</vt:lpstr>
      <vt:lpstr>Analyse avec la plateforme MOABI</vt:lpstr>
      <vt:lpstr>Exemple de résultats obtenus dans leaves</vt:lpstr>
      <vt:lpstr>Les limites des pipelines bio-informatiques</vt:lpstr>
      <vt:lpstr>Quelques orientations pour l’analyse bio-info NGS en somatique</vt:lpstr>
      <vt:lpstr>Différents sites utiles pour l’interprétation des variants en oncogénétique somatique</vt:lpstr>
      <vt:lpstr>Complexité du somatique: variant prédit pathogène in silico pas forcément actionnable.</vt:lpstr>
      <vt:lpstr>Base de données OncoKB</vt:lpstr>
      <vt:lpstr>Exemple de résultat de biopsie liquide</vt:lpstr>
      <vt:lpstr>AUTRES Applications POSSIBLES avec un ngs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AFTLM</dc:title>
  <dc:creator>loiseauflorence@orange.fr</dc:creator>
  <cp:lastModifiedBy>BOURILLON Agnes</cp:lastModifiedBy>
  <cp:revision>128</cp:revision>
  <dcterms:created xsi:type="dcterms:W3CDTF">2023-08-15T18:08:36Z</dcterms:created>
  <dcterms:modified xsi:type="dcterms:W3CDTF">2024-10-31T12:22:04Z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