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"/>
  </p:notesMasterIdLst>
  <p:sldIdLst>
    <p:sldId id="256" r:id="rId2"/>
    <p:sldId id="258" r:id="rId3"/>
    <p:sldId id="261" r:id="rId4"/>
  </p:sldIdLst>
  <p:sldSz cx="12192000" cy="6858000"/>
  <p:notesSz cx="6858000" cy="9144000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174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3D48465B-192E-4BB2-9B71-2723735E02C7}" type="datetimeFigureOut">
              <a:rPr lang="fr-FR"/>
              <a:pPr>
                <a:defRPr/>
              </a:pPr>
              <a:t>18/11/2021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noProof="0" smtClean="0"/>
              <a:t>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  <a:endParaRPr lang="fr-FR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50D99A49-8733-477F-85AB-3E45C9D2D3F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CFD982-609A-4CA7-816D-548981257F8E}" type="datetime1">
              <a:rPr lang="fr-FR"/>
              <a:pPr>
                <a:defRPr/>
              </a:pPr>
              <a:t>18/11/2021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XVII journée professionnelle de l'AFTLM - 19 novembre 2021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3F7C77-36A6-4474-BD3D-EE9B5580129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3637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A8B7A0-C12E-4673-B3C2-0192A11027C3}" type="datetime1">
              <a:rPr lang="fr-FR"/>
              <a:pPr>
                <a:defRPr/>
              </a:pPr>
              <a:t>18/11/2021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XVII journée professionnelle de l'AFTLM - 19 novembre 2021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E071F3-B73B-416A-9219-4DFE99BB422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812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CD4837-850C-4765-A116-4134ADADC6DA}" type="datetime1">
              <a:rPr lang="fr-FR"/>
              <a:pPr>
                <a:defRPr/>
              </a:pPr>
              <a:t>18/11/2021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XVII journée professionnelle de l'AFTLM - 19 novembre 2021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112735-0EDD-4CC9-8359-4527EFEC570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1804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87D090-9F6C-46B2-A690-5DA840DA4C20}" type="datetime1">
              <a:rPr lang="fr-FR"/>
              <a:pPr>
                <a:defRPr/>
              </a:pPr>
              <a:t>18/11/2021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XVII journée professionnelle de l'AFTLM - 19 novembre 2021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927037-6688-4CB9-8727-2B7B526E17E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0900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64595A-4294-4550-910F-384A2FE0DAC7}" type="datetime1">
              <a:rPr lang="fr-FR"/>
              <a:pPr>
                <a:defRPr/>
              </a:pPr>
              <a:t>18/11/2021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XVII journée professionnelle de l'AFTLM - 19 novembre 2021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07B68C-3EB1-4B5B-A958-E9F87F8C042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6141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9242B7-22EA-4E1E-ADDC-D8C255626297}" type="datetime1">
              <a:rPr lang="fr-FR"/>
              <a:pPr>
                <a:defRPr/>
              </a:pPr>
              <a:t>18/11/2021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XVII journée professionnelle de l'AFTLM - 19 novembre 2021</a:t>
            </a:r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CB12E5-2EA1-4660-BF1C-8D4B1932241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9513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F2D643-7F2E-442F-A762-40CFD6DB76D4}" type="datetime1">
              <a:rPr lang="fr-FR"/>
              <a:pPr>
                <a:defRPr/>
              </a:pPr>
              <a:t>18/11/2021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XVII journée professionnelle de l'AFTLM - 19 novembre 2021</a:t>
            </a:r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F932EC-2B7D-413F-AAD6-CA68FB96288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6822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351151-B181-4A73-973B-A76943582287}" type="datetime1">
              <a:rPr lang="fr-FR"/>
              <a:pPr>
                <a:defRPr/>
              </a:pPr>
              <a:t>18/11/2021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XVII journée professionnelle de l'AFTLM - 19 novembre 2021</a:t>
            </a:r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C5D7C7-8532-440C-A5AA-81D925F2DCC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9209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ED5558-566A-49EA-BC77-625F33360F23}" type="datetime1">
              <a:rPr lang="fr-FR"/>
              <a:pPr>
                <a:defRPr/>
              </a:pPr>
              <a:t>18/11/2021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XVII journée professionnelle de l'AFTLM - 19 novembre 2021</a:t>
            </a:r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7E29E1-4657-47D0-A6AA-6641C47A468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3784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0287D8-E953-4039-B7E9-8CD051C97C31}" type="datetime1">
              <a:rPr lang="fr-FR"/>
              <a:pPr>
                <a:defRPr/>
              </a:pPr>
              <a:t>18/11/2021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XVII journée professionnelle de l'AFTLM - 19 novembre 2021</a:t>
            </a:r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EA3160-BA24-4005-AD1A-A37EAD1E962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32137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1644BC-4A7D-48BD-BF2D-1269E16B2289}" type="datetime1">
              <a:rPr lang="fr-FR"/>
              <a:pPr>
                <a:defRPr/>
              </a:pPr>
              <a:t>18/11/2021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XVII journée professionnelle de l'AFTLM - 19 novembre 2021</a:t>
            </a:r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5AA7CE-AFA7-49FC-BF34-C5E034D0FF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2788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Modifiez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8D1698A-11E6-4860-8428-FFE22EC6BDC2}" type="datetime1">
              <a:rPr lang="fr-FR"/>
              <a:pPr>
                <a:defRPr/>
              </a:pPr>
              <a:t>18/11/2021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fr-FR"/>
              <a:t>XVII journée professionnelle de l'AFTLM - 19 novembre 2021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0DD2770-9F89-496E-A1F7-0EE99F2634E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aftlm.fr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DD7EE">
            <a:alpha val="67842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e 11"/>
          <p:cNvGrpSpPr>
            <a:grpSpLocks/>
          </p:cNvGrpSpPr>
          <p:nvPr/>
        </p:nvGrpSpPr>
        <p:grpSpPr bwMode="auto">
          <a:xfrm>
            <a:off x="0" y="-28575"/>
            <a:ext cx="12192000" cy="598488"/>
            <a:chOff x="0" y="-28905"/>
            <a:chExt cx="12192000" cy="598920"/>
          </a:xfrm>
        </p:grpSpPr>
        <p:sp>
          <p:nvSpPr>
            <p:cNvPr id="8" name="Rectangle 7"/>
            <p:cNvSpPr/>
            <p:nvPr/>
          </p:nvSpPr>
          <p:spPr bwMode="gray">
            <a:xfrm>
              <a:off x="0" y="-28905"/>
              <a:ext cx="12192000" cy="59892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sz="1600" b="1" kern="0" dirty="0">
                  <a:solidFill>
                    <a:srgbClr val="C01662">
                      <a:lumMod val="50000"/>
                    </a:srgbClr>
                  </a:solidFill>
                  <a:latin typeface="+mn-lt"/>
                </a:rPr>
                <a:t>XVII Journée Professionnelle de l’AFTLM</a:t>
              </a:r>
            </a:p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sz="1600" b="1" kern="0" dirty="0">
                  <a:solidFill>
                    <a:srgbClr val="C01662">
                      <a:lumMod val="50000"/>
                    </a:srgbClr>
                  </a:solidFill>
                  <a:latin typeface="+mn-lt"/>
                </a:rPr>
                <a:t>vendredi 19 novembre 2021</a:t>
              </a:r>
            </a:p>
          </p:txBody>
        </p:sp>
        <p:pic>
          <p:nvPicPr>
            <p:cNvPr id="3078" name="Imag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-28905"/>
              <a:ext cx="1581150" cy="5989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ZoneTexte 9"/>
          <p:cNvSpPr txBox="1"/>
          <p:nvPr/>
        </p:nvSpPr>
        <p:spPr>
          <a:xfrm>
            <a:off x="1123367" y="1578817"/>
            <a:ext cx="9601200" cy="30469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4800" b="1" kern="0" dirty="0" smtClean="0">
                <a:solidFill>
                  <a:srgbClr val="C01662">
                    <a:lumMod val="50000"/>
                  </a:srgbClr>
                </a:solidFill>
                <a:latin typeface="+mn-lt"/>
              </a:rPr>
              <a:t>RETOUR D’EXPERIENCE TECHNICIENS EN BIOLOGIE MEDICALE ET DIAGNOSTIC DE LA COVID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4800" b="1" kern="0" dirty="0" smtClean="0">
                <a:solidFill>
                  <a:srgbClr val="C01662">
                    <a:lumMod val="50000"/>
                  </a:srgbClr>
                </a:solidFill>
                <a:latin typeface="+mn-lt"/>
              </a:rPr>
              <a:t>QUEL CHAMP D’ACTIVITE?</a:t>
            </a:r>
            <a:endParaRPr lang="fr-FR" sz="4800" b="1" kern="0" dirty="0">
              <a:solidFill>
                <a:srgbClr val="C01662">
                  <a:lumMod val="50000"/>
                </a:srgbClr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DD7EE">
            <a:alpha val="67842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e 11"/>
          <p:cNvGrpSpPr>
            <a:grpSpLocks/>
          </p:cNvGrpSpPr>
          <p:nvPr/>
        </p:nvGrpSpPr>
        <p:grpSpPr bwMode="auto">
          <a:xfrm>
            <a:off x="0" y="-28575"/>
            <a:ext cx="12192000" cy="598488"/>
            <a:chOff x="0" y="-28905"/>
            <a:chExt cx="12192000" cy="598920"/>
          </a:xfrm>
        </p:grpSpPr>
        <p:sp>
          <p:nvSpPr>
            <p:cNvPr id="8" name="Rectangle 7"/>
            <p:cNvSpPr/>
            <p:nvPr/>
          </p:nvSpPr>
          <p:spPr bwMode="gray">
            <a:xfrm>
              <a:off x="0" y="-28905"/>
              <a:ext cx="12192000" cy="59892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sz="1600" b="1" kern="0" dirty="0">
                  <a:solidFill>
                    <a:srgbClr val="C01662">
                      <a:lumMod val="50000"/>
                    </a:srgbClr>
                  </a:solidFill>
                  <a:latin typeface="+mn-lt"/>
                </a:rPr>
                <a:t>XVII Journée Professionnelle de l’AFTLM</a:t>
              </a:r>
            </a:p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sz="1600" b="1" kern="0" dirty="0">
                  <a:solidFill>
                    <a:srgbClr val="C01662">
                      <a:lumMod val="50000"/>
                    </a:srgbClr>
                  </a:solidFill>
                  <a:latin typeface="+mn-lt"/>
                </a:rPr>
                <a:t>vendredi 19 novembre 2021</a:t>
              </a:r>
            </a:p>
          </p:txBody>
        </p:sp>
        <p:pic>
          <p:nvPicPr>
            <p:cNvPr id="4101" name="Imag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-28905"/>
              <a:ext cx="1581150" cy="5989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ZoneTexte 9"/>
          <p:cNvSpPr txBox="1"/>
          <p:nvPr/>
        </p:nvSpPr>
        <p:spPr>
          <a:xfrm>
            <a:off x="65314" y="1409700"/>
            <a:ext cx="11980505" cy="62786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000" b="1" kern="0" dirty="0">
              <a:solidFill>
                <a:srgbClr val="C01662">
                  <a:lumMod val="50000"/>
                </a:srgbClr>
              </a:solidFill>
              <a:latin typeface="+mn-lt"/>
            </a:endParaRPr>
          </a:p>
          <a:p>
            <a:pPr marL="571500" indent="-57150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2800" b="1" kern="0" dirty="0" smtClean="0">
                <a:solidFill>
                  <a:srgbClr val="C01662">
                    <a:lumMod val="50000"/>
                  </a:srgbClr>
                </a:solidFill>
                <a:latin typeface="+mn-lt"/>
              </a:rPr>
              <a:t>Le diagnostic de la pandémie a conduit à une adaptation rapide des techniques des techniques de biologie médicale.</a:t>
            </a:r>
            <a:br>
              <a:rPr lang="fr-FR" sz="2800" b="1" kern="0" dirty="0" smtClean="0">
                <a:solidFill>
                  <a:srgbClr val="C01662">
                    <a:lumMod val="50000"/>
                  </a:srgbClr>
                </a:solidFill>
                <a:latin typeface="+mn-lt"/>
              </a:rPr>
            </a:br>
            <a:r>
              <a:rPr lang="fr-FR" sz="2800" b="1" kern="0" dirty="0" smtClean="0">
                <a:solidFill>
                  <a:srgbClr val="C01662">
                    <a:lumMod val="50000"/>
                  </a:srgbClr>
                </a:solidFill>
                <a:latin typeface="+mn-lt"/>
              </a:rPr>
              <a:t>Quelles sont les évolutions techniques que vous avez </a:t>
            </a:r>
            <a:r>
              <a:rPr lang="fr-FR" sz="2800" b="1" kern="0" dirty="0" smtClean="0">
                <a:solidFill>
                  <a:srgbClr val="C01662">
                    <a:lumMod val="50000"/>
                  </a:srgbClr>
                </a:solidFill>
                <a:latin typeface="+mn-lt"/>
              </a:rPr>
              <a:t>observé?</a:t>
            </a:r>
            <a:endParaRPr lang="fr-FR" sz="2800" b="1" kern="0" dirty="0">
              <a:solidFill>
                <a:srgbClr val="C01662">
                  <a:lumMod val="50000"/>
                </a:srgbClr>
              </a:solidFill>
              <a:latin typeface="+mn-lt"/>
            </a:endParaRPr>
          </a:p>
          <a:p>
            <a:pPr marL="571500" indent="-57150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fr-FR" sz="2800" b="1" kern="0" dirty="0">
              <a:solidFill>
                <a:srgbClr val="C01662">
                  <a:lumMod val="50000"/>
                </a:srgbClr>
              </a:solidFill>
              <a:latin typeface="+mn-lt"/>
            </a:endParaRPr>
          </a:p>
          <a:p>
            <a:pPr marL="571500" indent="-57150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2800" b="1" kern="0" dirty="0" smtClean="0">
                <a:solidFill>
                  <a:srgbClr val="C01662">
                    <a:lumMod val="50000"/>
                  </a:srgbClr>
                </a:solidFill>
                <a:latin typeface="+mn-lt"/>
              </a:rPr>
              <a:t>Quelles ont été les principales  adaptation et évolutions de vos activités (modalités de travail, sujets de travail, révision des priorités…) que vous avez observé à l’échelle de votre laboratoire?</a:t>
            </a:r>
          </a:p>
          <a:p>
            <a:pPr marL="1028700" lvl="1" indent="-57150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fr-FR" sz="2800" b="1" kern="0" dirty="0" smtClean="0">
                <a:solidFill>
                  <a:srgbClr val="C01662">
                    <a:lumMod val="50000"/>
                  </a:srgbClr>
                </a:solidFill>
                <a:latin typeface="+mn-lt"/>
              </a:rPr>
              <a:t>Nouvelles activités (prélèvements </a:t>
            </a:r>
            <a:r>
              <a:rPr lang="fr-FR" sz="2800" b="1" kern="0" dirty="0" err="1" smtClean="0">
                <a:solidFill>
                  <a:srgbClr val="C01662">
                    <a:lumMod val="50000"/>
                  </a:srgbClr>
                </a:solidFill>
                <a:latin typeface="+mn-lt"/>
              </a:rPr>
              <a:t>nasopharyngés</a:t>
            </a:r>
            <a:r>
              <a:rPr lang="fr-FR" sz="2800" b="1" kern="0" dirty="0" smtClean="0">
                <a:solidFill>
                  <a:srgbClr val="C01662">
                    <a:lumMod val="50000"/>
                  </a:srgbClr>
                </a:solidFill>
                <a:latin typeface="+mn-lt"/>
              </a:rPr>
              <a:t>, vaccination…)</a:t>
            </a:r>
          </a:p>
          <a:p>
            <a:pPr marL="1028700" lvl="1" indent="-57150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fr-FR" sz="2800" b="1" kern="0" dirty="0" smtClean="0">
                <a:solidFill>
                  <a:srgbClr val="C01662">
                    <a:lumMod val="50000"/>
                  </a:srgbClr>
                </a:solidFill>
                <a:latin typeface="+mn-lt"/>
              </a:rPr>
              <a:t>Qu’est ce qui a été mis en œuvre?</a:t>
            </a:r>
          </a:p>
          <a:p>
            <a:pPr marL="1028700" lvl="1" indent="-57150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fr-FR" sz="2800" b="1" kern="0" dirty="0" smtClean="0">
                <a:solidFill>
                  <a:srgbClr val="C01662">
                    <a:lumMod val="50000"/>
                  </a:srgbClr>
                </a:solidFill>
                <a:latin typeface="+mn-lt"/>
              </a:rPr>
              <a:t>Qu’est-ce qui a bien fonctionné et pourquoi?</a:t>
            </a:r>
          </a:p>
          <a:p>
            <a:pPr marL="1028700" lvl="1" indent="-57150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fr-FR" sz="2800" b="1" kern="0" dirty="0" smtClean="0">
                <a:solidFill>
                  <a:srgbClr val="C01662">
                    <a:lumMod val="50000"/>
                  </a:srgbClr>
                </a:solidFill>
                <a:latin typeface="+mn-lt"/>
              </a:rPr>
              <a:t>Qu’est ce qui a mal fonctionné et pourquoi?</a:t>
            </a:r>
          </a:p>
          <a:p>
            <a:pPr marL="1028700" lvl="1" indent="-57150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endParaRPr lang="fr-FR" sz="2800" b="1" kern="0" dirty="0">
              <a:solidFill>
                <a:srgbClr val="C01662">
                  <a:lumMod val="50000"/>
                </a:srgbClr>
              </a:solidFill>
              <a:latin typeface="+mn-lt"/>
            </a:endParaRPr>
          </a:p>
          <a:p>
            <a:pPr marL="571500" indent="-57150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fr-FR" sz="2800" b="1" kern="0" dirty="0" smtClean="0">
              <a:solidFill>
                <a:srgbClr val="C01662">
                  <a:lumMod val="50000"/>
                </a:srgbClr>
              </a:solidFill>
              <a:latin typeface="+mn-lt"/>
            </a:endParaRPr>
          </a:p>
          <a:p>
            <a:pPr marL="1028700" lvl="1" indent="-57150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endParaRPr lang="fr-FR" sz="2800" b="1" kern="0" dirty="0">
              <a:solidFill>
                <a:srgbClr val="C01662">
                  <a:lumMod val="50000"/>
                </a:srgbClr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DD7EE">
            <a:alpha val="67842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e 11"/>
          <p:cNvGrpSpPr>
            <a:grpSpLocks/>
          </p:cNvGrpSpPr>
          <p:nvPr/>
        </p:nvGrpSpPr>
        <p:grpSpPr bwMode="auto">
          <a:xfrm>
            <a:off x="0" y="-28575"/>
            <a:ext cx="12192000" cy="598488"/>
            <a:chOff x="0" y="-28905"/>
            <a:chExt cx="12192000" cy="598920"/>
          </a:xfrm>
        </p:grpSpPr>
        <p:sp>
          <p:nvSpPr>
            <p:cNvPr id="8" name="Rectangle 7"/>
            <p:cNvSpPr/>
            <p:nvPr/>
          </p:nvSpPr>
          <p:spPr bwMode="gray">
            <a:xfrm>
              <a:off x="0" y="-28905"/>
              <a:ext cx="12192000" cy="59892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600" b="1" i="0" u="none" strike="noStrike" kern="0" cap="none" spc="0" normalizeH="0" baseline="0" noProof="0" dirty="0">
                  <a:ln>
                    <a:noFill/>
                  </a:ln>
                  <a:solidFill>
                    <a:srgbClr val="C01662">
                      <a:lumMod val="50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XVII Journée Professionnelle de l’AFTLM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600" b="1" i="0" u="none" strike="noStrike" kern="0" cap="none" spc="0" normalizeH="0" baseline="0" noProof="0" dirty="0">
                  <a:ln>
                    <a:noFill/>
                  </a:ln>
                  <a:solidFill>
                    <a:srgbClr val="C01662">
                      <a:lumMod val="50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vendredi 19 novembre 2021</a:t>
              </a:r>
            </a:p>
          </p:txBody>
        </p:sp>
        <p:pic>
          <p:nvPicPr>
            <p:cNvPr id="3078" name="Imag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-28905"/>
              <a:ext cx="1581150" cy="5989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ZoneTexte 9"/>
          <p:cNvSpPr txBox="1"/>
          <p:nvPr/>
        </p:nvSpPr>
        <p:spPr>
          <a:xfrm>
            <a:off x="1095375" y="1009650"/>
            <a:ext cx="9601200" cy="230832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7200" b="1" i="0" u="none" strike="noStrike" kern="0" cap="none" spc="0" normalizeH="0" baseline="0" noProof="0" dirty="0" smtClean="0">
                <a:ln>
                  <a:noFill/>
                </a:ln>
                <a:solidFill>
                  <a:srgbClr val="C01662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Merci pour votre attention</a:t>
            </a:r>
            <a:endParaRPr kumimoji="0" lang="fr-FR" sz="7200" b="1" i="0" u="none" strike="noStrike" kern="0" cap="none" spc="0" normalizeH="0" baseline="0" noProof="0" dirty="0">
              <a:ln>
                <a:noFill/>
              </a:ln>
              <a:solidFill>
                <a:srgbClr val="C01662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1295400" y="5383213"/>
            <a:ext cx="9601200" cy="175432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 i="1" kern="0" dirty="0">
                <a:solidFill>
                  <a:srgbClr val="C01662">
                    <a:lumMod val="50000"/>
                  </a:srgbClr>
                </a:solidFill>
                <a:latin typeface="Calibri" panose="020F0502020204030204"/>
                <a:hlinkClick r:id="rId3"/>
              </a:rPr>
              <a:t>https://aftlm.fr</a:t>
            </a:r>
            <a:endParaRPr lang="fr-FR" sz="3600" b="1" i="1" kern="0" dirty="0">
              <a:solidFill>
                <a:srgbClr val="C01662">
                  <a:lumMod val="50000"/>
                </a:srgbClr>
              </a:solidFill>
              <a:latin typeface="Calibri" panose="020F050202020403020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3600" b="1" i="1" kern="0" dirty="0">
                <a:solidFill>
                  <a:srgbClr val="C01662">
                    <a:lumMod val="50000"/>
                  </a:srgbClr>
                </a:solidFill>
                <a:latin typeface="Calibri" panose="020F0502020204030204"/>
              </a:rPr>
              <a:t>c</a:t>
            </a:r>
            <a:r>
              <a:rPr lang="fr-FR" sz="3600" b="1" i="1" kern="0" dirty="0" smtClean="0">
                <a:solidFill>
                  <a:srgbClr val="C01662">
                    <a:lumMod val="50000"/>
                  </a:srgbClr>
                </a:solidFill>
                <a:latin typeface="Calibri" panose="020F0502020204030204"/>
              </a:rPr>
              <a:t>ommunication@aftlm.fr</a:t>
            </a:r>
            <a:endParaRPr kumimoji="0" lang="fr-FR" sz="3600" b="1" i="1" u="none" strike="noStrike" kern="0" cap="none" spc="0" normalizeH="0" baseline="0" noProof="0" dirty="0">
              <a:ln>
                <a:noFill/>
              </a:ln>
              <a:solidFill>
                <a:srgbClr val="C01662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3600" b="1" i="1" u="none" strike="noStrike" kern="0" cap="none" spc="0" normalizeH="0" baseline="0" noProof="0" dirty="0">
              <a:ln>
                <a:noFill/>
              </a:ln>
              <a:solidFill>
                <a:srgbClr val="C01662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15440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odèle présentation JP 2021.pptx" id="{DD994A99-FEA0-45DB-9C3D-5B0DB20968FA}" vid="{BE2D2A59-FD6C-42BE-9D2F-00EFF3E71BAB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modèle présentation JP 2021</Template>
  <TotalTime>209</TotalTime>
  <Words>148</Words>
  <Application>Microsoft Office PowerPoint</Application>
  <PresentationFormat>Grand écran</PresentationFormat>
  <Paragraphs>20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Wingdings</vt:lpstr>
      <vt:lpstr>Thème Office</vt:lpstr>
      <vt:lpstr>Présentation PowerPoint</vt:lpstr>
      <vt:lpstr>Présentation PowerPoint</vt:lpstr>
      <vt:lpstr>Présentation PowerPoint</vt:lpstr>
    </vt:vector>
  </TitlesOfParts>
  <Company>APHP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PRUDENT Didier</dc:creator>
  <cp:lastModifiedBy>PRUDENT Didier</cp:lastModifiedBy>
  <cp:revision>7</cp:revision>
  <dcterms:created xsi:type="dcterms:W3CDTF">2021-11-09T10:15:12Z</dcterms:created>
  <dcterms:modified xsi:type="dcterms:W3CDTF">2021-11-18T12:32:38Z</dcterms:modified>
</cp:coreProperties>
</file>